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61" r:id="rId5"/>
    <p:sldId id="2459" r:id="rId6"/>
    <p:sldId id="2432" r:id="rId7"/>
    <p:sldId id="2460" r:id="rId8"/>
    <p:sldId id="2463" r:id="rId9"/>
    <p:sldId id="277" r:id="rId10"/>
    <p:sldId id="2461" r:id="rId11"/>
    <p:sldId id="267" r:id="rId12"/>
    <p:sldId id="291" r:id="rId13"/>
    <p:sldId id="292" r:id="rId14"/>
    <p:sldId id="2458" r:id="rId15"/>
    <p:sldId id="2443" r:id="rId16"/>
    <p:sldId id="2452" r:id="rId17"/>
    <p:sldId id="2440" r:id="rId18"/>
    <p:sldId id="2434" r:id="rId19"/>
    <p:sldId id="2453" r:id="rId20"/>
    <p:sldId id="304" r:id="rId21"/>
    <p:sldId id="306" r:id="rId22"/>
    <p:sldId id="293" r:id="rId23"/>
    <p:sldId id="305" r:id="rId24"/>
    <p:sldId id="307" r:id="rId25"/>
    <p:sldId id="309" r:id="rId26"/>
    <p:sldId id="2462" r:id="rId27"/>
    <p:sldId id="2464" r:id="rId28"/>
    <p:sldId id="2465" r:id="rId29"/>
    <p:sldId id="2466" r:id="rId30"/>
    <p:sldId id="2467" r:id="rId31"/>
    <p:sldId id="2468" r:id="rId32"/>
    <p:sldId id="294" r:id="rId33"/>
    <p:sldId id="303" r:id="rId34"/>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eroperailiteit in het onderwijs" id="{9E1DE131-A004-8345-BBE5-BD4A5C31BCCA}">
          <p14:sldIdLst>
            <p14:sldId id="261"/>
            <p14:sldId id="2459"/>
            <p14:sldId id="2432"/>
            <p14:sldId id="2460"/>
            <p14:sldId id="2463"/>
            <p14:sldId id="277"/>
            <p14:sldId id="2461"/>
            <p14:sldId id="267"/>
            <p14:sldId id="291"/>
            <p14:sldId id="292"/>
            <p14:sldId id="2458"/>
            <p14:sldId id="2443"/>
            <p14:sldId id="2452"/>
            <p14:sldId id="2440"/>
            <p14:sldId id="2434"/>
            <p14:sldId id="2453"/>
            <p14:sldId id="304"/>
            <p14:sldId id="306"/>
            <p14:sldId id="293"/>
            <p14:sldId id="305"/>
            <p14:sldId id="307"/>
            <p14:sldId id="309"/>
            <p14:sldId id="2462"/>
            <p14:sldId id="2464"/>
            <p14:sldId id="2465"/>
            <p14:sldId id="2466"/>
            <p14:sldId id="2467"/>
            <p14:sldId id="2468"/>
            <p14:sldId id="294"/>
            <p14:sldId id="30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895C46-6ABF-9D6B-5366-F864BDBCDA07}" name="Elsbeth Vonkeman" initials="EV" userId="S::elsbeth.vonkeman@surf.nl::c9c56e3a-040a-4e09-a939-c85b7616778a" providerId="AD"/>
  <p188:author id="{97B5914E-C25E-A518-5FD7-25D4E1E8493D}" name="Evelien Renders" initials="ER" userId="S::evelien.renders@surf.nl::2207a763-ab43-4b10-98f1-b6b101f9c5a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ter Leijnse" initials="PL" lastIdx="15" clrIdx="0">
    <p:extLst>
      <p:ext uri="{19B8F6BF-5375-455C-9EA6-DF929625EA0E}">
        <p15:presenceInfo xmlns:p15="http://schemas.microsoft.com/office/powerpoint/2012/main" userId="S::peter.leijnse@surf.nl::cdd6e4e3-0a84-47d1-a46e-1fb2fe7c9534" providerId="AD"/>
      </p:ext>
    </p:extLst>
  </p:cmAuthor>
  <p:cmAuthor id="2" name="Alexander Blanc" initials="AB" lastIdx="1" clrIdx="1">
    <p:extLst>
      <p:ext uri="{19B8F6BF-5375-455C-9EA6-DF929625EA0E}">
        <p15:presenceInfo xmlns:p15="http://schemas.microsoft.com/office/powerpoint/2012/main" userId="S::alexander.blanc@surf.nl::58da5911-1328-4d3b-9743-e9e21b63dd9e" providerId="AD"/>
      </p:ext>
    </p:extLst>
  </p:cmAuthor>
  <p:cmAuthor id="3" name="Frank Grave" initials="FG" lastIdx="11" clrIdx="2">
    <p:extLst>
      <p:ext uri="{19B8F6BF-5375-455C-9EA6-DF929625EA0E}">
        <p15:presenceInfo xmlns:p15="http://schemas.microsoft.com/office/powerpoint/2012/main" userId="S::frank.grave@surf.nl::cd261b9f-85d0-44b1-9de0-f03b18de7220" providerId="AD"/>
      </p:ext>
    </p:extLst>
  </p:cmAuthor>
  <p:cmAuthor id="4" name="Elsbeth Vonkeman" initials="EV" lastIdx="5" clrIdx="3">
    <p:extLst>
      <p:ext uri="{19B8F6BF-5375-455C-9EA6-DF929625EA0E}">
        <p15:presenceInfo xmlns:p15="http://schemas.microsoft.com/office/powerpoint/2012/main" userId="S::elsbeth.vonkeman@surf.nl::c9c56e3a-040a-4e09-a939-c85b7616778a" providerId="AD"/>
      </p:ext>
    </p:extLst>
  </p:cmAuthor>
  <p:cmAuthor id="5" name="Nicole Bakker" initials="" lastIdx="26" clrIdx="4">
    <p:extLst>
      <p:ext uri="{19B8F6BF-5375-455C-9EA6-DF929625EA0E}">
        <p15:presenceInfo xmlns:p15="http://schemas.microsoft.com/office/powerpoint/2012/main" userId="S::nicole.bakker@surf.nl::c8c2f741-414a-4669-95b7-695de62ac109" providerId="AD"/>
      </p:ext>
    </p:extLst>
  </p:cmAuthor>
  <p:cmAuthor id="6" name="Evelien Renders" initials="ER" lastIdx="8" clrIdx="5">
    <p:extLst>
      <p:ext uri="{19B8F6BF-5375-455C-9EA6-DF929625EA0E}">
        <p15:presenceInfo xmlns:p15="http://schemas.microsoft.com/office/powerpoint/2012/main" userId="S::evelien.renders@surf.nl::2207a763-ab43-4b10-98f1-b6b101f9c5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BBF6"/>
    <a:srgbClr val="00AF81"/>
    <a:srgbClr val="F4D74B"/>
    <a:srgbClr val="3D68EC"/>
    <a:srgbClr val="F4D9DC"/>
    <a:srgbClr val="DD784B"/>
    <a:srgbClr val="E5E5E6"/>
    <a:srgbClr val="B8E9DC"/>
    <a:srgbClr val="FFFF30"/>
    <a:srgbClr val="8961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E7444-9E1D-0F62-39D5-C799533F625D}" v="12" dt="2025-05-30T13:03:24.635"/>
    <p1510:client id="{2CA63427-4B0E-8B4A-AF6D-972D0DD49B98}" v="18" dt="2025-05-30T12:20:21.235"/>
    <p1510:client id="{99BEF0E5-DE71-15FF-9289-EA2856A91F60}" v="431" dt="2025-05-30T11:48:02.6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81"/>
    <p:restoredTop sz="81361"/>
  </p:normalViewPr>
  <p:slideViewPr>
    <p:cSldViewPr snapToGrid="0">
      <p:cViewPr varScale="1">
        <p:scale>
          <a:sx n="94" d="100"/>
          <a:sy n="94" d="100"/>
        </p:scale>
        <p:origin x="232"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Bakker" userId="S::nicole.bakker@surf.nl::c8c2f741-414a-4669-95b7-695de62ac109" providerId="AD" clId="Web-{99BEF0E5-DE71-15FF-9289-EA2856A91F60}"/>
    <pc:docChg chg="modSld">
      <pc:chgData name="Nicole Bakker" userId="S::nicole.bakker@surf.nl::c8c2f741-414a-4669-95b7-695de62ac109" providerId="AD" clId="Web-{99BEF0E5-DE71-15FF-9289-EA2856A91F60}" dt="2025-05-30T11:48:02.602" v="224" actId="20577"/>
      <pc:docMkLst>
        <pc:docMk/>
      </pc:docMkLst>
      <pc:sldChg chg="modSp">
        <pc:chgData name="Nicole Bakker" userId="S::nicole.bakker@surf.nl::c8c2f741-414a-4669-95b7-695de62ac109" providerId="AD" clId="Web-{99BEF0E5-DE71-15FF-9289-EA2856A91F60}" dt="2025-05-30T11:37:08.158" v="45" actId="20577"/>
        <pc:sldMkLst>
          <pc:docMk/>
          <pc:sldMk cId="435710148" sldId="261"/>
        </pc:sldMkLst>
        <pc:spChg chg="mod">
          <ac:chgData name="Nicole Bakker" userId="S::nicole.bakker@surf.nl::c8c2f741-414a-4669-95b7-695de62ac109" providerId="AD" clId="Web-{99BEF0E5-DE71-15FF-9289-EA2856A91F60}" dt="2025-05-30T11:36:53.642" v="33" actId="20577"/>
          <ac:spMkLst>
            <pc:docMk/>
            <pc:sldMk cId="435710148" sldId="261"/>
            <ac:spMk id="2" creationId="{65A567B8-E047-6A43-7C69-02B97477BA1D}"/>
          </ac:spMkLst>
        </pc:spChg>
        <pc:spChg chg="mod">
          <ac:chgData name="Nicole Bakker" userId="S::nicole.bakker@surf.nl::c8c2f741-414a-4669-95b7-695de62ac109" providerId="AD" clId="Web-{99BEF0E5-DE71-15FF-9289-EA2856A91F60}" dt="2025-05-30T11:37:08.158" v="45" actId="20577"/>
          <ac:spMkLst>
            <pc:docMk/>
            <pc:sldMk cId="435710148" sldId="261"/>
            <ac:spMk id="9" creationId="{80C79839-C3A5-58F3-B6A5-81BB8300C1AB}"/>
          </ac:spMkLst>
        </pc:spChg>
        <pc:spChg chg="mod">
          <ac:chgData name="Nicole Bakker" userId="S::nicole.bakker@surf.nl::c8c2f741-414a-4669-95b7-695de62ac109" providerId="AD" clId="Web-{99BEF0E5-DE71-15FF-9289-EA2856A91F60}" dt="2025-05-30T11:36:57.501" v="40" actId="20577"/>
          <ac:spMkLst>
            <pc:docMk/>
            <pc:sldMk cId="435710148" sldId="261"/>
            <ac:spMk id="32" creationId="{FF750B87-358E-EC84-1125-75EFB1A42AB6}"/>
          </ac:spMkLst>
        </pc:spChg>
      </pc:sldChg>
      <pc:sldChg chg="modSp">
        <pc:chgData name="Nicole Bakker" userId="S::nicole.bakker@surf.nl::c8c2f741-414a-4669-95b7-695de62ac109" providerId="AD" clId="Web-{99BEF0E5-DE71-15FF-9289-EA2856A91F60}" dt="2025-05-30T11:42:47.763" v="221"/>
        <pc:sldMkLst>
          <pc:docMk/>
          <pc:sldMk cId="2012175278" sldId="267"/>
        </pc:sldMkLst>
        <pc:spChg chg="mod">
          <ac:chgData name="Nicole Bakker" userId="S::nicole.bakker@surf.nl::c8c2f741-414a-4669-95b7-695de62ac109" providerId="AD" clId="Web-{99BEF0E5-DE71-15FF-9289-EA2856A91F60}" dt="2025-05-30T11:42:47.763" v="221"/>
          <ac:spMkLst>
            <pc:docMk/>
            <pc:sldMk cId="2012175278" sldId="267"/>
            <ac:spMk id="4" creationId="{140595CC-314F-87AD-FF4B-4FCADDBA9CA8}"/>
          </ac:spMkLst>
        </pc:spChg>
        <pc:spChg chg="mod">
          <ac:chgData name="Nicole Bakker" userId="S::nicole.bakker@surf.nl::c8c2f741-414a-4669-95b7-695de62ac109" providerId="AD" clId="Web-{99BEF0E5-DE71-15FF-9289-EA2856A91F60}" dt="2025-05-30T11:41:45.480" v="213" actId="20577"/>
          <ac:spMkLst>
            <pc:docMk/>
            <pc:sldMk cId="2012175278" sldId="267"/>
            <ac:spMk id="5" creationId="{EC011D23-D6EA-92C5-4DC7-C656C59F6793}"/>
          </ac:spMkLst>
        </pc:spChg>
        <pc:spChg chg="mod">
          <ac:chgData name="Nicole Bakker" userId="S::nicole.bakker@surf.nl::c8c2f741-414a-4669-95b7-695de62ac109" providerId="AD" clId="Web-{99BEF0E5-DE71-15FF-9289-EA2856A91F60}" dt="2025-05-30T11:42:31.403" v="220"/>
          <ac:spMkLst>
            <pc:docMk/>
            <pc:sldMk cId="2012175278" sldId="267"/>
            <ac:spMk id="6" creationId="{7410C5EC-C0A0-AD5D-4712-885620F17768}"/>
          </ac:spMkLst>
        </pc:spChg>
      </pc:sldChg>
      <pc:sldChg chg="modSp">
        <pc:chgData name="Nicole Bakker" userId="S::nicole.bakker@surf.nl::c8c2f741-414a-4669-95b7-695de62ac109" providerId="AD" clId="Web-{99BEF0E5-DE71-15FF-9289-EA2856A91F60}" dt="2025-05-30T11:40:51.040" v="159" actId="20577"/>
        <pc:sldMkLst>
          <pc:docMk/>
          <pc:sldMk cId="4001926878" sldId="277"/>
        </pc:sldMkLst>
        <pc:spChg chg="mod">
          <ac:chgData name="Nicole Bakker" userId="S::nicole.bakker@surf.nl::c8c2f741-414a-4669-95b7-695de62ac109" providerId="AD" clId="Web-{99BEF0E5-DE71-15FF-9289-EA2856A91F60}" dt="2025-05-30T11:40:15.367" v="108" actId="20577"/>
          <ac:spMkLst>
            <pc:docMk/>
            <pc:sldMk cId="4001926878" sldId="277"/>
            <ac:spMk id="2" creationId="{984B6C73-1A73-E7D9-F23B-224BBA7D22C8}"/>
          </ac:spMkLst>
        </pc:spChg>
        <pc:spChg chg="mod">
          <ac:chgData name="Nicole Bakker" userId="S::nicole.bakker@surf.nl::c8c2f741-414a-4669-95b7-695de62ac109" providerId="AD" clId="Web-{99BEF0E5-DE71-15FF-9289-EA2856A91F60}" dt="2025-05-30T11:40:29.462" v="123" actId="20577"/>
          <ac:spMkLst>
            <pc:docMk/>
            <pc:sldMk cId="4001926878" sldId="277"/>
            <ac:spMk id="7" creationId="{4C23F358-CD52-124A-804F-4F64A9266BEF}"/>
          </ac:spMkLst>
        </pc:spChg>
        <pc:spChg chg="mod">
          <ac:chgData name="Nicole Bakker" userId="S::nicole.bakker@surf.nl::c8c2f741-414a-4669-95b7-695de62ac109" providerId="AD" clId="Web-{99BEF0E5-DE71-15FF-9289-EA2856A91F60}" dt="2025-05-30T11:40:36.149" v="128" actId="20577"/>
          <ac:spMkLst>
            <pc:docMk/>
            <pc:sldMk cId="4001926878" sldId="277"/>
            <ac:spMk id="8" creationId="{ED0FE031-C7B2-08E7-4E78-F0975D4BDFA9}"/>
          </ac:spMkLst>
        </pc:spChg>
        <pc:spChg chg="mod">
          <ac:chgData name="Nicole Bakker" userId="S::nicole.bakker@surf.nl::c8c2f741-414a-4669-95b7-695de62ac109" providerId="AD" clId="Web-{99BEF0E5-DE71-15FF-9289-EA2856A91F60}" dt="2025-05-30T11:40:22.680" v="116" actId="20577"/>
          <ac:spMkLst>
            <pc:docMk/>
            <pc:sldMk cId="4001926878" sldId="277"/>
            <ac:spMk id="10" creationId="{DB550A0A-EFFD-B02A-611B-834A91A0EF67}"/>
          </ac:spMkLst>
        </pc:spChg>
        <pc:spChg chg="mod">
          <ac:chgData name="Nicole Bakker" userId="S::nicole.bakker@surf.nl::c8c2f741-414a-4669-95b7-695de62ac109" providerId="AD" clId="Web-{99BEF0E5-DE71-15FF-9289-EA2856A91F60}" dt="2025-05-30T11:40:51.040" v="159" actId="20577"/>
          <ac:spMkLst>
            <pc:docMk/>
            <pc:sldMk cId="4001926878" sldId="277"/>
            <ac:spMk id="12" creationId="{27A066AB-CEDB-3DFC-24EA-14019EC1B9D0}"/>
          </ac:spMkLst>
        </pc:spChg>
      </pc:sldChg>
      <pc:sldChg chg="modSp">
        <pc:chgData name="Nicole Bakker" userId="S::nicole.bakker@surf.nl::c8c2f741-414a-4669-95b7-695de62ac109" providerId="AD" clId="Web-{99BEF0E5-DE71-15FF-9289-EA2856A91F60}" dt="2025-05-30T11:48:02.602" v="224" actId="20577"/>
        <pc:sldMkLst>
          <pc:docMk/>
          <pc:sldMk cId="416719897" sldId="2432"/>
        </pc:sldMkLst>
        <pc:spChg chg="mod">
          <ac:chgData name="Nicole Bakker" userId="S::nicole.bakker@surf.nl::c8c2f741-414a-4669-95b7-695de62ac109" providerId="AD" clId="Web-{99BEF0E5-DE71-15FF-9289-EA2856A91F60}" dt="2025-05-30T11:48:02.602" v="224" actId="20577"/>
          <ac:spMkLst>
            <pc:docMk/>
            <pc:sldMk cId="416719897" sldId="2432"/>
            <ac:spMk id="2" creationId="{115464C0-7231-12A0-0635-220D229DC4CD}"/>
          </ac:spMkLst>
        </pc:spChg>
        <pc:spChg chg="mod">
          <ac:chgData name="Nicole Bakker" userId="S::nicole.bakker@surf.nl::c8c2f741-414a-4669-95b7-695de62ac109" providerId="AD" clId="Web-{99BEF0E5-DE71-15FF-9289-EA2856A91F60}" dt="2025-05-30T11:38:54.302" v="72" actId="14100"/>
          <ac:spMkLst>
            <pc:docMk/>
            <pc:sldMk cId="416719897" sldId="2432"/>
            <ac:spMk id="9" creationId="{66260C20-48B0-ECE6-2BC9-3B6FB1C988B4}"/>
          </ac:spMkLst>
        </pc:spChg>
      </pc:sldChg>
      <pc:sldChg chg="addSp delSp modSp">
        <pc:chgData name="Nicole Bakker" userId="S::nicole.bakker@surf.nl::c8c2f741-414a-4669-95b7-695de62ac109" providerId="AD" clId="Web-{99BEF0E5-DE71-15FF-9289-EA2856A91F60}" dt="2025-05-30T11:38:27.676" v="54" actId="20577"/>
        <pc:sldMkLst>
          <pc:docMk/>
          <pc:sldMk cId="313073438" sldId="2459"/>
        </pc:sldMkLst>
        <pc:spChg chg="add del">
          <ac:chgData name="Nicole Bakker" userId="S::nicole.bakker@surf.nl::c8c2f741-414a-4669-95b7-695de62ac109" providerId="AD" clId="Web-{99BEF0E5-DE71-15FF-9289-EA2856A91F60}" dt="2025-05-30T11:37:39.253" v="47"/>
          <ac:spMkLst>
            <pc:docMk/>
            <pc:sldMk cId="313073438" sldId="2459"/>
            <ac:spMk id="6" creationId="{EC879A64-7F63-EF11-68A7-884FFD6D2599}"/>
          </ac:spMkLst>
        </pc:spChg>
        <pc:spChg chg="del mod">
          <ac:chgData name="Nicole Bakker" userId="S::nicole.bakker@surf.nl::c8c2f741-414a-4669-95b7-695de62ac109" providerId="AD" clId="Web-{99BEF0E5-DE71-15FF-9289-EA2856A91F60}" dt="2025-05-30T11:37:59.378" v="51"/>
          <ac:spMkLst>
            <pc:docMk/>
            <pc:sldMk cId="313073438" sldId="2459"/>
            <ac:spMk id="8" creationId="{5681AAC2-42F7-F4A9-0DB1-E1920E9DFCBF}"/>
          </ac:spMkLst>
        </pc:spChg>
        <pc:spChg chg="add mod">
          <ac:chgData name="Nicole Bakker" userId="S::nicole.bakker@surf.nl::c8c2f741-414a-4669-95b7-695de62ac109" providerId="AD" clId="Web-{99BEF0E5-DE71-15FF-9289-EA2856A91F60}" dt="2025-05-30T11:38:27.676" v="54" actId="20577"/>
          <ac:spMkLst>
            <pc:docMk/>
            <pc:sldMk cId="313073438" sldId="2459"/>
            <ac:spMk id="16" creationId="{7E081408-44B4-7EBC-9E95-8119DA545E86}"/>
          </ac:spMkLst>
        </pc:spChg>
      </pc:sldChg>
      <pc:sldChg chg="modSp">
        <pc:chgData name="Nicole Bakker" userId="S::nicole.bakker@surf.nl::c8c2f741-414a-4669-95b7-695de62ac109" providerId="AD" clId="Web-{99BEF0E5-DE71-15FF-9289-EA2856A91F60}" dt="2025-05-30T11:39:35.694" v="95" actId="20577"/>
        <pc:sldMkLst>
          <pc:docMk/>
          <pc:sldMk cId="2389491944" sldId="2460"/>
        </pc:sldMkLst>
        <pc:spChg chg="mod">
          <ac:chgData name="Nicole Bakker" userId="S::nicole.bakker@surf.nl::c8c2f741-414a-4669-95b7-695de62ac109" providerId="AD" clId="Web-{99BEF0E5-DE71-15FF-9289-EA2856A91F60}" dt="2025-05-30T11:39:35.694" v="95" actId="20577"/>
          <ac:spMkLst>
            <pc:docMk/>
            <pc:sldMk cId="2389491944" sldId="2460"/>
            <ac:spMk id="9" creationId="{7650B7E2-71AD-038C-7712-2715659E2494}"/>
          </ac:spMkLst>
        </pc:spChg>
      </pc:sldChg>
      <pc:sldChg chg="modSp">
        <pc:chgData name="Nicole Bakker" userId="S::nicole.bakker@surf.nl::c8c2f741-414a-4669-95b7-695de62ac109" providerId="AD" clId="Web-{99BEF0E5-DE71-15FF-9289-EA2856A91F60}" dt="2025-05-30T11:41:24.057" v="203" actId="20577"/>
        <pc:sldMkLst>
          <pc:docMk/>
          <pc:sldMk cId="1465894049" sldId="2461"/>
        </pc:sldMkLst>
        <pc:spChg chg="mod">
          <ac:chgData name="Nicole Bakker" userId="S::nicole.bakker@surf.nl::c8c2f741-414a-4669-95b7-695de62ac109" providerId="AD" clId="Web-{99BEF0E5-DE71-15FF-9289-EA2856A91F60}" dt="2025-05-30T11:41:24.057" v="203" actId="20577"/>
          <ac:spMkLst>
            <pc:docMk/>
            <pc:sldMk cId="1465894049" sldId="2461"/>
            <ac:spMk id="2" creationId="{5479C8D7-E527-C10E-1E93-8F172120B444}"/>
          </ac:spMkLst>
        </pc:spChg>
      </pc:sldChg>
    </pc:docChg>
  </pc:docChgLst>
  <pc:docChgLst>
    <pc:chgData name="Nicole Bakker" userId="c8c2f741-414a-4669-95b7-695de62ac109" providerId="ADAL" clId="{2CA63427-4B0E-8B4A-AF6D-972D0DD49B98}"/>
    <pc:docChg chg="undo custSel addSld delSld modSld modSection">
      <pc:chgData name="Nicole Bakker" userId="c8c2f741-414a-4669-95b7-695de62ac109" providerId="ADAL" clId="{2CA63427-4B0E-8B4A-AF6D-972D0DD49B98}" dt="2025-05-30T12:23:51.224" v="1095" actId="114"/>
      <pc:docMkLst>
        <pc:docMk/>
      </pc:docMkLst>
      <pc:sldChg chg="del">
        <pc:chgData name="Nicole Bakker" userId="c8c2f741-414a-4669-95b7-695de62ac109" providerId="ADAL" clId="{2CA63427-4B0E-8B4A-AF6D-972D0DD49B98}" dt="2025-05-30T12:20:28.090" v="963" actId="2696"/>
        <pc:sldMkLst>
          <pc:docMk/>
          <pc:sldMk cId="1606871241" sldId="278"/>
        </pc:sldMkLst>
      </pc:sldChg>
      <pc:sldChg chg="del">
        <pc:chgData name="Nicole Bakker" userId="c8c2f741-414a-4669-95b7-695de62ac109" providerId="ADAL" clId="{2CA63427-4B0E-8B4A-AF6D-972D0DD49B98}" dt="2025-05-30T12:20:29.442" v="965" actId="2696"/>
        <pc:sldMkLst>
          <pc:docMk/>
          <pc:sldMk cId="2173907699" sldId="283"/>
        </pc:sldMkLst>
      </pc:sldChg>
      <pc:sldChg chg="del">
        <pc:chgData name="Nicole Bakker" userId="c8c2f741-414a-4669-95b7-695de62ac109" providerId="ADAL" clId="{2CA63427-4B0E-8B4A-AF6D-972D0DD49B98}" dt="2025-05-30T12:20:30.060" v="966" actId="2696"/>
        <pc:sldMkLst>
          <pc:docMk/>
          <pc:sldMk cId="3546866305" sldId="284"/>
        </pc:sldMkLst>
      </pc:sldChg>
      <pc:sldChg chg="del">
        <pc:chgData name="Nicole Bakker" userId="c8c2f741-414a-4669-95b7-695de62ac109" providerId="ADAL" clId="{2CA63427-4B0E-8B4A-AF6D-972D0DD49B98}" dt="2025-05-30T12:20:28.800" v="964" actId="2696"/>
        <pc:sldMkLst>
          <pc:docMk/>
          <pc:sldMk cId="3210266498" sldId="286"/>
        </pc:sldMkLst>
      </pc:sldChg>
      <pc:sldChg chg="del">
        <pc:chgData name="Nicole Bakker" userId="c8c2f741-414a-4669-95b7-695de62ac109" providerId="ADAL" clId="{2CA63427-4B0E-8B4A-AF6D-972D0DD49B98}" dt="2025-05-30T12:20:27.149" v="962" actId="2696"/>
        <pc:sldMkLst>
          <pc:docMk/>
          <pc:sldMk cId="3987272962" sldId="288"/>
        </pc:sldMkLst>
      </pc:sldChg>
      <pc:sldChg chg="modSp mod">
        <pc:chgData name="Nicole Bakker" userId="c8c2f741-414a-4669-95b7-695de62ac109" providerId="ADAL" clId="{2CA63427-4B0E-8B4A-AF6D-972D0DD49B98}" dt="2025-05-30T11:54:01.245" v="72" actId="790"/>
        <pc:sldMkLst>
          <pc:docMk/>
          <pc:sldMk cId="121413793" sldId="291"/>
        </pc:sldMkLst>
        <pc:spChg chg="mod">
          <ac:chgData name="Nicole Bakker" userId="c8c2f741-414a-4669-95b7-695de62ac109" providerId="ADAL" clId="{2CA63427-4B0E-8B4A-AF6D-972D0DD49B98}" dt="2025-05-30T11:54:01.245" v="72" actId="790"/>
          <ac:spMkLst>
            <pc:docMk/>
            <pc:sldMk cId="121413793" sldId="291"/>
            <ac:spMk id="2" creationId="{58584F36-5875-EAB1-DFA2-74282CE42171}"/>
          </ac:spMkLst>
        </pc:spChg>
        <pc:spChg chg="mod">
          <ac:chgData name="Nicole Bakker" userId="c8c2f741-414a-4669-95b7-695de62ac109" providerId="ADAL" clId="{2CA63427-4B0E-8B4A-AF6D-972D0DD49B98}" dt="2025-05-30T11:54:01.245" v="72" actId="790"/>
          <ac:spMkLst>
            <pc:docMk/>
            <pc:sldMk cId="121413793" sldId="291"/>
            <ac:spMk id="5" creationId="{EC011D23-D6EA-92C5-4DC7-C656C59F6793}"/>
          </ac:spMkLst>
        </pc:spChg>
        <pc:spChg chg="mod">
          <ac:chgData name="Nicole Bakker" userId="c8c2f741-414a-4669-95b7-695de62ac109" providerId="ADAL" clId="{2CA63427-4B0E-8B4A-AF6D-972D0DD49B98}" dt="2025-05-30T11:54:01.245" v="72" actId="790"/>
          <ac:spMkLst>
            <pc:docMk/>
            <pc:sldMk cId="121413793" sldId="291"/>
            <ac:spMk id="6" creationId="{3694637B-06BC-6342-F84C-975E6D07ADD8}"/>
          </ac:spMkLst>
        </pc:spChg>
        <pc:spChg chg="mod">
          <ac:chgData name="Nicole Bakker" userId="c8c2f741-414a-4669-95b7-695de62ac109" providerId="ADAL" clId="{2CA63427-4B0E-8B4A-AF6D-972D0DD49B98}" dt="2025-05-30T11:54:01.245" v="72" actId="790"/>
          <ac:spMkLst>
            <pc:docMk/>
            <pc:sldMk cId="121413793" sldId="291"/>
            <ac:spMk id="25" creationId="{B6DEF931-EA45-E843-FDFB-B40FBB3B0A69}"/>
          </ac:spMkLst>
        </pc:spChg>
      </pc:sldChg>
      <pc:sldChg chg="modSp mod">
        <pc:chgData name="Nicole Bakker" userId="c8c2f741-414a-4669-95b7-695de62ac109" providerId="ADAL" clId="{2CA63427-4B0E-8B4A-AF6D-972D0DD49B98}" dt="2025-05-30T11:57:37.282" v="162" actId="947"/>
        <pc:sldMkLst>
          <pc:docMk/>
          <pc:sldMk cId="3885572630" sldId="292"/>
        </pc:sldMkLst>
        <pc:spChg chg="mod">
          <ac:chgData name="Nicole Bakker" userId="c8c2f741-414a-4669-95b7-695de62ac109" providerId="ADAL" clId="{2CA63427-4B0E-8B4A-AF6D-972D0DD49B98}" dt="2025-05-30T11:54:28.361" v="133" actId="20577"/>
          <ac:spMkLst>
            <pc:docMk/>
            <pc:sldMk cId="3885572630" sldId="292"/>
            <ac:spMk id="2" creationId="{7145C040-726F-B083-8886-96C96698E48B}"/>
          </ac:spMkLst>
        </pc:spChg>
        <pc:spChg chg="mod">
          <ac:chgData name="Nicole Bakker" userId="c8c2f741-414a-4669-95b7-695de62ac109" providerId="ADAL" clId="{2CA63427-4B0E-8B4A-AF6D-972D0DD49B98}" dt="2025-05-30T11:54:16.526" v="87" actId="20577"/>
          <ac:spMkLst>
            <pc:docMk/>
            <pc:sldMk cId="3885572630" sldId="292"/>
            <ac:spMk id="5" creationId="{EC011D23-D6EA-92C5-4DC7-C656C59F6793}"/>
          </ac:spMkLst>
        </pc:spChg>
        <pc:spChg chg="mod">
          <ac:chgData name="Nicole Bakker" userId="c8c2f741-414a-4669-95b7-695de62ac109" providerId="ADAL" clId="{2CA63427-4B0E-8B4A-AF6D-972D0DD49B98}" dt="2025-05-30T11:57:37.282" v="162" actId="947"/>
          <ac:spMkLst>
            <pc:docMk/>
            <pc:sldMk cId="3885572630" sldId="292"/>
            <ac:spMk id="6" creationId="{330E66AB-E986-4B2D-CA15-C776A6778517}"/>
          </ac:spMkLst>
        </pc:spChg>
      </pc:sldChg>
      <pc:sldChg chg="modSp mod">
        <pc:chgData name="Nicole Bakker" userId="c8c2f741-414a-4669-95b7-695de62ac109" providerId="ADAL" clId="{2CA63427-4B0E-8B4A-AF6D-972D0DD49B98}" dt="2025-05-30T12:17:49.481" v="945" actId="255"/>
        <pc:sldMkLst>
          <pc:docMk/>
          <pc:sldMk cId="1364452423" sldId="293"/>
        </pc:sldMkLst>
        <pc:spChg chg="mod">
          <ac:chgData name="Nicole Bakker" userId="c8c2f741-414a-4669-95b7-695de62ac109" providerId="ADAL" clId="{2CA63427-4B0E-8B4A-AF6D-972D0DD49B98}" dt="2025-05-30T12:17:49.481" v="945" actId="255"/>
          <ac:spMkLst>
            <pc:docMk/>
            <pc:sldMk cId="1364452423" sldId="293"/>
            <ac:spMk id="2" creationId="{AA48B816-B328-5FD7-3A0E-52DFB3EC9CC5}"/>
          </ac:spMkLst>
        </pc:spChg>
      </pc:sldChg>
      <pc:sldChg chg="modSp mod">
        <pc:chgData name="Nicole Bakker" userId="c8c2f741-414a-4669-95b7-695de62ac109" providerId="ADAL" clId="{2CA63427-4B0E-8B4A-AF6D-972D0DD49B98}" dt="2025-05-30T12:20:43.522" v="990" actId="20577"/>
        <pc:sldMkLst>
          <pc:docMk/>
          <pc:sldMk cId="3898479554" sldId="294"/>
        </pc:sldMkLst>
        <pc:spChg chg="mod">
          <ac:chgData name="Nicole Bakker" userId="c8c2f741-414a-4669-95b7-695de62ac109" providerId="ADAL" clId="{2CA63427-4B0E-8B4A-AF6D-972D0DD49B98}" dt="2025-05-30T12:20:43.522" v="990" actId="20577"/>
          <ac:spMkLst>
            <pc:docMk/>
            <pc:sldMk cId="3898479554" sldId="294"/>
            <ac:spMk id="15" creationId="{7D17A88A-02A7-D1C2-68CF-927637DE5257}"/>
          </ac:spMkLst>
        </pc:spChg>
      </pc:sldChg>
      <pc:sldChg chg="modSp mod">
        <pc:chgData name="Nicole Bakker" userId="c8c2f741-414a-4669-95b7-695de62ac109" providerId="ADAL" clId="{2CA63427-4B0E-8B4A-AF6D-972D0DD49B98}" dt="2025-05-30T12:21:33.768" v="1093" actId="20577"/>
        <pc:sldMkLst>
          <pc:docMk/>
          <pc:sldMk cId="1536540672" sldId="303"/>
        </pc:sldMkLst>
        <pc:spChg chg="mod">
          <ac:chgData name="Nicole Bakker" userId="c8c2f741-414a-4669-95b7-695de62ac109" providerId="ADAL" clId="{2CA63427-4B0E-8B4A-AF6D-972D0DD49B98}" dt="2025-05-30T12:21:06.281" v="1010" actId="20577"/>
          <ac:spMkLst>
            <pc:docMk/>
            <pc:sldMk cId="1536540672" sldId="303"/>
            <ac:spMk id="7" creationId="{BD09D564-8464-BF28-206D-1E23AB12463F}"/>
          </ac:spMkLst>
        </pc:spChg>
        <pc:spChg chg="mod">
          <ac:chgData name="Nicole Bakker" userId="c8c2f741-414a-4669-95b7-695de62ac109" providerId="ADAL" clId="{2CA63427-4B0E-8B4A-AF6D-972D0DD49B98}" dt="2025-05-30T12:20:56.289" v="995" actId="20577"/>
          <ac:spMkLst>
            <pc:docMk/>
            <pc:sldMk cId="1536540672" sldId="303"/>
            <ac:spMk id="8" creationId="{DF70AAD7-5F68-6B95-3E2E-CC6AAECB6421}"/>
          </ac:spMkLst>
        </pc:spChg>
        <pc:spChg chg="mod">
          <ac:chgData name="Nicole Bakker" userId="c8c2f741-414a-4669-95b7-695de62ac109" providerId="ADAL" clId="{2CA63427-4B0E-8B4A-AF6D-972D0DD49B98}" dt="2025-05-30T12:21:33.768" v="1093" actId="20577"/>
          <ac:spMkLst>
            <pc:docMk/>
            <pc:sldMk cId="1536540672" sldId="303"/>
            <ac:spMk id="10" creationId="{47226AF6-55D3-8C5E-F5B0-281E49798C97}"/>
          </ac:spMkLst>
        </pc:spChg>
      </pc:sldChg>
      <pc:sldChg chg="addSp delSp modSp mod">
        <pc:chgData name="Nicole Bakker" userId="c8c2f741-414a-4669-95b7-695de62ac109" providerId="ADAL" clId="{2CA63427-4B0E-8B4A-AF6D-972D0DD49B98}" dt="2025-05-30T12:16:52.116" v="941" actId="207"/>
        <pc:sldMkLst>
          <pc:docMk/>
          <pc:sldMk cId="3229731950" sldId="304"/>
        </pc:sldMkLst>
        <pc:spChg chg="mod">
          <ac:chgData name="Nicole Bakker" userId="c8c2f741-414a-4669-95b7-695de62ac109" providerId="ADAL" clId="{2CA63427-4B0E-8B4A-AF6D-972D0DD49B98}" dt="2025-05-30T12:12:52.750" v="930"/>
          <ac:spMkLst>
            <pc:docMk/>
            <pc:sldMk cId="3229731950" sldId="304"/>
            <ac:spMk id="2" creationId="{AA48B816-B328-5FD7-3A0E-52DFB3EC9CC5}"/>
          </ac:spMkLst>
        </pc:spChg>
        <pc:spChg chg="add del">
          <ac:chgData name="Nicole Bakker" userId="c8c2f741-414a-4669-95b7-695de62ac109" providerId="ADAL" clId="{2CA63427-4B0E-8B4A-AF6D-972D0DD49B98}" dt="2025-05-30T12:12:57.005" v="932" actId="22"/>
          <ac:spMkLst>
            <pc:docMk/>
            <pc:sldMk cId="3229731950" sldId="304"/>
            <ac:spMk id="4" creationId="{F9E24C47-4817-FECF-27E9-709EA5AA448F}"/>
          </ac:spMkLst>
        </pc:spChg>
        <pc:spChg chg="add del mod">
          <ac:chgData name="Nicole Bakker" userId="c8c2f741-414a-4669-95b7-695de62ac109" providerId="ADAL" clId="{2CA63427-4B0E-8B4A-AF6D-972D0DD49B98}" dt="2025-05-30T12:13:27.924" v="935" actId="478"/>
          <ac:spMkLst>
            <pc:docMk/>
            <pc:sldMk cId="3229731950" sldId="304"/>
            <ac:spMk id="7" creationId="{F9D769FA-B237-9E4F-588C-5F33B638C65F}"/>
          </ac:spMkLst>
        </pc:spChg>
        <pc:spChg chg="add mod">
          <ac:chgData name="Nicole Bakker" userId="c8c2f741-414a-4669-95b7-695de62ac109" providerId="ADAL" clId="{2CA63427-4B0E-8B4A-AF6D-972D0DD49B98}" dt="2025-05-30T12:16:52.116" v="941" actId="207"/>
          <ac:spMkLst>
            <pc:docMk/>
            <pc:sldMk cId="3229731950" sldId="304"/>
            <ac:spMk id="9" creationId="{A8A466C3-A31A-023E-56EC-BA3B771FBADA}"/>
          </ac:spMkLst>
        </pc:spChg>
      </pc:sldChg>
      <pc:sldChg chg="modSp mod">
        <pc:chgData name="Nicole Bakker" userId="c8c2f741-414a-4669-95b7-695de62ac109" providerId="ADAL" clId="{2CA63427-4B0E-8B4A-AF6D-972D0DD49B98}" dt="2025-05-30T12:18:12.386" v="947" actId="255"/>
        <pc:sldMkLst>
          <pc:docMk/>
          <pc:sldMk cId="2571841430" sldId="305"/>
        </pc:sldMkLst>
        <pc:spChg chg="mod">
          <ac:chgData name="Nicole Bakker" userId="c8c2f741-414a-4669-95b7-695de62ac109" providerId="ADAL" clId="{2CA63427-4B0E-8B4A-AF6D-972D0DD49B98}" dt="2025-05-30T12:18:12.386" v="947" actId="255"/>
          <ac:spMkLst>
            <pc:docMk/>
            <pc:sldMk cId="2571841430" sldId="305"/>
            <ac:spMk id="2" creationId="{AA48B816-B328-5FD7-3A0E-52DFB3EC9CC5}"/>
          </ac:spMkLst>
        </pc:spChg>
      </pc:sldChg>
      <pc:sldChg chg="modSp mod">
        <pc:chgData name="Nicole Bakker" userId="c8c2f741-414a-4669-95b7-695de62ac109" providerId="ADAL" clId="{2CA63427-4B0E-8B4A-AF6D-972D0DD49B98}" dt="2025-05-30T12:17:26.880" v="943" actId="255"/>
        <pc:sldMkLst>
          <pc:docMk/>
          <pc:sldMk cId="723708972" sldId="306"/>
        </pc:sldMkLst>
        <pc:spChg chg="mod">
          <ac:chgData name="Nicole Bakker" userId="c8c2f741-414a-4669-95b7-695de62ac109" providerId="ADAL" clId="{2CA63427-4B0E-8B4A-AF6D-972D0DD49B98}" dt="2025-05-30T12:17:26.880" v="943" actId="255"/>
          <ac:spMkLst>
            <pc:docMk/>
            <pc:sldMk cId="723708972" sldId="306"/>
            <ac:spMk id="2" creationId="{AA48B816-B328-5FD7-3A0E-52DFB3EC9CC5}"/>
          </ac:spMkLst>
        </pc:spChg>
      </pc:sldChg>
      <pc:sldChg chg="modSp mod">
        <pc:chgData name="Nicole Bakker" userId="c8c2f741-414a-4669-95b7-695de62ac109" providerId="ADAL" clId="{2CA63427-4B0E-8B4A-AF6D-972D0DD49B98}" dt="2025-05-30T12:19:24.306" v="958" actId="255"/>
        <pc:sldMkLst>
          <pc:docMk/>
          <pc:sldMk cId="2179341588" sldId="307"/>
        </pc:sldMkLst>
        <pc:spChg chg="mod">
          <ac:chgData name="Nicole Bakker" userId="c8c2f741-414a-4669-95b7-695de62ac109" providerId="ADAL" clId="{2CA63427-4B0E-8B4A-AF6D-972D0DD49B98}" dt="2025-05-30T12:18:51.778" v="954" actId="255"/>
          <ac:spMkLst>
            <pc:docMk/>
            <pc:sldMk cId="2179341588" sldId="307"/>
            <ac:spMk id="2" creationId="{AA48B816-B328-5FD7-3A0E-52DFB3EC9CC5}"/>
          </ac:spMkLst>
        </pc:spChg>
        <pc:spChg chg="mod">
          <ac:chgData name="Nicole Bakker" userId="c8c2f741-414a-4669-95b7-695de62ac109" providerId="ADAL" clId="{2CA63427-4B0E-8B4A-AF6D-972D0DD49B98}" dt="2025-05-30T12:18:47.965" v="953" actId="255"/>
          <ac:spMkLst>
            <pc:docMk/>
            <pc:sldMk cId="2179341588" sldId="307"/>
            <ac:spMk id="5" creationId="{77B8AA03-A0F8-F37C-BC2B-6698D3C7D3D5}"/>
          </ac:spMkLst>
        </pc:spChg>
        <pc:spChg chg="mod">
          <ac:chgData name="Nicole Bakker" userId="c8c2f741-414a-4669-95b7-695de62ac109" providerId="ADAL" clId="{2CA63427-4B0E-8B4A-AF6D-972D0DD49B98}" dt="2025-05-30T12:19:08.361" v="956" actId="255"/>
          <ac:spMkLst>
            <pc:docMk/>
            <pc:sldMk cId="2179341588" sldId="307"/>
            <ac:spMk id="6" creationId="{4E397338-FB6E-2F37-FEF0-F909A6EE4F34}"/>
          </ac:spMkLst>
        </pc:spChg>
        <pc:spChg chg="mod">
          <ac:chgData name="Nicole Bakker" userId="c8c2f741-414a-4669-95b7-695de62ac109" providerId="ADAL" clId="{2CA63427-4B0E-8B4A-AF6D-972D0DD49B98}" dt="2025-05-30T12:19:24.306" v="958" actId="255"/>
          <ac:spMkLst>
            <pc:docMk/>
            <pc:sldMk cId="2179341588" sldId="307"/>
            <ac:spMk id="7" creationId="{0B5FEA19-FBB4-E16F-470C-454F578EEB18}"/>
          </ac:spMkLst>
        </pc:spChg>
      </pc:sldChg>
      <pc:sldChg chg="modSp mod">
        <pc:chgData name="Nicole Bakker" userId="c8c2f741-414a-4669-95b7-695de62ac109" providerId="ADAL" clId="{2CA63427-4B0E-8B4A-AF6D-972D0DD49B98}" dt="2025-05-30T12:19:44.994" v="960" actId="255"/>
        <pc:sldMkLst>
          <pc:docMk/>
          <pc:sldMk cId="105877714" sldId="309"/>
        </pc:sldMkLst>
        <pc:spChg chg="mod">
          <ac:chgData name="Nicole Bakker" userId="c8c2f741-414a-4669-95b7-695de62ac109" providerId="ADAL" clId="{2CA63427-4B0E-8B4A-AF6D-972D0DD49B98}" dt="2025-05-30T12:19:44.994" v="960" actId="255"/>
          <ac:spMkLst>
            <pc:docMk/>
            <pc:sldMk cId="105877714" sldId="309"/>
            <ac:spMk id="2" creationId="{AA48B816-B328-5FD7-3A0E-52DFB3EC9CC5}"/>
          </ac:spMkLst>
        </pc:spChg>
      </pc:sldChg>
      <pc:sldChg chg="modSp mod">
        <pc:chgData name="Nicole Bakker" userId="c8c2f741-414a-4669-95b7-695de62ac109" providerId="ADAL" clId="{2CA63427-4B0E-8B4A-AF6D-972D0DD49B98}" dt="2025-05-30T11:50:48.332" v="4" actId="1076"/>
        <pc:sldMkLst>
          <pc:docMk/>
          <pc:sldMk cId="416719897" sldId="2432"/>
        </pc:sldMkLst>
        <pc:spChg chg="mod">
          <ac:chgData name="Nicole Bakker" userId="c8c2f741-414a-4669-95b7-695de62ac109" providerId="ADAL" clId="{2CA63427-4B0E-8B4A-AF6D-972D0DD49B98}" dt="2025-05-30T11:50:48.332" v="4" actId="1076"/>
          <ac:spMkLst>
            <pc:docMk/>
            <pc:sldMk cId="416719897" sldId="2432"/>
            <ac:spMk id="2" creationId="{115464C0-7231-12A0-0635-220D229DC4CD}"/>
          </ac:spMkLst>
        </pc:spChg>
        <pc:spChg chg="mod">
          <ac:chgData name="Nicole Bakker" userId="c8c2f741-414a-4669-95b7-695de62ac109" providerId="ADAL" clId="{2CA63427-4B0E-8B4A-AF6D-972D0DD49B98}" dt="2025-05-30T11:50:45" v="3" actId="1076"/>
          <ac:spMkLst>
            <pc:docMk/>
            <pc:sldMk cId="416719897" sldId="2432"/>
            <ac:spMk id="9" creationId="{66260C20-48B0-ECE6-2BC9-3B6FB1C988B4}"/>
          </ac:spMkLst>
        </pc:spChg>
      </pc:sldChg>
      <pc:sldChg chg="modSp mod">
        <pc:chgData name="Nicole Bakker" userId="c8c2f741-414a-4669-95b7-695de62ac109" providerId="ADAL" clId="{2CA63427-4B0E-8B4A-AF6D-972D0DD49B98}" dt="2025-05-30T12:10:20.766" v="824" actId="20577"/>
        <pc:sldMkLst>
          <pc:docMk/>
          <pc:sldMk cId="3256555203" sldId="2434"/>
        </pc:sldMkLst>
        <pc:spChg chg="mod">
          <ac:chgData name="Nicole Bakker" userId="c8c2f741-414a-4669-95b7-695de62ac109" providerId="ADAL" clId="{2CA63427-4B0E-8B4A-AF6D-972D0DD49B98}" dt="2025-05-30T12:10:20.766" v="824" actId="20577"/>
          <ac:spMkLst>
            <pc:docMk/>
            <pc:sldMk cId="3256555203" sldId="2434"/>
            <ac:spMk id="3" creationId="{3B321BEE-239A-DA4D-A938-CBB413A3815E}"/>
          </ac:spMkLst>
        </pc:spChg>
        <pc:spChg chg="mod">
          <ac:chgData name="Nicole Bakker" userId="c8c2f741-414a-4669-95b7-695de62ac109" providerId="ADAL" clId="{2CA63427-4B0E-8B4A-AF6D-972D0DD49B98}" dt="2025-05-30T12:06:06.640" v="499" actId="20577"/>
          <ac:spMkLst>
            <pc:docMk/>
            <pc:sldMk cId="3256555203" sldId="2434"/>
            <ac:spMk id="5" creationId="{5EA56D83-3541-BCED-9726-815200FBF4A1}"/>
          </ac:spMkLst>
        </pc:spChg>
        <pc:spChg chg="mod">
          <ac:chgData name="Nicole Bakker" userId="c8c2f741-414a-4669-95b7-695de62ac109" providerId="ADAL" clId="{2CA63427-4B0E-8B4A-AF6D-972D0DD49B98}" dt="2025-05-30T12:08:10.776" v="564" actId="20577"/>
          <ac:spMkLst>
            <pc:docMk/>
            <pc:sldMk cId="3256555203" sldId="2434"/>
            <ac:spMk id="7" creationId="{9D477CB2-7EE6-C9B1-4A83-CE6E18357192}"/>
          </ac:spMkLst>
        </pc:spChg>
        <pc:spChg chg="mod">
          <ac:chgData name="Nicole Bakker" userId="c8c2f741-414a-4669-95b7-695de62ac109" providerId="ADAL" clId="{2CA63427-4B0E-8B4A-AF6D-972D0DD49B98}" dt="2025-05-30T12:07:53.773" v="550" actId="313"/>
          <ac:spMkLst>
            <pc:docMk/>
            <pc:sldMk cId="3256555203" sldId="2434"/>
            <ac:spMk id="19" creationId="{72722FCB-C83C-F364-F67A-406421286ED6}"/>
          </ac:spMkLst>
        </pc:spChg>
        <pc:spChg chg="mod">
          <ac:chgData name="Nicole Bakker" userId="c8c2f741-414a-4669-95b7-695de62ac109" providerId="ADAL" clId="{2CA63427-4B0E-8B4A-AF6D-972D0DD49B98}" dt="2025-05-30T12:08:16.884" v="575" actId="20577"/>
          <ac:spMkLst>
            <pc:docMk/>
            <pc:sldMk cId="3256555203" sldId="2434"/>
            <ac:spMk id="31" creationId="{F42C3AC3-7455-135D-6C5D-A47283C1B184}"/>
          </ac:spMkLst>
        </pc:spChg>
        <pc:spChg chg="mod">
          <ac:chgData name="Nicole Bakker" userId="c8c2f741-414a-4669-95b7-695de62ac109" providerId="ADAL" clId="{2CA63427-4B0E-8B4A-AF6D-972D0DD49B98}" dt="2025-05-30T12:08:38.320" v="645" actId="20577"/>
          <ac:spMkLst>
            <pc:docMk/>
            <pc:sldMk cId="3256555203" sldId="2434"/>
            <ac:spMk id="33" creationId="{6178F013-FA11-22BB-C451-7F9E843DE36B}"/>
          </ac:spMkLst>
        </pc:spChg>
        <pc:spChg chg="mod">
          <ac:chgData name="Nicole Bakker" userId="c8c2f741-414a-4669-95b7-695de62ac109" providerId="ADAL" clId="{2CA63427-4B0E-8B4A-AF6D-972D0DD49B98}" dt="2025-05-30T12:09:01.452" v="683" actId="20577"/>
          <ac:spMkLst>
            <pc:docMk/>
            <pc:sldMk cId="3256555203" sldId="2434"/>
            <ac:spMk id="36" creationId="{CBC383AC-E819-1AE4-A833-B431D78FFFCF}"/>
          </ac:spMkLst>
        </pc:spChg>
        <pc:spChg chg="mod">
          <ac:chgData name="Nicole Bakker" userId="c8c2f741-414a-4669-95b7-695de62ac109" providerId="ADAL" clId="{2CA63427-4B0E-8B4A-AF6D-972D0DD49B98}" dt="2025-05-30T12:09:18.032" v="717" actId="20577"/>
          <ac:spMkLst>
            <pc:docMk/>
            <pc:sldMk cId="3256555203" sldId="2434"/>
            <ac:spMk id="39" creationId="{B5A5393E-B4A3-021F-7341-3BB56F2F5686}"/>
          </ac:spMkLst>
        </pc:spChg>
        <pc:spChg chg="mod">
          <ac:chgData name="Nicole Bakker" userId="c8c2f741-414a-4669-95b7-695de62ac109" providerId="ADAL" clId="{2CA63427-4B0E-8B4A-AF6D-972D0DD49B98}" dt="2025-05-30T12:09:43.514" v="815" actId="20577"/>
          <ac:spMkLst>
            <pc:docMk/>
            <pc:sldMk cId="3256555203" sldId="2434"/>
            <ac:spMk id="42" creationId="{6F90D453-70AF-5C62-8677-C5CC322A88F5}"/>
          </ac:spMkLst>
        </pc:spChg>
      </pc:sldChg>
      <pc:sldChg chg="modSp mod">
        <pc:chgData name="Nicole Bakker" userId="c8c2f741-414a-4669-95b7-695de62ac109" providerId="ADAL" clId="{2CA63427-4B0E-8B4A-AF6D-972D0DD49B98}" dt="2025-05-30T12:23:51.224" v="1095" actId="114"/>
        <pc:sldMkLst>
          <pc:docMk/>
          <pc:sldMk cId="2891665444" sldId="2440"/>
        </pc:sldMkLst>
        <pc:spChg chg="mod">
          <ac:chgData name="Nicole Bakker" userId="c8c2f741-414a-4669-95b7-695de62ac109" providerId="ADAL" clId="{2CA63427-4B0E-8B4A-AF6D-972D0DD49B98}" dt="2025-05-30T12:04:29.442" v="429" actId="20577"/>
          <ac:spMkLst>
            <pc:docMk/>
            <pc:sldMk cId="2891665444" sldId="2440"/>
            <ac:spMk id="2" creationId="{7145C040-726F-B083-8886-96C96698E48B}"/>
          </ac:spMkLst>
        </pc:spChg>
        <pc:spChg chg="mod">
          <ac:chgData name="Nicole Bakker" userId="c8c2f741-414a-4669-95b7-695de62ac109" providerId="ADAL" clId="{2CA63427-4B0E-8B4A-AF6D-972D0DD49B98}" dt="2025-05-30T12:04:01.097" v="426" actId="20577"/>
          <ac:spMkLst>
            <pc:docMk/>
            <pc:sldMk cId="2891665444" sldId="2440"/>
            <ac:spMk id="5" creationId="{EC011D23-D6EA-92C5-4DC7-C656C59F6793}"/>
          </ac:spMkLst>
        </pc:spChg>
        <pc:spChg chg="mod">
          <ac:chgData name="Nicole Bakker" userId="c8c2f741-414a-4669-95b7-695de62ac109" providerId="ADAL" clId="{2CA63427-4B0E-8B4A-AF6D-972D0DD49B98}" dt="2025-05-30T12:23:51.224" v="1095" actId="114"/>
          <ac:spMkLst>
            <pc:docMk/>
            <pc:sldMk cId="2891665444" sldId="2440"/>
            <ac:spMk id="6" creationId="{330E66AB-E986-4B2D-CA15-C776A6778517}"/>
          </ac:spMkLst>
        </pc:spChg>
      </pc:sldChg>
      <pc:sldChg chg="modSp mod">
        <pc:chgData name="Nicole Bakker" userId="c8c2f741-414a-4669-95b7-695de62ac109" providerId="ADAL" clId="{2CA63427-4B0E-8B4A-AF6D-972D0DD49B98}" dt="2025-05-30T12:02:46.778" v="295" actId="1076"/>
        <pc:sldMkLst>
          <pc:docMk/>
          <pc:sldMk cId="3167985102" sldId="2443"/>
        </pc:sldMkLst>
        <pc:spChg chg="mod">
          <ac:chgData name="Nicole Bakker" userId="c8c2f741-414a-4669-95b7-695de62ac109" providerId="ADAL" clId="{2CA63427-4B0E-8B4A-AF6D-972D0DD49B98}" dt="2025-05-30T12:01:34.793" v="286" actId="20577"/>
          <ac:spMkLst>
            <pc:docMk/>
            <pc:sldMk cId="3167985102" sldId="2443"/>
            <ac:spMk id="2" creationId="{7145C040-726F-B083-8886-96C96698E48B}"/>
          </ac:spMkLst>
        </pc:spChg>
        <pc:spChg chg="mod">
          <ac:chgData name="Nicole Bakker" userId="c8c2f741-414a-4669-95b7-695de62ac109" providerId="ADAL" clId="{2CA63427-4B0E-8B4A-AF6D-972D0DD49B98}" dt="2025-05-30T12:01:14.711" v="214" actId="20577"/>
          <ac:spMkLst>
            <pc:docMk/>
            <pc:sldMk cId="3167985102" sldId="2443"/>
            <ac:spMk id="5" creationId="{EC011D23-D6EA-92C5-4DC7-C656C59F6793}"/>
          </ac:spMkLst>
        </pc:spChg>
        <pc:spChg chg="mod">
          <ac:chgData name="Nicole Bakker" userId="c8c2f741-414a-4669-95b7-695de62ac109" providerId="ADAL" clId="{2CA63427-4B0E-8B4A-AF6D-972D0DD49B98}" dt="2025-05-30T12:01:45.301" v="291" actId="20577"/>
          <ac:spMkLst>
            <pc:docMk/>
            <pc:sldMk cId="3167985102" sldId="2443"/>
            <ac:spMk id="24" creationId="{AF0555C4-4DD7-BBB3-B18E-CD5980070D81}"/>
          </ac:spMkLst>
        </pc:spChg>
        <pc:spChg chg="mod">
          <ac:chgData name="Nicole Bakker" userId="c8c2f741-414a-4669-95b7-695de62ac109" providerId="ADAL" clId="{2CA63427-4B0E-8B4A-AF6D-972D0DD49B98}" dt="2025-05-30T12:01:43.185" v="290" actId="20577"/>
          <ac:spMkLst>
            <pc:docMk/>
            <pc:sldMk cId="3167985102" sldId="2443"/>
            <ac:spMk id="26" creationId="{AED204FF-A0F7-3594-B228-EDCC951CB4AA}"/>
          </ac:spMkLst>
        </pc:spChg>
        <pc:spChg chg="mod">
          <ac:chgData name="Nicole Bakker" userId="c8c2f741-414a-4669-95b7-695de62ac109" providerId="ADAL" clId="{2CA63427-4B0E-8B4A-AF6D-972D0DD49B98}" dt="2025-05-30T12:01:39.741" v="289" actId="20577"/>
          <ac:spMkLst>
            <pc:docMk/>
            <pc:sldMk cId="3167985102" sldId="2443"/>
            <ac:spMk id="27" creationId="{7ECE311A-FE38-1FCB-333E-A6E40810090E}"/>
          </ac:spMkLst>
        </pc:spChg>
        <pc:spChg chg="mod">
          <ac:chgData name="Nicole Bakker" userId="c8c2f741-414a-4669-95b7-695de62ac109" providerId="ADAL" clId="{2CA63427-4B0E-8B4A-AF6D-972D0DD49B98}" dt="2025-05-30T12:02:46.778" v="295" actId="1076"/>
          <ac:spMkLst>
            <pc:docMk/>
            <pc:sldMk cId="3167985102" sldId="2443"/>
            <ac:spMk id="39" creationId="{5F1DD009-9358-5DCA-628A-71BAABF62B30}"/>
          </ac:spMkLst>
        </pc:spChg>
      </pc:sldChg>
      <pc:sldChg chg="modSp mod">
        <pc:chgData name="Nicole Bakker" userId="c8c2f741-414a-4669-95b7-695de62ac109" providerId="ADAL" clId="{2CA63427-4B0E-8B4A-AF6D-972D0DD49B98}" dt="2025-05-30T12:03:48.678" v="418" actId="20577"/>
        <pc:sldMkLst>
          <pc:docMk/>
          <pc:sldMk cId="3637002330" sldId="2452"/>
        </pc:sldMkLst>
        <pc:spChg chg="mod">
          <ac:chgData name="Nicole Bakker" userId="c8c2f741-414a-4669-95b7-695de62ac109" providerId="ADAL" clId="{2CA63427-4B0E-8B4A-AF6D-972D0DD49B98}" dt="2025-05-30T12:03:16.877" v="323" actId="20577"/>
          <ac:spMkLst>
            <pc:docMk/>
            <pc:sldMk cId="3637002330" sldId="2452"/>
            <ac:spMk id="4" creationId="{B55DC9B9-48F8-7A3E-9202-7E83D332ACF7}"/>
          </ac:spMkLst>
        </pc:spChg>
        <pc:spChg chg="mod">
          <ac:chgData name="Nicole Bakker" userId="c8c2f741-414a-4669-95b7-695de62ac109" providerId="ADAL" clId="{2CA63427-4B0E-8B4A-AF6D-972D0DD49B98}" dt="2025-05-30T12:03:25.043" v="347" actId="20577"/>
          <ac:spMkLst>
            <pc:docMk/>
            <pc:sldMk cId="3637002330" sldId="2452"/>
            <ac:spMk id="8" creationId="{B9EB261A-355C-AAF9-575E-D4D043CE67D0}"/>
          </ac:spMkLst>
        </pc:spChg>
        <pc:spChg chg="mod">
          <ac:chgData name="Nicole Bakker" userId="c8c2f741-414a-4669-95b7-695de62ac109" providerId="ADAL" clId="{2CA63427-4B0E-8B4A-AF6D-972D0DD49B98}" dt="2025-05-30T12:03:33.296" v="374" actId="20577"/>
          <ac:spMkLst>
            <pc:docMk/>
            <pc:sldMk cId="3637002330" sldId="2452"/>
            <ac:spMk id="11" creationId="{C509B36D-D85D-5D99-31A0-4DDAF743BACF}"/>
          </ac:spMkLst>
        </pc:spChg>
        <pc:spChg chg="mod">
          <ac:chgData name="Nicole Bakker" userId="c8c2f741-414a-4669-95b7-695de62ac109" providerId="ADAL" clId="{2CA63427-4B0E-8B4A-AF6D-972D0DD49B98}" dt="2025-05-30T12:03:41.074" v="396" actId="20577"/>
          <ac:spMkLst>
            <pc:docMk/>
            <pc:sldMk cId="3637002330" sldId="2452"/>
            <ac:spMk id="14" creationId="{E168801E-9554-E4E4-F74A-C106DA297DD9}"/>
          </ac:spMkLst>
        </pc:spChg>
        <pc:spChg chg="mod">
          <ac:chgData name="Nicole Bakker" userId="c8c2f741-414a-4669-95b7-695de62ac109" providerId="ADAL" clId="{2CA63427-4B0E-8B4A-AF6D-972D0DD49B98}" dt="2025-05-30T12:03:48.678" v="418" actId="20577"/>
          <ac:spMkLst>
            <pc:docMk/>
            <pc:sldMk cId="3637002330" sldId="2452"/>
            <ac:spMk id="17" creationId="{8140AAA3-A91D-E9BD-5363-056646D38DD6}"/>
          </ac:spMkLst>
        </pc:spChg>
      </pc:sldChg>
      <pc:sldChg chg="modSp mod">
        <pc:chgData name="Nicole Bakker" userId="c8c2f741-414a-4669-95b7-695de62ac109" providerId="ADAL" clId="{2CA63427-4B0E-8B4A-AF6D-972D0DD49B98}" dt="2025-05-30T12:11:52.858" v="925" actId="20577"/>
        <pc:sldMkLst>
          <pc:docMk/>
          <pc:sldMk cId="2665964346" sldId="2453"/>
        </pc:sldMkLst>
        <pc:spChg chg="mod">
          <ac:chgData name="Nicole Bakker" userId="c8c2f741-414a-4669-95b7-695de62ac109" providerId="ADAL" clId="{2CA63427-4B0E-8B4A-AF6D-972D0DD49B98}" dt="2025-05-30T12:10:46.458" v="846" actId="20577"/>
          <ac:spMkLst>
            <pc:docMk/>
            <pc:sldMk cId="2665964346" sldId="2453"/>
            <ac:spMk id="5" creationId="{5EA56D83-3541-BCED-9726-815200FBF4A1}"/>
          </ac:spMkLst>
        </pc:spChg>
        <pc:spChg chg="mod">
          <ac:chgData name="Nicole Bakker" userId="c8c2f741-414a-4669-95b7-695de62ac109" providerId="ADAL" clId="{2CA63427-4B0E-8B4A-AF6D-972D0DD49B98}" dt="2025-05-30T12:11:15.597" v="891" actId="20577"/>
          <ac:spMkLst>
            <pc:docMk/>
            <pc:sldMk cId="2665964346" sldId="2453"/>
            <ac:spMk id="7" creationId="{1389CB72-E18D-90ED-50A3-50D715A1DD94}"/>
          </ac:spMkLst>
        </pc:spChg>
        <pc:spChg chg="mod">
          <ac:chgData name="Nicole Bakker" userId="c8c2f741-414a-4669-95b7-695de62ac109" providerId="ADAL" clId="{2CA63427-4B0E-8B4A-AF6D-972D0DD49B98}" dt="2025-05-30T12:11:25.030" v="893" actId="20577"/>
          <ac:spMkLst>
            <pc:docMk/>
            <pc:sldMk cId="2665964346" sldId="2453"/>
            <ac:spMk id="8" creationId="{93839606-15D3-57F1-7F0A-8B13F3437DAB}"/>
          </ac:spMkLst>
        </pc:spChg>
        <pc:spChg chg="mod">
          <ac:chgData name="Nicole Bakker" userId="c8c2f741-414a-4669-95b7-695de62ac109" providerId="ADAL" clId="{2CA63427-4B0E-8B4A-AF6D-972D0DD49B98}" dt="2025-05-30T12:11:33.687" v="894"/>
          <ac:spMkLst>
            <pc:docMk/>
            <pc:sldMk cId="2665964346" sldId="2453"/>
            <ac:spMk id="10" creationId="{4DE6F6CD-3E41-5EA1-0622-75F90D441CFD}"/>
          </ac:spMkLst>
        </pc:spChg>
        <pc:spChg chg="mod">
          <ac:chgData name="Nicole Bakker" userId="c8c2f741-414a-4669-95b7-695de62ac109" providerId="ADAL" clId="{2CA63427-4B0E-8B4A-AF6D-972D0DD49B98}" dt="2025-05-30T12:11:52.858" v="925" actId="20577"/>
          <ac:spMkLst>
            <pc:docMk/>
            <pc:sldMk cId="2665964346" sldId="2453"/>
            <ac:spMk id="11" creationId="{9B83E869-197F-9910-8EDE-D2E06D9EA2A4}"/>
          </ac:spMkLst>
        </pc:spChg>
      </pc:sldChg>
      <pc:sldChg chg="del">
        <pc:chgData name="Nicole Bakker" userId="c8c2f741-414a-4669-95b7-695de62ac109" providerId="ADAL" clId="{2CA63427-4B0E-8B4A-AF6D-972D0DD49B98}" dt="2025-05-30T12:20:30.745" v="967" actId="2696"/>
        <pc:sldMkLst>
          <pc:docMk/>
          <pc:sldMk cId="4047159497" sldId="2456"/>
        </pc:sldMkLst>
      </pc:sldChg>
      <pc:sldChg chg="modSp mod">
        <pc:chgData name="Nicole Bakker" userId="c8c2f741-414a-4669-95b7-695de62ac109" providerId="ADAL" clId="{2CA63427-4B0E-8B4A-AF6D-972D0DD49B98}" dt="2025-05-30T12:00:00.386" v="176" actId="20577"/>
        <pc:sldMkLst>
          <pc:docMk/>
          <pc:sldMk cId="1388086719" sldId="2458"/>
        </pc:sldMkLst>
        <pc:spChg chg="mod">
          <ac:chgData name="Nicole Bakker" userId="c8c2f741-414a-4669-95b7-695de62ac109" providerId="ADAL" clId="{2CA63427-4B0E-8B4A-AF6D-972D0DD49B98}" dt="2025-05-30T11:58:52.723" v="167" actId="255"/>
          <ac:spMkLst>
            <pc:docMk/>
            <pc:sldMk cId="1388086719" sldId="2458"/>
            <ac:spMk id="2" creationId="{7145C040-726F-B083-8886-96C96698E48B}"/>
          </ac:spMkLst>
        </pc:spChg>
        <pc:spChg chg="mod">
          <ac:chgData name="Nicole Bakker" userId="c8c2f741-414a-4669-95b7-695de62ac109" providerId="ADAL" clId="{2CA63427-4B0E-8B4A-AF6D-972D0DD49B98}" dt="2025-05-30T11:58:28.755" v="165" actId="20577"/>
          <ac:spMkLst>
            <pc:docMk/>
            <pc:sldMk cId="1388086719" sldId="2458"/>
            <ac:spMk id="5" creationId="{EC011D23-D6EA-92C5-4DC7-C656C59F6793}"/>
          </ac:spMkLst>
        </pc:spChg>
        <pc:spChg chg="mod">
          <ac:chgData name="Nicole Bakker" userId="c8c2f741-414a-4669-95b7-695de62ac109" providerId="ADAL" clId="{2CA63427-4B0E-8B4A-AF6D-972D0DD49B98}" dt="2025-05-30T12:00:00.386" v="176" actId="20577"/>
          <ac:spMkLst>
            <pc:docMk/>
            <pc:sldMk cId="1388086719" sldId="2458"/>
            <ac:spMk id="6" creationId="{330E66AB-E986-4B2D-CA15-C776A6778517}"/>
          </ac:spMkLst>
        </pc:spChg>
      </pc:sldChg>
      <pc:sldChg chg="modSp mod">
        <pc:chgData name="Nicole Bakker" userId="c8c2f741-414a-4669-95b7-695de62ac109" providerId="ADAL" clId="{2CA63427-4B0E-8B4A-AF6D-972D0DD49B98}" dt="2025-05-30T11:50:29.074" v="2" actId="207"/>
        <pc:sldMkLst>
          <pc:docMk/>
          <pc:sldMk cId="313073438" sldId="2459"/>
        </pc:sldMkLst>
        <pc:spChg chg="mod">
          <ac:chgData name="Nicole Bakker" userId="c8c2f741-414a-4669-95b7-695de62ac109" providerId="ADAL" clId="{2CA63427-4B0E-8B4A-AF6D-972D0DD49B98}" dt="2025-05-30T11:50:29.074" v="2" actId="207"/>
          <ac:spMkLst>
            <pc:docMk/>
            <pc:sldMk cId="313073438" sldId="2459"/>
            <ac:spMk id="7" creationId="{D0D81BC4-C7A7-AD99-914E-49FFB6F99E26}"/>
          </ac:spMkLst>
        </pc:spChg>
      </pc:sldChg>
      <pc:sldChg chg="modSp">
        <pc:chgData name="Nicole Bakker" userId="c8c2f741-414a-4669-95b7-695de62ac109" providerId="ADAL" clId="{2CA63427-4B0E-8B4A-AF6D-972D0DD49B98}" dt="2025-05-30T11:51:02.962" v="9" actId="20577"/>
        <pc:sldMkLst>
          <pc:docMk/>
          <pc:sldMk cId="1465894049" sldId="2461"/>
        </pc:sldMkLst>
        <pc:spChg chg="mod">
          <ac:chgData name="Nicole Bakker" userId="c8c2f741-414a-4669-95b7-695de62ac109" providerId="ADAL" clId="{2CA63427-4B0E-8B4A-AF6D-972D0DD49B98}" dt="2025-05-30T11:51:02.962" v="9" actId="20577"/>
          <ac:spMkLst>
            <pc:docMk/>
            <pc:sldMk cId="1465894049" sldId="2461"/>
            <ac:spMk id="2" creationId="{5479C8D7-E527-C10E-1E93-8F172120B444}"/>
          </ac:spMkLst>
        </pc:spChg>
      </pc:sldChg>
      <pc:sldChg chg="add setBg">
        <pc:chgData name="Nicole Bakker" userId="c8c2f741-414a-4669-95b7-695de62ac109" providerId="ADAL" clId="{2CA63427-4B0E-8B4A-AF6D-972D0DD49B98}" dt="2025-05-30T12:20:21.234" v="961"/>
        <pc:sldMkLst>
          <pc:docMk/>
          <pc:sldMk cId="649139190" sldId="2462"/>
        </pc:sldMkLst>
      </pc:sldChg>
      <pc:sldChg chg="add setBg">
        <pc:chgData name="Nicole Bakker" userId="c8c2f741-414a-4669-95b7-695de62ac109" providerId="ADAL" clId="{2CA63427-4B0E-8B4A-AF6D-972D0DD49B98}" dt="2025-05-30T12:20:21.234" v="961"/>
        <pc:sldMkLst>
          <pc:docMk/>
          <pc:sldMk cId="3821383782" sldId="2464"/>
        </pc:sldMkLst>
      </pc:sldChg>
      <pc:sldChg chg="add setBg">
        <pc:chgData name="Nicole Bakker" userId="c8c2f741-414a-4669-95b7-695de62ac109" providerId="ADAL" clId="{2CA63427-4B0E-8B4A-AF6D-972D0DD49B98}" dt="2025-05-30T12:20:21.234" v="961"/>
        <pc:sldMkLst>
          <pc:docMk/>
          <pc:sldMk cId="1409997919" sldId="2465"/>
        </pc:sldMkLst>
      </pc:sldChg>
      <pc:sldChg chg="add setBg">
        <pc:chgData name="Nicole Bakker" userId="c8c2f741-414a-4669-95b7-695de62ac109" providerId="ADAL" clId="{2CA63427-4B0E-8B4A-AF6D-972D0DD49B98}" dt="2025-05-30T12:20:21.234" v="961"/>
        <pc:sldMkLst>
          <pc:docMk/>
          <pc:sldMk cId="248565034" sldId="2466"/>
        </pc:sldMkLst>
      </pc:sldChg>
      <pc:sldChg chg="add setBg">
        <pc:chgData name="Nicole Bakker" userId="c8c2f741-414a-4669-95b7-695de62ac109" providerId="ADAL" clId="{2CA63427-4B0E-8B4A-AF6D-972D0DD49B98}" dt="2025-05-30T12:20:21.234" v="961"/>
        <pc:sldMkLst>
          <pc:docMk/>
          <pc:sldMk cId="1072142400" sldId="2467"/>
        </pc:sldMkLst>
      </pc:sldChg>
      <pc:sldChg chg="add setBg">
        <pc:chgData name="Nicole Bakker" userId="c8c2f741-414a-4669-95b7-695de62ac109" providerId="ADAL" clId="{2CA63427-4B0E-8B4A-AF6D-972D0DD49B98}" dt="2025-05-30T12:20:21.234" v="961"/>
        <pc:sldMkLst>
          <pc:docMk/>
          <pc:sldMk cId="1969944500" sldId="2468"/>
        </pc:sldMkLst>
      </pc:sldChg>
    </pc:docChg>
  </pc:docChgLst>
  <pc:docChgLst>
    <pc:chgData name="Nicole Bakker" userId="S::nicole.bakker@surf.nl::c8c2f741-414a-4669-95b7-695de62ac109" providerId="AD" clId="Web-{08BE7444-9E1D-0F62-39D5-C799533F625D}"/>
    <pc:docChg chg="modSld">
      <pc:chgData name="Nicole Bakker" userId="S::nicole.bakker@surf.nl::c8c2f741-414a-4669-95b7-695de62ac109" providerId="AD" clId="Web-{08BE7444-9E1D-0F62-39D5-C799533F625D}" dt="2025-05-30T13:03:24.620" v="3" actId="20577"/>
      <pc:docMkLst>
        <pc:docMk/>
      </pc:docMkLst>
      <pc:sldChg chg="modSp">
        <pc:chgData name="Nicole Bakker" userId="S::nicole.bakker@surf.nl::c8c2f741-414a-4669-95b7-695de62ac109" providerId="AD" clId="Web-{08BE7444-9E1D-0F62-39D5-C799533F625D}" dt="2025-05-30T13:03:24.620" v="3" actId="20577"/>
        <pc:sldMkLst>
          <pc:docMk/>
          <pc:sldMk cId="1536540672" sldId="303"/>
        </pc:sldMkLst>
        <pc:spChg chg="mod">
          <ac:chgData name="Nicole Bakker" userId="S::nicole.bakker@surf.nl::c8c2f741-414a-4669-95b7-695de62ac109" providerId="AD" clId="Web-{08BE7444-9E1D-0F62-39D5-C799533F625D}" dt="2025-05-30T13:03:24.620" v="3" actId="20577"/>
          <ac:spMkLst>
            <pc:docMk/>
            <pc:sldMk cId="1536540672" sldId="303"/>
            <ac:spMk id="10" creationId="{47226AF6-55D3-8C5E-F5B0-281E49798C97}"/>
          </ac:spMkLst>
        </pc:spChg>
      </pc:sldChg>
      <pc:sldChg chg="modSp">
        <pc:chgData name="Nicole Bakker" userId="S::nicole.bakker@surf.nl::c8c2f741-414a-4669-95b7-695de62ac109" providerId="AD" clId="Web-{08BE7444-9E1D-0F62-39D5-C799533F625D}" dt="2025-05-30T13:01:58.101" v="1" actId="20577"/>
        <pc:sldMkLst>
          <pc:docMk/>
          <pc:sldMk cId="3256555203" sldId="2434"/>
        </pc:sldMkLst>
        <pc:spChg chg="mod">
          <ac:chgData name="Nicole Bakker" userId="S::nicole.bakker@surf.nl::c8c2f741-414a-4669-95b7-695de62ac109" providerId="AD" clId="Web-{08BE7444-9E1D-0F62-39D5-C799533F625D}" dt="2025-05-30T13:01:25.428" v="0" actId="20577"/>
          <ac:spMkLst>
            <pc:docMk/>
            <pc:sldMk cId="3256555203" sldId="2434"/>
            <ac:spMk id="19" creationId="{72722FCB-C83C-F364-F67A-406421286ED6}"/>
          </ac:spMkLst>
        </pc:spChg>
        <pc:spChg chg="mod">
          <ac:chgData name="Nicole Bakker" userId="S::nicole.bakker@surf.nl::c8c2f741-414a-4669-95b7-695de62ac109" providerId="AD" clId="Web-{08BE7444-9E1D-0F62-39D5-C799533F625D}" dt="2025-05-30T13:01:58.101" v="1" actId="20577"/>
          <ac:spMkLst>
            <pc:docMk/>
            <pc:sldMk cId="3256555203" sldId="2434"/>
            <ac:spMk id="36" creationId="{CBC383AC-E819-1AE4-A833-B431D78FFFC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C1AEF4-763E-C14C-8279-2A57C1C04DA8}" type="datetimeFigureOut">
              <a:rPr lang="en-NL" smtClean="0"/>
              <a:t>05/30/2025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B672E-8D55-A742-9D31-17FFBA3ED8B2}" type="slidenum">
              <a:rPr lang="en-NL" smtClean="0"/>
              <a:t>‹#›</a:t>
            </a:fld>
            <a:endParaRPr lang="en-NL"/>
          </a:p>
        </p:txBody>
      </p:sp>
    </p:spTree>
    <p:extLst>
      <p:ext uri="{BB962C8B-B14F-4D97-AF65-F5344CB8AC3E}">
        <p14:creationId xmlns:p14="http://schemas.microsoft.com/office/powerpoint/2010/main" val="360425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pPr>
            <a:r>
              <a:rPr lang="en-NL" sz="1800" dirty="0">
                <a:effectLst/>
                <a:latin typeface="Arial" panose="020B0604020202020204" pitchFamily="34" charset="0"/>
                <a:ea typeface="Arial" panose="020B0604020202020204" pitchFamily="34" charset="0"/>
              </a:rPr>
              <a:t>Today’s education landscape is complex:</a:t>
            </a:r>
          </a:p>
        </p:txBody>
      </p:sp>
      <p:sp>
        <p:nvSpPr>
          <p:cNvPr id="4" name="Tijdelijke aanduiding voor dianummer 3"/>
          <p:cNvSpPr>
            <a:spLocks noGrp="1"/>
          </p:cNvSpPr>
          <p:nvPr>
            <p:ph type="sldNum" sz="quarter" idx="5"/>
          </p:nvPr>
        </p:nvSpPr>
        <p:spPr/>
        <p:txBody>
          <a:bodyPr/>
          <a:lstStyle/>
          <a:p>
            <a:fld id="{131B672E-8D55-A742-9D31-17FFBA3ED8B2}" type="slidenum">
              <a:rPr lang="en-NL" smtClean="0"/>
              <a:t>1</a:t>
            </a:fld>
            <a:endParaRPr lang="en-NL"/>
          </a:p>
        </p:txBody>
      </p:sp>
    </p:spTree>
    <p:extLst>
      <p:ext uri="{BB962C8B-B14F-4D97-AF65-F5344CB8AC3E}">
        <p14:creationId xmlns:p14="http://schemas.microsoft.com/office/powerpoint/2010/main" val="2029699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10</a:t>
            </a:fld>
            <a:endParaRPr lang="en-NL"/>
          </a:p>
        </p:txBody>
      </p:sp>
    </p:spTree>
    <p:extLst>
      <p:ext uri="{BB962C8B-B14F-4D97-AF65-F5344CB8AC3E}">
        <p14:creationId xmlns:p14="http://schemas.microsoft.com/office/powerpoint/2010/main" val="3541035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11</a:t>
            </a:fld>
            <a:endParaRPr lang="en-NL"/>
          </a:p>
        </p:txBody>
      </p:sp>
    </p:spTree>
    <p:extLst>
      <p:ext uri="{BB962C8B-B14F-4D97-AF65-F5344CB8AC3E}">
        <p14:creationId xmlns:p14="http://schemas.microsoft.com/office/powerpoint/2010/main" val="789254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12</a:t>
            </a:fld>
            <a:endParaRPr lang="en-NL"/>
          </a:p>
        </p:txBody>
      </p:sp>
    </p:spTree>
    <p:extLst>
      <p:ext uri="{BB962C8B-B14F-4D97-AF65-F5344CB8AC3E}">
        <p14:creationId xmlns:p14="http://schemas.microsoft.com/office/powerpoint/2010/main" val="569252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13</a:t>
            </a:fld>
            <a:endParaRPr lang="en-NL"/>
          </a:p>
        </p:txBody>
      </p:sp>
    </p:spTree>
    <p:extLst>
      <p:ext uri="{BB962C8B-B14F-4D97-AF65-F5344CB8AC3E}">
        <p14:creationId xmlns:p14="http://schemas.microsoft.com/office/powerpoint/2010/main" val="1959357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14</a:t>
            </a:fld>
            <a:endParaRPr lang="en-NL"/>
          </a:p>
        </p:txBody>
      </p:sp>
    </p:spTree>
    <p:extLst>
      <p:ext uri="{BB962C8B-B14F-4D97-AF65-F5344CB8AC3E}">
        <p14:creationId xmlns:p14="http://schemas.microsoft.com/office/powerpoint/2010/main" val="1493690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131B672E-8D55-A742-9D31-17FFBA3ED8B2}" type="slidenum">
              <a:rPr lang="en-NL" smtClean="0"/>
              <a:t>15</a:t>
            </a:fld>
            <a:endParaRPr lang="en-NL"/>
          </a:p>
        </p:txBody>
      </p:sp>
    </p:spTree>
    <p:extLst>
      <p:ext uri="{BB962C8B-B14F-4D97-AF65-F5344CB8AC3E}">
        <p14:creationId xmlns:p14="http://schemas.microsoft.com/office/powerpoint/2010/main" val="2102373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131B672E-8D55-A742-9D31-17FFBA3ED8B2}" type="slidenum">
              <a:rPr lang="en-NL" smtClean="0"/>
              <a:t>16</a:t>
            </a:fld>
            <a:endParaRPr lang="en-NL"/>
          </a:p>
        </p:txBody>
      </p:sp>
    </p:spTree>
    <p:extLst>
      <p:ext uri="{BB962C8B-B14F-4D97-AF65-F5344CB8AC3E}">
        <p14:creationId xmlns:p14="http://schemas.microsoft.com/office/powerpoint/2010/main" val="721137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err="1"/>
              <a:t>This</a:t>
            </a:r>
            <a:r>
              <a:rPr lang="nl-NL"/>
              <a:t> is a 3D model, </a:t>
            </a:r>
            <a:r>
              <a:rPr lang="nl-NL" err="1"/>
              <a:t>you</a:t>
            </a:r>
            <a:r>
              <a:rPr lang="nl-NL"/>
              <a:t> </a:t>
            </a:r>
            <a:r>
              <a:rPr lang="nl-NL" err="1"/>
              <a:t>can</a:t>
            </a:r>
            <a:r>
              <a:rPr lang="nl-NL"/>
              <a:t> copy &amp; paste </a:t>
            </a:r>
            <a:r>
              <a:rPr lang="nl-NL" err="1"/>
              <a:t>it</a:t>
            </a:r>
            <a:r>
              <a:rPr lang="nl-NL"/>
              <a:t> on </a:t>
            </a:r>
            <a:r>
              <a:rPr lang="nl-NL" err="1"/>
              <a:t>the</a:t>
            </a:r>
            <a:r>
              <a:rPr lang="nl-NL"/>
              <a:t> next slides </a:t>
            </a:r>
            <a:r>
              <a:rPr lang="nl-NL" err="1"/>
              <a:t>and</a:t>
            </a:r>
            <a:r>
              <a:rPr lang="nl-NL"/>
              <a:t> change </a:t>
            </a:r>
            <a:r>
              <a:rPr lang="nl-NL" err="1"/>
              <a:t>the</a:t>
            </a:r>
            <a:r>
              <a:rPr lang="nl-NL"/>
              <a:t> </a:t>
            </a:r>
            <a:r>
              <a:rPr lang="nl-NL" err="1"/>
              <a:t>perspective</a:t>
            </a:r>
            <a:r>
              <a:rPr lang="nl-NL"/>
              <a:t> </a:t>
            </a:r>
            <a:r>
              <a:rPr lang="nl-NL" err="1"/>
              <a:t>for</a:t>
            </a:r>
            <a:r>
              <a:rPr lang="nl-NL"/>
              <a:t> </a:t>
            </a:r>
            <a:r>
              <a:rPr lang="nl-NL" err="1"/>
              <a:t>great</a:t>
            </a:r>
            <a:r>
              <a:rPr lang="nl-NL"/>
              <a:t> </a:t>
            </a:r>
            <a:r>
              <a:rPr lang="nl-NL" err="1"/>
              <a:t>animation</a:t>
            </a:r>
            <a:r>
              <a:rPr lang="nl-NL"/>
              <a:t> of ‘shift of </a:t>
            </a:r>
            <a:r>
              <a:rPr lang="nl-NL" err="1"/>
              <a:t>perspective</a:t>
            </a:r>
            <a:r>
              <a:rPr lang="nl-NL"/>
              <a:t>’ </a:t>
            </a:r>
            <a:r>
              <a:rPr lang="nl-NL" err="1"/>
              <a:t>for</a:t>
            </a:r>
            <a:r>
              <a:rPr lang="nl-NL"/>
              <a:t> </a:t>
            </a:r>
            <a:r>
              <a:rPr lang="nl-NL" err="1"/>
              <a:t>each</a:t>
            </a:r>
            <a:r>
              <a:rPr lang="nl-NL"/>
              <a:t> of </a:t>
            </a:r>
            <a:r>
              <a:rPr lang="nl-NL" err="1"/>
              <a:t>your</a:t>
            </a:r>
            <a:r>
              <a:rPr lang="nl-NL"/>
              <a:t> </a:t>
            </a:r>
            <a:r>
              <a:rPr lang="nl-NL" err="1"/>
              <a:t>colleagues</a:t>
            </a:r>
            <a:r>
              <a:rPr lang="nl-NL"/>
              <a:t>. Every time </a:t>
            </a:r>
            <a:r>
              <a:rPr lang="nl-NL" err="1"/>
              <a:t>you</a:t>
            </a:r>
            <a:r>
              <a:rPr lang="nl-NL"/>
              <a:t> copy </a:t>
            </a:r>
            <a:r>
              <a:rPr lang="nl-NL" err="1"/>
              <a:t>the</a:t>
            </a:r>
            <a:r>
              <a:rPr lang="nl-NL"/>
              <a:t> model </a:t>
            </a:r>
            <a:r>
              <a:rPr lang="nl-NL" err="1"/>
              <a:t>it</a:t>
            </a:r>
            <a:r>
              <a:rPr lang="nl-NL"/>
              <a:t> </a:t>
            </a:r>
            <a:r>
              <a:rPr lang="nl-NL" err="1"/>
              <a:t>will</a:t>
            </a:r>
            <a:r>
              <a:rPr lang="nl-NL"/>
              <a:t> </a:t>
            </a:r>
            <a:r>
              <a:rPr lang="nl-NL" err="1"/>
              <a:t>add</a:t>
            </a:r>
            <a:r>
              <a:rPr lang="nl-NL"/>
              <a:t> 1 MB </a:t>
            </a:r>
            <a:r>
              <a:rPr lang="nl-NL" err="1"/>
              <a:t>to</a:t>
            </a:r>
            <a:r>
              <a:rPr lang="nl-NL"/>
              <a:t> </a:t>
            </a:r>
            <a:r>
              <a:rPr lang="nl-NL" err="1"/>
              <a:t>your</a:t>
            </a:r>
            <a:r>
              <a:rPr lang="nl-NL"/>
              <a:t> </a:t>
            </a:r>
            <a:r>
              <a:rPr lang="nl-NL" err="1"/>
              <a:t>presentation</a:t>
            </a:r>
            <a:r>
              <a:rPr lang="nl-NL"/>
              <a:t> </a:t>
            </a:r>
            <a:r>
              <a:rPr lang="nl-NL" err="1"/>
              <a:t>size</a:t>
            </a:r>
            <a:r>
              <a:rPr lang="nl-NL"/>
              <a:t>. </a:t>
            </a:r>
          </a:p>
        </p:txBody>
      </p:sp>
      <p:sp>
        <p:nvSpPr>
          <p:cNvPr id="4" name="Slide Number Placeholder 3"/>
          <p:cNvSpPr>
            <a:spLocks noGrp="1"/>
          </p:cNvSpPr>
          <p:nvPr>
            <p:ph type="sldNum" sz="quarter" idx="5"/>
          </p:nvPr>
        </p:nvSpPr>
        <p:spPr/>
        <p:txBody>
          <a:bodyPr/>
          <a:lstStyle/>
          <a:p>
            <a:fld id="{131B672E-8D55-A742-9D31-17FFBA3ED8B2}" type="slidenum">
              <a:rPr lang="en-NL" smtClean="0"/>
              <a:t>17</a:t>
            </a:fld>
            <a:endParaRPr lang="en-NL"/>
          </a:p>
        </p:txBody>
      </p:sp>
    </p:spTree>
    <p:extLst>
      <p:ext uri="{BB962C8B-B14F-4D97-AF65-F5344CB8AC3E}">
        <p14:creationId xmlns:p14="http://schemas.microsoft.com/office/powerpoint/2010/main" val="1726006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31B672E-8D55-A742-9D31-17FFBA3ED8B2}" type="slidenum">
              <a:rPr lang="en-NL" smtClean="0"/>
              <a:t>18</a:t>
            </a:fld>
            <a:endParaRPr lang="en-NL"/>
          </a:p>
        </p:txBody>
      </p:sp>
    </p:spTree>
    <p:extLst>
      <p:ext uri="{BB962C8B-B14F-4D97-AF65-F5344CB8AC3E}">
        <p14:creationId xmlns:p14="http://schemas.microsoft.com/office/powerpoint/2010/main" val="1228198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131B672E-8D55-A742-9D31-17FFBA3ED8B2}" type="slidenum">
              <a:rPr lang="en-NL" smtClean="0"/>
              <a:t>23</a:t>
            </a:fld>
            <a:endParaRPr lang="en-NL"/>
          </a:p>
        </p:txBody>
      </p:sp>
    </p:spTree>
    <p:extLst>
      <p:ext uri="{BB962C8B-B14F-4D97-AF65-F5344CB8AC3E}">
        <p14:creationId xmlns:p14="http://schemas.microsoft.com/office/powerpoint/2010/main" val="2659541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B6945-B66D-FEDE-4087-A16BD1E747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771FAF-803D-A1DD-A8AD-86237F37AD5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2D22ECF-1DEE-B61F-904E-960E2C4AD90B}"/>
              </a:ext>
            </a:extLst>
          </p:cNvPr>
          <p:cNvSpPr>
            <a:spLocks noGrp="1"/>
          </p:cNvSpPr>
          <p:nvPr>
            <p:ph type="body" idx="1"/>
          </p:nvPr>
        </p:nvSpPr>
        <p:spPr/>
        <p:txBody>
          <a:bodyPr/>
          <a:lstStyle/>
          <a:p>
            <a:r>
              <a:rPr lang="en-US">
                <a:latin typeface="Calibri"/>
                <a:cs typeface="Calibri"/>
              </a:rPr>
              <a:t>The ecosystem is the whole of </a:t>
            </a:r>
            <a:r>
              <a:rPr lang="en-US" err="1">
                <a:latin typeface="Calibri"/>
                <a:cs typeface="Calibri"/>
              </a:rPr>
              <a:t>organisations</a:t>
            </a:r>
            <a:r>
              <a:rPr lang="en-US">
                <a:latin typeface="Calibri"/>
                <a:cs typeface="Calibri"/>
              </a:rPr>
              <a:t> and institutions working together on/for education.</a:t>
            </a:r>
          </a:p>
        </p:txBody>
      </p:sp>
      <p:sp>
        <p:nvSpPr>
          <p:cNvPr id="4" name="Tijdelijke aanduiding voor dianummer 3">
            <a:extLst>
              <a:ext uri="{FF2B5EF4-FFF2-40B4-BE49-F238E27FC236}">
                <a16:creationId xmlns:a16="http://schemas.microsoft.com/office/drawing/2014/main" id="{1644848D-77A0-DE71-4EFE-287FEEB48854}"/>
              </a:ext>
            </a:extLst>
          </p:cNvPr>
          <p:cNvSpPr>
            <a:spLocks noGrp="1"/>
          </p:cNvSpPr>
          <p:nvPr>
            <p:ph type="sldNum" sz="quarter" idx="5"/>
          </p:nvPr>
        </p:nvSpPr>
        <p:spPr/>
        <p:txBody>
          <a:bodyPr/>
          <a:lstStyle/>
          <a:p>
            <a:fld id="{131B672E-8D55-A742-9D31-17FFBA3ED8B2}" type="slidenum">
              <a:rPr lang="en-NL" smtClean="0"/>
              <a:t>2</a:t>
            </a:fld>
            <a:endParaRPr lang="en-NL"/>
          </a:p>
        </p:txBody>
      </p:sp>
    </p:spTree>
    <p:extLst>
      <p:ext uri="{BB962C8B-B14F-4D97-AF65-F5344CB8AC3E}">
        <p14:creationId xmlns:p14="http://schemas.microsoft.com/office/powerpoint/2010/main" val="2835115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31B672E-8D55-A742-9D31-17FFBA3ED8B2}" type="slidenum">
              <a:rPr lang="en-NL" smtClean="0"/>
              <a:t>30</a:t>
            </a:fld>
            <a:endParaRPr lang="en-NL"/>
          </a:p>
        </p:txBody>
      </p:sp>
    </p:spTree>
    <p:extLst>
      <p:ext uri="{BB962C8B-B14F-4D97-AF65-F5344CB8AC3E}">
        <p14:creationId xmlns:p14="http://schemas.microsoft.com/office/powerpoint/2010/main" val="1567234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sz="1200" dirty="0">
                <a:effectLst/>
                <a:latin typeface="Arial" panose="020B0604020202020204" pitchFamily="34" charset="0"/>
                <a:ea typeface="Arial" panose="020B0604020202020204" pitchFamily="34" charset="0"/>
              </a:rPr>
              <a:t>a dynamic ecosystem of schools, tech companies, government organisations, and workplaces working within different social or political contexts.</a:t>
            </a:r>
            <a:endParaRPr lang="nl-NL" dirty="0"/>
          </a:p>
        </p:txBody>
      </p:sp>
      <p:sp>
        <p:nvSpPr>
          <p:cNvPr id="4" name="Slide Number Placeholder 3"/>
          <p:cNvSpPr>
            <a:spLocks noGrp="1"/>
          </p:cNvSpPr>
          <p:nvPr>
            <p:ph type="sldNum" sz="quarter" idx="5"/>
          </p:nvPr>
        </p:nvSpPr>
        <p:spPr/>
        <p:txBody>
          <a:bodyPr/>
          <a:lstStyle/>
          <a:p>
            <a:fld id="{131B672E-8D55-A742-9D31-17FFBA3ED8B2}" type="slidenum">
              <a:rPr lang="en-NL" smtClean="0"/>
              <a:t>3</a:t>
            </a:fld>
            <a:endParaRPr lang="en-NL"/>
          </a:p>
        </p:txBody>
      </p:sp>
    </p:spTree>
    <p:extLst>
      <p:ext uri="{BB962C8B-B14F-4D97-AF65-F5344CB8AC3E}">
        <p14:creationId xmlns:p14="http://schemas.microsoft.com/office/powerpoint/2010/main" val="1224334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7734F-60E8-6BA5-FAB4-269740318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A7215-FCA2-5DF1-60C3-DB858BD37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9CC58-BFE9-F667-D7EE-32D27535C0E8}"/>
              </a:ext>
            </a:extLst>
          </p:cNvPr>
          <p:cNvSpPr>
            <a:spLocks noGrp="1"/>
          </p:cNvSpPr>
          <p:nvPr>
            <p:ph type="body" idx="1"/>
          </p:nvPr>
        </p:nvSpPr>
        <p:spPr/>
        <p:txBody>
          <a:bodyPr/>
          <a:lstStyle/>
          <a:p>
            <a:r>
              <a:rPr lang="nl-NL"/>
              <a:t>Relatie tussen de organismen; standaardisatie body &amp; instelling. Of </a:t>
            </a:r>
            <a:r>
              <a:rPr lang="nl-NL" err="1"/>
              <a:t>funding</a:t>
            </a:r>
            <a:r>
              <a:rPr lang="nl-NL"/>
              <a:t> &amp; instelling. </a:t>
            </a:r>
            <a:r>
              <a:rPr lang="nl-NL" err="1"/>
              <a:t>Funding</a:t>
            </a:r>
            <a:r>
              <a:rPr lang="nl-NL"/>
              <a:t> &amp; </a:t>
            </a:r>
            <a:r>
              <a:rPr lang="nl-NL" err="1"/>
              <a:t>Edtech</a:t>
            </a:r>
            <a:r>
              <a:rPr lang="nl-NL"/>
              <a:t> provider.</a:t>
            </a:r>
          </a:p>
        </p:txBody>
      </p:sp>
      <p:sp>
        <p:nvSpPr>
          <p:cNvPr id="4" name="Slide Number Placeholder 3">
            <a:extLst>
              <a:ext uri="{FF2B5EF4-FFF2-40B4-BE49-F238E27FC236}">
                <a16:creationId xmlns:a16="http://schemas.microsoft.com/office/drawing/2014/main" id="{371C4F23-5F4B-4929-4B2A-190CDCB17CF6}"/>
              </a:ext>
            </a:extLst>
          </p:cNvPr>
          <p:cNvSpPr>
            <a:spLocks noGrp="1"/>
          </p:cNvSpPr>
          <p:nvPr>
            <p:ph type="sldNum" sz="quarter" idx="5"/>
          </p:nvPr>
        </p:nvSpPr>
        <p:spPr/>
        <p:txBody>
          <a:bodyPr/>
          <a:lstStyle/>
          <a:p>
            <a:fld id="{131B672E-8D55-A742-9D31-17FFBA3ED8B2}" type="slidenum">
              <a:rPr lang="en-NL" smtClean="0"/>
              <a:t>4</a:t>
            </a:fld>
            <a:endParaRPr lang="en-NL"/>
          </a:p>
        </p:txBody>
      </p:sp>
    </p:spTree>
    <p:extLst>
      <p:ext uri="{BB962C8B-B14F-4D97-AF65-F5344CB8AC3E}">
        <p14:creationId xmlns:p14="http://schemas.microsoft.com/office/powerpoint/2010/main" val="1826273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7761E-10EC-73D0-207C-60469C1A4F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37C9E-6F20-07ED-2E17-CEDC607AAE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1A5FD4-613F-D59F-6F83-7510F5468813}"/>
              </a:ext>
            </a:extLst>
          </p:cNvPr>
          <p:cNvSpPr>
            <a:spLocks noGrp="1"/>
          </p:cNvSpPr>
          <p:nvPr>
            <p:ph type="body" idx="1"/>
          </p:nvPr>
        </p:nvSpPr>
        <p:spPr/>
        <p:txBody>
          <a:bodyPr/>
          <a:lstStyle/>
          <a:p>
            <a:r>
              <a:rPr lang="nl-NL"/>
              <a:t>Relatie tussen de organismen; standaardisatie body &amp; instelling. Of </a:t>
            </a:r>
            <a:r>
              <a:rPr lang="nl-NL" err="1"/>
              <a:t>funding</a:t>
            </a:r>
            <a:r>
              <a:rPr lang="nl-NL"/>
              <a:t> &amp; instelling. </a:t>
            </a:r>
            <a:r>
              <a:rPr lang="nl-NL" err="1"/>
              <a:t>Funding</a:t>
            </a:r>
            <a:r>
              <a:rPr lang="nl-NL"/>
              <a:t> &amp; </a:t>
            </a:r>
            <a:r>
              <a:rPr lang="nl-NL" err="1"/>
              <a:t>Edtech</a:t>
            </a:r>
            <a:r>
              <a:rPr lang="nl-NL"/>
              <a:t> provider.</a:t>
            </a:r>
          </a:p>
        </p:txBody>
      </p:sp>
      <p:sp>
        <p:nvSpPr>
          <p:cNvPr id="4" name="Slide Number Placeholder 3">
            <a:extLst>
              <a:ext uri="{FF2B5EF4-FFF2-40B4-BE49-F238E27FC236}">
                <a16:creationId xmlns:a16="http://schemas.microsoft.com/office/drawing/2014/main" id="{203839E5-E77F-40BB-1EF8-F8EB3F72F81A}"/>
              </a:ext>
            </a:extLst>
          </p:cNvPr>
          <p:cNvSpPr>
            <a:spLocks noGrp="1"/>
          </p:cNvSpPr>
          <p:nvPr>
            <p:ph type="sldNum" sz="quarter" idx="5"/>
          </p:nvPr>
        </p:nvSpPr>
        <p:spPr/>
        <p:txBody>
          <a:bodyPr/>
          <a:lstStyle/>
          <a:p>
            <a:fld id="{131B672E-8D55-A742-9D31-17FFBA3ED8B2}" type="slidenum">
              <a:rPr lang="en-NL" smtClean="0"/>
              <a:t>5</a:t>
            </a:fld>
            <a:endParaRPr lang="en-NL"/>
          </a:p>
        </p:txBody>
      </p:sp>
    </p:spTree>
    <p:extLst>
      <p:ext uri="{BB962C8B-B14F-4D97-AF65-F5344CB8AC3E}">
        <p14:creationId xmlns:p14="http://schemas.microsoft.com/office/powerpoint/2010/main" val="967786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800" dirty="0">
                <a:effectLst/>
                <a:latin typeface="Arial" panose="020B0604020202020204" pitchFamily="34" charset="0"/>
                <a:ea typeface="Arial" panose="020B0604020202020204" pitchFamily="34" charset="0"/>
              </a:rPr>
              <a:t>In the middle of all of this is the learner, looking for personal and professional growth. This learner moves through different phases, from orientation, to application, to education and certification.</a:t>
            </a:r>
          </a:p>
          <a:p>
            <a:endParaRPr lang="nl-NL" dirty="0"/>
          </a:p>
        </p:txBody>
      </p:sp>
      <p:sp>
        <p:nvSpPr>
          <p:cNvPr id="4" name="Slide Number Placeholder 3"/>
          <p:cNvSpPr>
            <a:spLocks noGrp="1"/>
          </p:cNvSpPr>
          <p:nvPr>
            <p:ph type="sldNum" sz="quarter" idx="5"/>
          </p:nvPr>
        </p:nvSpPr>
        <p:spPr/>
        <p:txBody>
          <a:bodyPr/>
          <a:lstStyle/>
          <a:p>
            <a:fld id="{131B672E-8D55-A742-9D31-17FFBA3ED8B2}" type="slidenum">
              <a:rPr lang="en-NL" smtClean="0"/>
              <a:t>6</a:t>
            </a:fld>
            <a:endParaRPr lang="en-NL"/>
          </a:p>
        </p:txBody>
      </p:sp>
    </p:spTree>
    <p:extLst>
      <p:ext uri="{BB962C8B-B14F-4D97-AF65-F5344CB8AC3E}">
        <p14:creationId xmlns:p14="http://schemas.microsoft.com/office/powerpoint/2010/main" val="1509913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B61BB-D544-D1D3-EE00-ABCE2813D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504F7-59F9-A5C1-6708-5970C331A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3361B-DE14-86C2-3E91-E44F6D7FA3CF}"/>
              </a:ext>
            </a:extLst>
          </p:cNvPr>
          <p:cNvSpPr>
            <a:spLocks noGrp="1"/>
          </p:cNvSpPr>
          <p:nvPr>
            <p:ph type="body" idx="1"/>
          </p:nvPr>
        </p:nvSpPr>
        <p:spPr/>
        <p:txBody>
          <a:bodyPr/>
          <a:lstStyle/>
          <a:p>
            <a:r>
              <a:rPr lang="nl-NL"/>
              <a:t>Relatie tussen de organismen; standaardisatie body &amp; instelling. Of </a:t>
            </a:r>
            <a:r>
              <a:rPr lang="nl-NL" err="1"/>
              <a:t>funding</a:t>
            </a:r>
            <a:r>
              <a:rPr lang="nl-NL"/>
              <a:t> &amp; instelling. </a:t>
            </a:r>
            <a:r>
              <a:rPr lang="nl-NL" err="1"/>
              <a:t>Funding</a:t>
            </a:r>
            <a:r>
              <a:rPr lang="nl-NL"/>
              <a:t> &amp; </a:t>
            </a:r>
            <a:r>
              <a:rPr lang="nl-NL" err="1"/>
              <a:t>Edtech</a:t>
            </a:r>
            <a:r>
              <a:rPr lang="nl-NL"/>
              <a:t> provider.</a:t>
            </a:r>
          </a:p>
        </p:txBody>
      </p:sp>
      <p:sp>
        <p:nvSpPr>
          <p:cNvPr id="4" name="Slide Number Placeholder 3">
            <a:extLst>
              <a:ext uri="{FF2B5EF4-FFF2-40B4-BE49-F238E27FC236}">
                <a16:creationId xmlns:a16="http://schemas.microsoft.com/office/drawing/2014/main" id="{5C1B3653-3E59-7126-C3A2-BDF221192621}"/>
              </a:ext>
            </a:extLst>
          </p:cNvPr>
          <p:cNvSpPr>
            <a:spLocks noGrp="1"/>
          </p:cNvSpPr>
          <p:nvPr>
            <p:ph type="sldNum" sz="quarter" idx="5"/>
          </p:nvPr>
        </p:nvSpPr>
        <p:spPr/>
        <p:txBody>
          <a:bodyPr/>
          <a:lstStyle/>
          <a:p>
            <a:fld id="{131B672E-8D55-A742-9D31-17FFBA3ED8B2}" type="slidenum">
              <a:rPr lang="en-NL" smtClean="0"/>
              <a:t>7</a:t>
            </a:fld>
            <a:endParaRPr lang="en-NL"/>
          </a:p>
        </p:txBody>
      </p:sp>
    </p:spTree>
    <p:extLst>
      <p:ext uri="{BB962C8B-B14F-4D97-AF65-F5344CB8AC3E}">
        <p14:creationId xmlns:p14="http://schemas.microsoft.com/office/powerpoint/2010/main" val="3479780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8</a:t>
            </a:fld>
            <a:endParaRPr lang="en-NL"/>
          </a:p>
        </p:txBody>
      </p:sp>
    </p:spTree>
    <p:extLst>
      <p:ext uri="{BB962C8B-B14F-4D97-AF65-F5344CB8AC3E}">
        <p14:creationId xmlns:p14="http://schemas.microsoft.com/office/powerpoint/2010/main" val="3747713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9</a:t>
            </a:fld>
            <a:endParaRPr lang="en-NL"/>
          </a:p>
        </p:txBody>
      </p:sp>
    </p:spTree>
    <p:extLst>
      <p:ext uri="{BB962C8B-B14F-4D97-AF65-F5344CB8AC3E}">
        <p14:creationId xmlns:p14="http://schemas.microsoft.com/office/powerpoint/2010/main" val="1925445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0A47-5EDC-AD34-CBC1-968DA14D344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C41B310B-AA67-1235-8D85-9AC724D2B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638390F3-C1A3-8C10-D1AF-74CE4CC2B32A}"/>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5" name="Footer Placeholder 4">
            <a:extLst>
              <a:ext uri="{FF2B5EF4-FFF2-40B4-BE49-F238E27FC236}">
                <a16:creationId xmlns:a16="http://schemas.microsoft.com/office/drawing/2014/main" id="{E08DE5CE-1453-9F4B-EB63-850C7A8BA32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62716146-2047-D755-26F6-A9C69D113132}"/>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97495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9C9E7-D8D8-B62C-33DE-E4E77E5F7775}"/>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DFEBCA57-53C1-E01D-C017-00FA105BC44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A61B69DF-D1E0-1DD4-3FBC-ED8499E24096}"/>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5" name="Footer Placeholder 4">
            <a:extLst>
              <a:ext uri="{FF2B5EF4-FFF2-40B4-BE49-F238E27FC236}">
                <a16:creationId xmlns:a16="http://schemas.microsoft.com/office/drawing/2014/main" id="{606E32D5-EEE4-5BDD-1FBC-79CDFC97C56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BE69209-217C-525B-96B4-BF0BE34D1EEA}"/>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139687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A5CE2F-812B-C645-9F33-862AE616E68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6B6C70CA-7F04-2D03-CBF4-E09604B778E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49F51D3C-B425-8CAF-DD9F-9F7A65762418}"/>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5" name="Footer Placeholder 4">
            <a:extLst>
              <a:ext uri="{FF2B5EF4-FFF2-40B4-BE49-F238E27FC236}">
                <a16:creationId xmlns:a16="http://schemas.microsoft.com/office/drawing/2014/main" id="{1F3D7058-94E2-BADC-382F-A51E2FE4010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80A08CE-B467-DC87-8555-5C67F485479C}"/>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4065421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Pr>
        <a:solidFill>
          <a:srgbClr val="0032AE"/>
        </a:solidFill>
        <a:effectLst/>
      </p:bgPr>
    </p:bg>
    <p:spTree>
      <p:nvGrpSpPr>
        <p:cNvPr id="1" name=""/>
        <p:cNvGrpSpPr/>
        <p:nvPr/>
      </p:nvGrpSpPr>
      <p:grpSpPr>
        <a:xfrm>
          <a:off x="0" y="0"/>
          <a:ext cx="0" cy="0"/>
          <a:chOff x="0" y="0"/>
          <a:chExt cx="0" cy="0"/>
        </a:xfrm>
      </p:grpSpPr>
      <p:pic>
        <p:nvPicPr>
          <p:cNvPr id="10" name="Grafik 9" descr="Ein Bild, das Text, ClipArt enthält.&#10;&#10;Automatisch generierte Beschreibung">
            <a:extLst>
              <a:ext uri="{FF2B5EF4-FFF2-40B4-BE49-F238E27FC236}">
                <a16:creationId xmlns:a16="http://schemas.microsoft.com/office/drawing/2014/main" id="{04B6C392-1524-8FD9-ACAA-FA9F66DDE2DE}"/>
              </a:ext>
            </a:extLst>
          </p:cNvPr>
          <p:cNvPicPr>
            <a:picLocks noChangeAspect="1"/>
          </p:cNvPicPr>
          <p:nvPr userDrawn="1"/>
        </p:nvPicPr>
        <p:blipFill>
          <a:blip r:embed="rId2"/>
          <a:stretch>
            <a:fillRect/>
          </a:stretch>
        </p:blipFill>
        <p:spPr>
          <a:xfrm>
            <a:off x="637092" y="472306"/>
            <a:ext cx="1714500" cy="444500"/>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C05A3343-9F70-73C0-B7EB-BE621858B58F}"/>
              </a:ext>
            </a:extLst>
          </p:cNvPr>
          <p:cNvPicPr>
            <a:picLocks noChangeAspect="1"/>
          </p:cNvPicPr>
          <p:nvPr userDrawn="1"/>
        </p:nvPicPr>
        <p:blipFill>
          <a:blip r:embed="rId3"/>
          <a:stretch>
            <a:fillRect/>
          </a:stretch>
        </p:blipFill>
        <p:spPr>
          <a:xfrm>
            <a:off x="637092" y="5370758"/>
            <a:ext cx="1193800" cy="876300"/>
          </a:xfrm>
          <a:prstGeom prst="rect">
            <a:avLst/>
          </a:prstGeom>
        </p:spPr>
      </p:pic>
      <p:sp>
        <p:nvSpPr>
          <p:cNvPr id="18" name="Freihandform 17">
            <a:extLst>
              <a:ext uri="{FF2B5EF4-FFF2-40B4-BE49-F238E27FC236}">
                <a16:creationId xmlns:a16="http://schemas.microsoft.com/office/drawing/2014/main" id="{49260F8C-0BE3-4CE8-8D3E-9261FB5894F7}"/>
              </a:ext>
            </a:extLst>
          </p:cNvPr>
          <p:cNvSpPr>
            <a:spLocks noChangeAspect="1"/>
          </p:cNvSpPr>
          <p:nvPr userDrawn="1"/>
        </p:nvSpPr>
        <p:spPr>
          <a:xfrm flipH="1">
            <a:off x="8952875" y="3471355"/>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4" name="Inhaltsplatzhalter 3">
            <a:extLst>
              <a:ext uri="{FF2B5EF4-FFF2-40B4-BE49-F238E27FC236}">
                <a16:creationId xmlns:a16="http://schemas.microsoft.com/office/drawing/2014/main" id="{A7D01C23-F74C-FC75-049F-B37B5D884E1A}"/>
              </a:ext>
            </a:extLst>
          </p:cNvPr>
          <p:cNvSpPr>
            <a:spLocks noGrp="1"/>
          </p:cNvSpPr>
          <p:nvPr>
            <p:ph sz="quarter" idx="10" hasCustomPrompt="1"/>
          </p:nvPr>
        </p:nvSpPr>
        <p:spPr>
          <a:xfrm>
            <a:off x="637092" y="1843693"/>
            <a:ext cx="6234763" cy="1532657"/>
          </a:xfrm>
        </p:spPr>
        <p:txBody>
          <a:bodyPr wrap="square" lIns="0" tIns="0" rIns="0" bIns="0">
            <a:normAutofit/>
          </a:bodyPr>
          <a:lstStyle>
            <a:lvl1pPr marL="0" indent="0">
              <a:lnSpc>
                <a:spcPct val="100000"/>
              </a:lnSpc>
              <a:spcBef>
                <a:spcPts val="0"/>
              </a:spcBef>
              <a:buNone/>
              <a:defRPr sz="4800" b="0" i="0" spc="0" baseline="0">
                <a:solidFill>
                  <a:schemeClr val="bg1"/>
                </a:solidFill>
                <a:latin typeface="EC Square Sans Pro Medium" panose="020B0500000000020004" pitchFamily="34" charset="0"/>
              </a:defRPr>
            </a:lvl1pPr>
          </a:lstStyle>
          <a:p>
            <a:pPr lvl="0"/>
            <a:r>
              <a:rPr lang="en-GB" noProof="0"/>
              <a:t>Insert text</a:t>
            </a:r>
          </a:p>
        </p:txBody>
      </p:sp>
      <p:sp>
        <p:nvSpPr>
          <p:cNvPr id="11" name="Inhaltsplatzhalter 3">
            <a:extLst>
              <a:ext uri="{FF2B5EF4-FFF2-40B4-BE49-F238E27FC236}">
                <a16:creationId xmlns:a16="http://schemas.microsoft.com/office/drawing/2014/main" id="{9A5F2C34-F369-60D8-A4D0-53455D05BCD9}"/>
              </a:ext>
            </a:extLst>
          </p:cNvPr>
          <p:cNvSpPr>
            <a:spLocks noGrp="1"/>
          </p:cNvSpPr>
          <p:nvPr>
            <p:ph sz="quarter" idx="11" hasCustomPrompt="1"/>
          </p:nvPr>
        </p:nvSpPr>
        <p:spPr>
          <a:xfrm>
            <a:off x="637092" y="3376351"/>
            <a:ext cx="6234763" cy="307777"/>
          </a:xfrm>
        </p:spPr>
        <p:txBody>
          <a:bodyPr wrap="square" lIns="0" tIns="0" rIns="0" bIns="0">
            <a:spAutoFit/>
          </a:bodyPr>
          <a:lstStyle>
            <a:lvl1pPr marL="0" indent="0">
              <a:lnSpc>
                <a:spcPct val="100000"/>
              </a:lnSpc>
              <a:spcBef>
                <a:spcPts val="0"/>
              </a:spcBef>
              <a:buNone/>
              <a:defRPr sz="2000" b="0" i="0" spc="0" baseline="0">
                <a:solidFill>
                  <a:schemeClr val="bg1"/>
                </a:solidFill>
                <a:latin typeface="EC Square Sans Pro Light" panose="020B0506000000020004" pitchFamily="34" charset="0"/>
              </a:defRPr>
            </a:lvl1pPr>
          </a:lstStyle>
          <a:p>
            <a:pPr lvl="0"/>
            <a:r>
              <a:rPr lang="en-GB" noProof="0"/>
              <a:t>Insert text</a:t>
            </a:r>
          </a:p>
        </p:txBody>
      </p:sp>
      <p:sp>
        <p:nvSpPr>
          <p:cNvPr id="13" name="Freihandform 12">
            <a:extLst>
              <a:ext uri="{FF2B5EF4-FFF2-40B4-BE49-F238E27FC236}">
                <a16:creationId xmlns:a16="http://schemas.microsoft.com/office/drawing/2014/main" id="{5C799E6D-C588-D459-3314-938897C68FAA}"/>
              </a:ext>
            </a:extLst>
          </p:cNvPr>
          <p:cNvSpPr>
            <a:spLocks noChangeAspect="1"/>
          </p:cNvSpPr>
          <p:nvPr userDrawn="1"/>
        </p:nvSpPr>
        <p:spPr>
          <a:xfrm flipH="1">
            <a:off x="10776559" y="3471355"/>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4" name="Freihandform 13">
            <a:extLst>
              <a:ext uri="{FF2B5EF4-FFF2-40B4-BE49-F238E27FC236}">
                <a16:creationId xmlns:a16="http://schemas.microsoft.com/office/drawing/2014/main" id="{171BD37D-C186-6CB6-39E2-FE23B566A4AC}"/>
              </a:ext>
            </a:extLst>
          </p:cNvPr>
          <p:cNvSpPr>
            <a:spLocks noChangeAspect="1"/>
          </p:cNvSpPr>
          <p:nvPr userDrawn="1"/>
        </p:nvSpPr>
        <p:spPr>
          <a:xfrm flipH="1" flipV="1">
            <a:off x="10776559" y="4886796"/>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6" name="Freihandform 15">
            <a:extLst>
              <a:ext uri="{FF2B5EF4-FFF2-40B4-BE49-F238E27FC236}">
                <a16:creationId xmlns:a16="http://schemas.microsoft.com/office/drawing/2014/main" id="{BAF56313-C2C6-B38A-64CE-E4570FB5665A}"/>
              </a:ext>
            </a:extLst>
          </p:cNvPr>
          <p:cNvSpPr>
            <a:spLocks noChangeAspect="1"/>
          </p:cNvSpPr>
          <p:nvPr userDrawn="1"/>
        </p:nvSpPr>
        <p:spPr>
          <a:xfrm flipH="1">
            <a:off x="8960966" y="4886796"/>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7" name="Freihandform 16">
            <a:extLst>
              <a:ext uri="{FF2B5EF4-FFF2-40B4-BE49-F238E27FC236}">
                <a16:creationId xmlns:a16="http://schemas.microsoft.com/office/drawing/2014/main" id="{D865665E-C95B-3519-DF88-8B2CB392E521}"/>
              </a:ext>
            </a:extLst>
          </p:cNvPr>
          <p:cNvSpPr>
            <a:spLocks noChangeAspect="1"/>
          </p:cNvSpPr>
          <p:nvPr userDrawn="1"/>
        </p:nvSpPr>
        <p:spPr>
          <a:xfrm rot="16200000">
            <a:off x="7137282" y="3475172"/>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9" name="Freihandform 18">
            <a:extLst>
              <a:ext uri="{FF2B5EF4-FFF2-40B4-BE49-F238E27FC236}">
                <a16:creationId xmlns:a16="http://schemas.microsoft.com/office/drawing/2014/main" id="{57F45E29-DE61-D3F1-140F-36317879CFCA}"/>
              </a:ext>
            </a:extLst>
          </p:cNvPr>
          <p:cNvSpPr>
            <a:spLocks noChangeAspect="1"/>
          </p:cNvSpPr>
          <p:nvPr userDrawn="1"/>
        </p:nvSpPr>
        <p:spPr>
          <a:xfrm rot="5400000" flipV="1">
            <a:off x="7137282" y="4890613"/>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 name="Textfeld 1">
            <a:extLst>
              <a:ext uri="{FF2B5EF4-FFF2-40B4-BE49-F238E27FC236}">
                <a16:creationId xmlns:a16="http://schemas.microsoft.com/office/drawing/2014/main" id="{6FD47C3B-5A25-80C7-20B0-BAAAF4E0822B}"/>
              </a:ext>
            </a:extLst>
          </p:cNvPr>
          <p:cNvSpPr txBox="1"/>
          <p:nvPr userDrawn="1"/>
        </p:nvSpPr>
        <p:spPr>
          <a:xfrm>
            <a:off x="10096431" y="217209"/>
            <a:ext cx="1997663" cy="338554"/>
          </a:xfrm>
          <a:prstGeom prst="rect">
            <a:avLst/>
          </a:prstGeom>
          <a:noFill/>
        </p:spPr>
        <p:txBody>
          <a:bodyPr wrap="square" rtlCol="0">
            <a:spAutoFit/>
          </a:bodyPr>
          <a:lstStyle/>
          <a:p>
            <a:r>
              <a:rPr lang="en-GB" sz="1600">
                <a:solidFill>
                  <a:schemeClr val="bg1"/>
                </a:solidFill>
              </a:rPr>
              <a:t>#DigitalEducationHub</a:t>
            </a:r>
          </a:p>
        </p:txBody>
      </p:sp>
    </p:spTree>
    <p:extLst>
      <p:ext uri="{BB962C8B-B14F-4D97-AF65-F5344CB8AC3E}">
        <p14:creationId xmlns:p14="http://schemas.microsoft.com/office/powerpoint/2010/main" val="2756941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p:spTree>
      <p:nvGrpSpPr>
        <p:cNvPr id="1" name=""/>
        <p:cNvGrpSpPr/>
        <p:nvPr/>
      </p:nvGrpSpPr>
      <p:grpSpPr>
        <a:xfrm>
          <a:off x="0" y="0"/>
          <a:ext cx="0" cy="0"/>
          <a:chOff x="0" y="0"/>
          <a:chExt cx="0" cy="0"/>
        </a:xfrm>
      </p:grpSpPr>
      <p:sp>
        <p:nvSpPr>
          <p:cNvPr id="9" name="Inhaltsplatzhalter 3">
            <a:extLst>
              <a:ext uri="{FF2B5EF4-FFF2-40B4-BE49-F238E27FC236}">
                <a16:creationId xmlns:a16="http://schemas.microsoft.com/office/drawing/2014/main" id="{93750A54-546C-EB0B-11D1-8D56D8A94214}"/>
              </a:ext>
            </a:extLst>
          </p:cNvPr>
          <p:cNvSpPr>
            <a:spLocks noGrp="1"/>
          </p:cNvSpPr>
          <p:nvPr>
            <p:ph sz="quarter" idx="10" hasCustomPrompt="1"/>
          </p:nvPr>
        </p:nvSpPr>
        <p:spPr>
          <a:xfrm>
            <a:off x="364438" y="510049"/>
            <a:ext cx="1870762" cy="461665"/>
          </a:xfrm>
        </p:spPr>
        <p:txBody>
          <a:bodyPr wrap="square" lIns="0" tIns="0" rIns="0" bIns="0">
            <a:spAutoFit/>
          </a:bodyPr>
          <a:lstStyle>
            <a:lvl1pPr marL="0" indent="0">
              <a:lnSpc>
                <a:spcPct val="100000"/>
              </a:lnSpc>
              <a:spcBef>
                <a:spcPts val="0"/>
              </a:spcBef>
              <a:buNone/>
              <a:defRPr sz="3000" b="0" i="0" spc="0" baseline="0">
                <a:solidFill>
                  <a:srgbClr val="0032AE"/>
                </a:solidFill>
                <a:latin typeface="EC Square Sans Pro Medium" panose="020B0500000000020004" pitchFamily="34" charset="0"/>
              </a:defRPr>
            </a:lvl1pPr>
          </a:lstStyle>
          <a:p>
            <a:pPr lvl="0"/>
            <a:r>
              <a:rPr lang="en-GB" noProof="0"/>
              <a:t>Insert text</a:t>
            </a:r>
          </a:p>
        </p:txBody>
      </p:sp>
      <p:sp>
        <p:nvSpPr>
          <p:cNvPr id="15" name="Bildplatzhalter 12">
            <a:extLst>
              <a:ext uri="{FF2B5EF4-FFF2-40B4-BE49-F238E27FC236}">
                <a16:creationId xmlns:a16="http://schemas.microsoft.com/office/drawing/2014/main" id="{227EFFE2-88C0-AD6F-2600-180430968361}"/>
              </a:ext>
            </a:extLst>
          </p:cNvPr>
          <p:cNvSpPr>
            <a:spLocks noGrp="1"/>
          </p:cNvSpPr>
          <p:nvPr>
            <p:ph type="pic" sz="quarter" idx="11"/>
          </p:nvPr>
        </p:nvSpPr>
        <p:spPr>
          <a:xfrm>
            <a:off x="2438401" y="509588"/>
            <a:ext cx="8204906" cy="5146675"/>
          </a:xfrm>
        </p:spPr>
        <p:txBody>
          <a:bodyPr>
            <a:noAutofit/>
          </a:bodyPr>
          <a:lstStyle/>
          <a:p>
            <a:r>
              <a:rPr lang="en-GB" noProof="0"/>
              <a:t>Bild </a:t>
            </a:r>
            <a:r>
              <a:rPr lang="en-GB" noProof="0" err="1"/>
              <a:t>durch</a:t>
            </a:r>
            <a:r>
              <a:rPr lang="en-GB" noProof="0"/>
              <a:t> </a:t>
            </a:r>
            <a:r>
              <a:rPr lang="en-GB" noProof="0" err="1"/>
              <a:t>Klicken</a:t>
            </a:r>
            <a:r>
              <a:rPr lang="en-GB" noProof="0"/>
              <a:t> auf Symbol </a:t>
            </a:r>
            <a:r>
              <a:rPr lang="en-GB" noProof="0" err="1"/>
              <a:t>hinzufügen</a:t>
            </a:r>
            <a:endParaRPr lang="en-GB" noProof="0"/>
          </a:p>
        </p:txBody>
      </p:sp>
      <p:pic>
        <p:nvPicPr>
          <p:cNvPr id="18" name="Grafik 17" descr="Ein Bild, das Text enthält.&#10;&#10;Automatisch generierte Beschreibung">
            <a:extLst>
              <a:ext uri="{FF2B5EF4-FFF2-40B4-BE49-F238E27FC236}">
                <a16:creationId xmlns:a16="http://schemas.microsoft.com/office/drawing/2014/main" id="{3842AC9F-BC32-B697-272A-F88149EBC381}"/>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19" name="Grafik 18" descr="Ein Bild, das Text enthält.&#10;&#10;Automatisch generierte Beschreibung">
            <a:extLst>
              <a:ext uri="{FF2B5EF4-FFF2-40B4-BE49-F238E27FC236}">
                <a16:creationId xmlns:a16="http://schemas.microsoft.com/office/drawing/2014/main" id="{B51EFD30-5A17-205E-E7F2-7D2965022162}"/>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20" name="Gerade Verbindung 19">
            <a:extLst>
              <a:ext uri="{FF2B5EF4-FFF2-40B4-BE49-F238E27FC236}">
                <a16:creationId xmlns:a16="http://schemas.microsoft.com/office/drawing/2014/main" id="{6F4F00EE-0900-A9B6-C245-1C5E3387F01D}"/>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888E374B-15D8-085F-A2A9-0DE335D480F5}"/>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2" name="Datumsplatzhalter 3">
            <a:extLst>
              <a:ext uri="{FF2B5EF4-FFF2-40B4-BE49-F238E27FC236}">
                <a16:creationId xmlns:a16="http://schemas.microsoft.com/office/drawing/2014/main" id="{AFF5310A-46B6-2A1D-D923-2A48C5186D16}"/>
              </a:ext>
            </a:extLst>
          </p:cNvPr>
          <p:cNvSpPr txBox="1">
            <a:spLocks/>
          </p:cNvSpPr>
          <p:nvPr userDrawn="1"/>
        </p:nvSpPr>
        <p:spPr>
          <a:xfrm>
            <a:off x="4990985" y="6256256"/>
            <a:ext cx="1282700"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en-GB" noProof="0" smtClean="0">
                <a:solidFill>
                  <a:srgbClr val="0032AE"/>
                </a:solidFill>
              </a:rPr>
              <a:pPr/>
              <a:t>30/05/2025</a:t>
            </a:fld>
            <a:endParaRPr lang="en-GB" noProof="0">
              <a:solidFill>
                <a:srgbClr val="0032AE"/>
              </a:solidFill>
            </a:endParaRPr>
          </a:p>
        </p:txBody>
      </p:sp>
      <p:sp>
        <p:nvSpPr>
          <p:cNvPr id="23" name="Foliennummernplatzhalter 5">
            <a:extLst>
              <a:ext uri="{FF2B5EF4-FFF2-40B4-BE49-F238E27FC236}">
                <a16:creationId xmlns:a16="http://schemas.microsoft.com/office/drawing/2014/main" id="{FD9DE508-5FCA-B8B8-1A06-2C697FE301DC}"/>
              </a:ext>
            </a:extLst>
          </p:cNvPr>
          <p:cNvSpPr txBox="1">
            <a:spLocks/>
          </p:cNvSpPr>
          <p:nvPr userDrawn="1"/>
        </p:nvSpPr>
        <p:spPr>
          <a:xfrm>
            <a:off x="5885042" y="6245720"/>
            <a:ext cx="806703"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en-GB" noProof="0" smtClean="0">
                <a:solidFill>
                  <a:srgbClr val="0032AE"/>
                </a:solidFill>
              </a:rPr>
              <a:pPr algn="l"/>
              <a:t>‹#›</a:t>
            </a:fld>
            <a:endParaRPr lang="en-GB" noProof="0">
              <a:solidFill>
                <a:srgbClr val="0032AE"/>
              </a:solidFill>
            </a:endParaRPr>
          </a:p>
        </p:txBody>
      </p:sp>
      <p:sp>
        <p:nvSpPr>
          <p:cNvPr id="2" name="Textfeld 1">
            <a:extLst>
              <a:ext uri="{FF2B5EF4-FFF2-40B4-BE49-F238E27FC236}">
                <a16:creationId xmlns:a16="http://schemas.microsoft.com/office/drawing/2014/main" id="{821B503F-CB58-5F91-6CC6-DC058CB32F9D}"/>
              </a:ext>
            </a:extLst>
          </p:cNvPr>
          <p:cNvSpPr txBox="1"/>
          <p:nvPr userDrawn="1"/>
        </p:nvSpPr>
        <p:spPr>
          <a:xfrm>
            <a:off x="2042322" y="6240617"/>
            <a:ext cx="1997663" cy="338554"/>
          </a:xfrm>
          <a:prstGeom prst="rect">
            <a:avLst/>
          </a:prstGeom>
          <a:noFill/>
        </p:spPr>
        <p:txBody>
          <a:bodyPr wrap="square" rtlCol="0">
            <a:spAutoFit/>
          </a:bodyPr>
          <a:lstStyle/>
          <a:p>
            <a:r>
              <a:rPr lang="en-GB" sz="1600" noProof="0">
                <a:solidFill>
                  <a:srgbClr val="0032AE"/>
                </a:solidFill>
              </a:rPr>
              <a:t>#DigitalEducationHub</a:t>
            </a:r>
          </a:p>
        </p:txBody>
      </p:sp>
    </p:spTree>
    <p:extLst>
      <p:ext uri="{BB962C8B-B14F-4D97-AF65-F5344CB8AC3E}">
        <p14:creationId xmlns:p14="http://schemas.microsoft.com/office/powerpoint/2010/main" val="718267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p:bg>
      <p:bgPr>
        <a:solidFill>
          <a:schemeClr val="bg1"/>
        </a:solidFill>
        <a:effectLst/>
      </p:bgPr>
    </p:bg>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E9EF0E1F-70C7-F032-A9F1-597F9ABE6D6D}"/>
              </a:ext>
            </a:extLst>
          </p:cNvPr>
          <p:cNvSpPr>
            <a:spLocks noGrp="1"/>
          </p:cNvSpPr>
          <p:nvPr>
            <p:ph sz="quarter" idx="10" hasCustomPrompt="1"/>
          </p:nvPr>
        </p:nvSpPr>
        <p:spPr>
          <a:xfrm>
            <a:off x="2286546" y="518519"/>
            <a:ext cx="1723229" cy="461665"/>
          </a:xfrm>
        </p:spPr>
        <p:txBody>
          <a:bodyPr wrap="none" lIns="0" tIns="0" rIns="0" bIns="0">
            <a:spAutoFit/>
          </a:bodyPr>
          <a:lstStyle>
            <a:lvl1pPr marL="0" indent="0">
              <a:lnSpc>
                <a:spcPct val="100000"/>
              </a:lnSpc>
              <a:spcBef>
                <a:spcPts val="0"/>
              </a:spcBef>
              <a:buNone/>
              <a:defRPr sz="3000" b="0" i="0" spc="0" baseline="0">
                <a:solidFill>
                  <a:srgbClr val="0032AE"/>
                </a:solidFill>
                <a:latin typeface="EC Square Sans Pro Medium" panose="020B0500000000020004" pitchFamily="34" charset="0"/>
              </a:defRPr>
            </a:lvl1pPr>
          </a:lstStyle>
          <a:p>
            <a:pPr lvl="0"/>
            <a:r>
              <a:rPr lang="de-DE"/>
              <a:t>Insert </a:t>
            </a:r>
            <a:r>
              <a:rPr lang="de-DE" err="1"/>
              <a:t>text</a:t>
            </a:r>
            <a:endParaRPr lang="de-DE"/>
          </a:p>
        </p:txBody>
      </p:sp>
      <p:sp>
        <p:nvSpPr>
          <p:cNvPr id="5" name="Inhaltsplatzhalter 3">
            <a:extLst>
              <a:ext uri="{FF2B5EF4-FFF2-40B4-BE49-F238E27FC236}">
                <a16:creationId xmlns:a16="http://schemas.microsoft.com/office/drawing/2014/main" id="{DDBF9225-14DE-60FE-28B3-EE7E025D26BE}"/>
              </a:ext>
            </a:extLst>
          </p:cNvPr>
          <p:cNvSpPr>
            <a:spLocks noGrp="1"/>
          </p:cNvSpPr>
          <p:nvPr>
            <p:ph sz="quarter" idx="11" hasCustomPrompt="1"/>
          </p:nvPr>
        </p:nvSpPr>
        <p:spPr>
          <a:xfrm>
            <a:off x="2286545" y="1413873"/>
            <a:ext cx="6783563" cy="246221"/>
          </a:xfrm>
        </p:spPr>
        <p:txBody>
          <a:bodyPr wrap="square" lIns="0" tIns="0" rIns="0" bIns="0">
            <a:spAutoFit/>
          </a:bodyPr>
          <a:lstStyle>
            <a:lvl1pPr marL="0" indent="0">
              <a:lnSpc>
                <a:spcPct val="100000"/>
              </a:lnSpc>
              <a:spcBef>
                <a:spcPts val="0"/>
              </a:spcBef>
              <a:buNone/>
              <a:defRPr sz="1600" b="0" i="0" spc="0" baseline="0">
                <a:solidFill>
                  <a:schemeClr val="tx1"/>
                </a:solidFill>
                <a:latin typeface="EC Square Sans Pro Light" panose="020B0506000000020004" pitchFamily="34" charset="0"/>
              </a:defRPr>
            </a:lvl1pPr>
          </a:lstStyle>
          <a:p>
            <a:pPr lvl="0"/>
            <a:r>
              <a:rPr lang="de-DE"/>
              <a:t>Insert </a:t>
            </a:r>
            <a:r>
              <a:rPr lang="de-DE" err="1"/>
              <a:t>text</a:t>
            </a:r>
            <a:endParaRPr lang="de-DE"/>
          </a:p>
        </p:txBody>
      </p:sp>
      <p:pic>
        <p:nvPicPr>
          <p:cNvPr id="9" name="Grafik 8" descr="Ein Bild, das Text enthält.&#10;&#10;Automatisch generierte Beschreibung">
            <a:extLst>
              <a:ext uri="{FF2B5EF4-FFF2-40B4-BE49-F238E27FC236}">
                <a16:creationId xmlns:a16="http://schemas.microsoft.com/office/drawing/2014/main" id="{B74CFE16-70B6-E78C-0221-449C75246142}"/>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CB66FB22-C534-90E3-D653-779A914AB70B}"/>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13" name="Gerade Verbindung 12">
            <a:extLst>
              <a:ext uri="{FF2B5EF4-FFF2-40B4-BE49-F238E27FC236}">
                <a16:creationId xmlns:a16="http://schemas.microsoft.com/office/drawing/2014/main" id="{348FE70C-750A-2677-3334-77CB8F1CF1AA}"/>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25594BDF-5D89-8FF2-04ED-2ADB64AE1880}"/>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5" name="Freihandform 24">
            <a:extLst>
              <a:ext uri="{FF2B5EF4-FFF2-40B4-BE49-F238E27FC236}">
                <a16:creationId xmlns:a16="http://schemas.microsoft.com/office/drawing/2014/main" id="{2330058A-91FD-DC5E-80BA-9CB342151CFA}"/>
              </a:ext>
            </a:extLst>
          </p:cNvPr>
          <p:cNvSpPr>
            <a:spLocks noChangeAspect="1"/>
          </p:cNvSpPr>
          <p:nvPr userDrawn="1"/>
        </p:nvSpPr>
        <p:spPr>
          <a:xfrm rot="10800000">
            <a:off x="10776559" y="1413874"/>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6" name="Freihandform 25">
            <a:extLst>
              <a:ext uri="{FF2B5EF4-FFF2-40B4-BE49-F238E27FC236}">
                <a16:creationId xmlns:a16="http://schemas.microsoft.com/office/drawing/2014/main" id="{49E934ED-699E-F760-F9F4-A221B7505C96}"/>
              </a:ext>
            </a:extLst>
          </p:cNvPr>
          <p:cNvSpPr>
            <a:spLocks noChangeAspect="1"/>
          </p:cNvSpPr>
          <p:nvPr userDrawn="1"/>
        </p:nvSpPr>
        <p:spPr>
          <a:xfrm flipH="1">
            <a:off x="10767004" y="4301457"/>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7" name="Freihandform 26">
            <a:extLst>
              <a:ext uri="{FF2B5EF4-FFF2-40B4-BE49-F238E27FC236}">
                <a16:creationId xmlns:a16="http://schemas.microsoft.com/office/drawing/2014/main" id="{8CF323DD-2878-4AED-5938-2711253BD7AD}"/>
              </a:ext>
            </a:extLst>
          </p:cNvPr>
          <p:cNvSpPr>
            <a:spLocks noChangeAspect="1"/>
          </p:cNvSpPr>
          <p:nvPr userDrawn="1"/>
        </p:nvSpPr>
        <p:spPr>
          <a:xfrm flipH="1">
            <a:off x="10776559" y="3132542"/>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8" name="Freihandform 27">
            <a:extLst>
              <a:ext uri="{FF2B5EF4-FFF2-40B4-BE49-F238E27FC236}">
                <a16:creationId xmlns:a16="http://schemas.microsoft.com/office/drawing/2014/main" id="{04006A89-5C9C-6DB2-23DA-BC745603F736}"/>
              </a:ext>
            </a:extLst>
          </p:cNvPr>
          <p:cNvSpPr>
            <a:spLocks noChangeAspect="1"/>
          </p:cNvSpPr>
          <p:nvPr userDrawn="1"/>
        </p:nvSpPr>
        <p:spPr>
          <a:xfrm flipH="1">
            <a:off x="10767005" y="-1567"/>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9" name="Freihandform 28">
            <a:extLst>
              <a:ext uri="{FF2B5EF4-FFF2-40B4-BE49-F238E27FC236}">
                <a16:creationId xmlns:a16="http://schemas.microsoft.com/office/drawing/2014/main" id="{0F534104-CF5F-DDB9-9BEF-4678DDE51AF2}"/>
              </a:ext>
            </a:extLst>
          </p:cNvPr>
          <p:cNvSpPr>
            <a:spLocks noChangeAspect="1"/>
          </p:cNvSpPr>
          <p:nvPr userDrawn="1"/>
        </p:nvSpPr>
        <p:spPr>
          <a:xfrm rot="5400000" flipV="1">
            <a:off x="0" y="1415440"/>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30" name="Freihandform 29">
            <a:extLst>
              <a:ext uri="{FF2B5EF4-FFF2-40B4-BE49-F238E27FC236}">
                <a16:creationId xmlns:a16="http://schemas.microsoft.com/office/drawing/2014/main" id="{C92592A6-C155-832D-725C-7EFDC322018B}"/>
              </a:ext>
            </a:extLst>
          </p:cNvPr>
          <p:cNvSpPr>
            <a:spLocks noChangeAspect="1"/>
          </p:cNvSpPr>
          <p:nvPr userDrawn="1"/>
        </p:nvSpPr>
        <p:spPr>
          <a:xfrm rot="16200000">
            <a:off x="-1" y="-1"/>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1" name="Datumsplatzhalter 3">
            <a:extLst>
              <a:ext uri="{FF2B5EF4-FFF2-40B4-BE49-F238E27FC236}">
                <a16:creationId xmlns:a16="http://schemas.microsoft.com/office/drawing/2014/main" id="{B44DD639-7798-A9A2-162D-2BD918372760}"/>
              </a:ext>
            </a:extLst>
          </p:cNvPr>
          <p:cNvSpPr txBox="1">
            <a:spLocks/>
          </p:cNvSpPr>
          <p:nvPr userDrawn="1"/>
        </p:nvSpPr>
        <p:spPr>
          <a:xfrm>
            <a:off x="5020886" y="6256256"/>
            <a:ext cx="1119794"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de-DE" smtClean="0">
                <a:solidFill>
                  <a:srgbClr val="0032AE"/>
                </a:solidFill>
              </a:rPr>
              <a:pPr/>
              <a:t>30.05.2025</a:t>
            </a:fld>
            <a:endParaRPr lang="de-DE">
              <a:solidFill>
                <a:srgbClr val="0032AE"/>
              </a:solidFill>
            </a:endParaRPr>
          </a:p>
        </p:txBody>
      </p:sp>
      <p:sp>
        <p:nvSpPr>
          <p:cNvPr id="22" name="Foliennummernplatzhalter 5">
            <a:extLst>
              <a:ext uri="{FF2B5EF4-FFF2-40B4-BE49-F238E27FC236}">
                <a16:creationId xmlns:a16="http://schemas.microsoft.com/office/drawing/2014/main" id="{93DBCE99-D306-229C-B73C-8DB7EBDDF078}"/>
              </a:ext>
            </a:extLst>
          </p:cNvPr>
          <p:cNvSpPr txBox="1">
            <a:spLocks/>
          </p:cNvSpPr>
          <p:nvPr userDrawn="1"/>
        </p:nvSpPr>
        <p:spPr>
          <a:xfrm>
            <a:off x="5885042" y="6245720"/>
            <a:ext cx="596900"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de-DE" smtClean="0">
                <a:solidFill>
                  <a:srgbClr val="0032AE"/>
                </a:solidFill>
              </a:rPr>
              <a:pPr algn="l"/>
              <a:t>‹#›</a:t>
            </a:fld>
            <a:endParaRPr lang="de-DE">
              <a:solidFill>
                <a:srgbClr val="0032AE"/>
              </a:solidFill>
            </a:endParaRPr>
          </a:p>
        </p:txBody>
      </p:sp>
    </p:spTree>
    <p:extLst>
      <p:ext uri="{BB962C8B-B14F-4D97-AF65-F5344CB8AC3E}">
        <p14:creationId xmlns:p14="http://schemas.microsoft.com/office/powerpoint/2010/main" val="14926693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pter Separator">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ECB65F5-EF4E-850D-A525-11273E2CCBA3}"/>
              </a:ext>
            </a:extLst>
          </p:cNvPr>
          <p:cNvSpPr/>
          <p:nvPr userDrawn="1"/>
        </p:nvSpPr>
        <p:spPr>
          <a:xfrm>
            <a:off x="0" y="0"/>
            <a:ext cx="12192000" cy="5954750"/>
          </a:xfrm>
          <a:prstGeom prst="rect">
            <a:avLst/>
          </a:pr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10">
            <a:extLst>
              <a:ext uri="{FF2B5EF4-FFF2-40B4-BE49-F238E27FC236}">
                <a16:creationId xmlns:a16="http://schemas.microsoft.com/office/drawing/2014/main" id="{A17FEEF6-9313-EF3E-1CF9-B2714DB41054}"/>
              </a:ext>
            </a:extLst>
          </p:cNvPr>
          <p:cNvSpPr>
            <a:spLocks noChangeAspect="1"/>
          </p:cNvSpPr>
          <p:nvPr userDrawn="1"/>
        </p:nvSpPr>
        <p:spPr>
          <a:xfrm rot="10800000">
            <a:off x="9849498" y="2970000"/>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2" name="Freihandform 11">
            <a:extLst>
              <a:ext uri="{FF2B5EF4-FFF2-40B4-BE49-F238E27FC236}">
                <a16:creationId xmlns:a16="http://schemas.microsoft.com/office/drawing/2014/main" id="{CFC48D62-E5CA-8BC7-CEC4-7B102D754F19}"/>
              </a:ext>
            </a:extLst>
          </p:cNvPr>
          <p:cNvSpPr>
            <a:spLocks noChangeAspect="1"/>
          </p:cNvSpPr>
          <p:nvPr userDrawn="1"/>
        </p:nvSpPr>
        <p:spPr>
          <a:xfrm flipH="1">
            <a:off x="9849498" y="1554559"/>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3" name="Inhaltsplatzhalter 3">
            <a:extLst>
              <a:ext uri="{FF2B5EF4-FFF2-40B4-BE49-F238E27FC236}">
                <a16:creationId xmlns:a16="http://schemas.microsoft.com/office/drawing/2014/main" id="{456CF96E-D883-2997-0CFF-F517B58CCE0A}"/>
              </a:ext>
            </a:extLst>
          </p:cNvPr>
          <p:cNvSpPr>
            <a:spLocks noGrp="1"/>
          </p:cNvSpPr>
          <p:nvPr>
            <p:ph sz="quarter" idx="10" hasCustomPrompt="1"/>
          </p:nvPr>
        </p:nvSpPr>
        <p:spPr>
          <a:xfrm>
            <a:off x="2281848" y="2497821"/>
            <a:ext cx="2064668" cy="553998"/>
          </a:xfrm>
        </p:spPr>
        <p:txBody>
          <a:bodyPr wrap="none" lIns="0" tIns="0" rIns="0" bIns="0">
            <a:spAutoFit/>
          </a:bodyPr>
          <a:lstStyle>
            <a:lvl1pPr marL="0" indent="0">
              <a:lnSpc>
                <a:spcPct val="100000"/>
              </a:lnSpc>
              <a:spcBef>
                <a:spcPts val="0"/>
              </a:spcBef>
              <a:buNone/>
              <a:defRPr sz="3600" b="0" i="0" spc="0" baseline="0">
                <a:solidFill>
                  <a:schemeClr val="bg1"/>
                </a:solidFill>
                <a:latin typeface="EC Square Sans Pro Medium" panose="020B0500000000020004" pitchFamily="34" charset="0"/>
              </a:defRPr>
            </a:lvl1pPr>
          </a:lstStyle>
          <a:p>
            <a:pPr lvl="0"/>
            <a:r>
              <a:rPr lang="de-DE"/>
              <a:t>Insert </a:t>
            </a:r>
            <a:r>
              <a:rPr lang="de-DE" err="1"/>
              <a:t>text</a:t>
            </a:r>
            <a:endParaRPr lang="de-DE"/>
          </a:p>
        </p:txBody>
      </p:sp>
      <p:sp>
        <p:nvSpPr>
          <p:cNvPr id="14" name="Inhaltsplatzhalter 3">
            <a:extLst>
              <a:ext uri="{FF2B5EF4-FFF2-40B4-BE49-F238E27FC236}">
                <a16:creationId xmlns:a16="http://schemas.microsoft.com/office/drawing/2014/main" id="{D09D708D-49F9-1AB9-5E7D-F2D23A47BF56}"/>
              </a:ext>
            </a:extLst>
          </p:cNvPr>
          <p:cNvSpPr>
            <a:spLocks noGrp="1"/>
          </p:cNvSpPr>
          <p:nvPr>
            <p:ph sz="quarter" idx="11" hasCustomPrompt="1"/>
          </p:nvPr>
        </p:nvSpPr>
        <p:spPr>
          <a:xfrm>
            <a:off x="2281848" y="2168589"/>
            <a:ext cx="1313501" cy="307777"/>
          </a:xfrm>
        </p:spPr>
        <p:txBody>
          <a:bodyPr wrap="none" lIns="0" tIns="0" rIns="0" bIns="0">
            <a:spAutoFit/>
          </a:bodyPr>
          <a:lstStyle>
            <a:lvl1pPr marL="0" indent="0">
              <a:lnSpc>
                <a:spcPct val="100000"/>
              </a:lnSpc>
              <a:spcBef>
                <a:spcPts val="0"/>
              </a:spcBef>
              <a:buNone/>
              <a:defRPr sz="2000" b="0" i="0" cap="all" spc="30" baseline="0">
                <a:solidFill>
                  <a:schemeClr val="bg1"/>
                </a:solidFill>
                <a:latin typeface="EC Square Sans Pro Light" panose="020B0506000000020004" pitchFamily="34" charset="0"/>
              </a:defRPr>
            </a:lvl1pPr>
          </a:lstStyle>
          <a:p>
            <a:pPr lvl="0"/>
            <a:r>
              <a:rPr lang="de-DE"/>
              <a:t>Insert </a:t>
            </a:r>
            <a:r>
              <a:rPr lang="de-DE" err="1"/>
              <a:t>text</a:t>
            </a:r>
            <a:endParaRPr lang="de-DE"/>
          </a:p>
        </p:txBody>
      </p:sp>
      <p:pic>
        <p:nvPicPr>
          <p:cNvPr id="21" name="Grafik 20" descr="Ein Bild, das Text enthält.&#10;&#10;Automatisch generierte Beschreibung">
            <a:extLst>
              <a:ext uri="{FF2B5EF4-FFF2-40B4-BE49-F238E27FC236}">
                <a16:creationId xmlns:a16="http://schemas.microsoft.com/office/drawing/2014/main" id="{8D4B55FE-3F1E-2113-CE5C-4A423F9B0334}"/>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22" name="Grafik 21" descr="Ein Bild, das Text enthält.&#10;&#10;Automatisch generierte Beschreibung">
            <a:extLst>
              <a:ext uri="{FF2B5EF4-FFF2-40B4-BE49-F238E27FC236}">
                <a16:creationId xmlns:a16="http://schemas.microsoft.com/office/drawing/2014/main" id="{51FF52EE-0281-AA63-6726-20EB2435A1FB}"/>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23" name="Gerade Verbindung 22">
            <a:extLst>
              <a:ext uri="{FF2B5EF4-FFF2-40B4-BE49-F238E27FC236}">
                <a16:creationId xmlns:a16="http://schemas.microsoft.com/office/drawing/2014/main" id="{91679705-728C-22E5-E683-3D63B6C445F9}"/>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8ED1E489-ABB8-38BE-6A67-4489E73E2FA3}"/>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5" name="Datumsplatzhalter 3">
            <a:extLst>
              <a:ext uri="{FF2B5EF4-FFF2-40B4-BE49-F238E27FC236}">
                <a16:creationId xmlns:a16="http://schemas.microsoft.com/office/drawing/2014/main" id="{53CE41DF-8BEC-E46E-F69A-51083124620C}"/>
              </a:ext>
            </a:extLst>
          </p:cNvPr>
          <p:cNvSpPr txBox="1">
            <a:spLocks/>
          </p:cNvSpPr>
          <p:nvPr userDrawn="1"/>
        </p:nvSpPr>
        <p:spPr>
          <a:xfrm>
            <a:off x="5004263" y="6256256"/>
            <a:ext cx="1036666"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de-DE" smtClean="0">
                <a:solidFill>
                  <a:srgbClr val="0032AE"/>
                </a:solidFill>
              </a:rPr>
              <a:pPr/>
              <a:t>30.05.2025</a:t>
            </a:fld>
            <a:endParaRPr lang="de-DE">
              <a:solidFill>
                <a:srgbClr val="0032AE"/>
              </a:solidFill>
            </a:endParaRPr>
          </a:p>
        </p:txBody>
      </p:sp>
      <p:sp>
        <p:nvSpPr>
          <p:cNvPr id="26" name="Foliennummernplatzhalter 5">
            <a:extLst>
              <a:ext uri="{FF2B5EF4-FFF2-40B4-BE49-F238E27FC236}">
                <a16:creationId xmlns:a16="http://schemas.microsoft.com/office/drawing/2014/main" id="{30AFF6C4-1046-6C8F-C92D-FD39F8FFB4E5}"/>
              </a:ext>
            </a:extLst>
          </p:cNvPr>
          <p:cNvSpPr txBox="1">
            <a:spLocks/>
          </p:cNvSpPr>
          <p:nvPr userDrawn="1"/>
        </p:nvSpPr>
        <p:spPr>
          <a:xfrm>
            <a:off x="5885042" y="6245720"/>
            <a:ext cx="698638"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de-DE" smtClean="0">
                <a:solidFill>
                  <a:srgbClr val="0032AE"/>
                </a:solidFill>
              </a:rPr>
              <a:pPr algn="l"/>
              <a:t>‹#›</a:t>
            </a:fld>
            <a:endParaRPr lang="de-DE">
              <a:solidFill>
                <a:srgbClr val="0032AE"/>
              </a:solidFill>
            </a:endParaRPr>
          </a:p>
        </p:txBody>
      </p:sp>
    </p:spTree>
    <p:extLst>
      <p:ext uri="{BB962C8B-B14F-4D97-AF65-F5344CB8AC3E}">
        <p14:creationId xmlns:p14="http://schemas.microsoft.com/office/powerpoint/2010/main" val="1852005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4584-94B7-8618-7CD2-DEF0ED1F4DE5}"/>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EA4D1557-1F90-24EA-084A-EFC6204B6A9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88DC4921-5D0F-3B49-0C0C-9F1612EA65F9}"/>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5" name="Footer Placeholder 4">
            <a:extLst>
              <a:ext uri="{FF2B5EF4-FFF2-40B4-BE49-F238E27FC236}">
                <a16:creationId xmlns:a16="http://schemas.microsoft.com/office/drawing/2014/main" id="{24105C6F-956D-2F79-8F7D-EE2625DF37D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FC538CF-3B9A-AAA4-59AC-7296A248EE09}"/>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1858494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C64B6-40E8-7D1A-9578-FBAAE544D06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F3B6DE7F-B3FF-2C78-0AF9-EA8C2F220A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27CE4AD-6894-24F1-E264-4B8CF471543D}"/>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5" name="Footer Placeholder 4">
            <a:extLst>
              <a:ext uri="{FF2B5EF4-FFF2-40B4-BE49-F238E27FC236}">
                <a16:creationId xmlns:a16="http://schemas.microsoft.com/office/drawing/2014/main" id="{3350458F-9FA0-62F8-7D27-C13E8AB57BA8}"/>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6B6F2E4-BF3D-4103-3F8D-E0A6B5A4DB4C}"/>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3859285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DE9-DE9C-415E-0D9A-A732C4283C0B}"/>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EC6C224C-8EAD-4E70-7C5B-F5C65E037B6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0739261C-6EF3-7208-B9D9-B4FB8D773D1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B66F6B26-4AC7-723B-0A1C-A8F5B676C3B9}"/>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6" name="Footer Placeholder 5">
            <a:extLst>
              <a:ext uri="{FF2B5EF4-FFF2-40B4-BE49-F238E27FC236}">
                <a16:creationId xmlns:a16="http://schemas.microsoft.com/office/drawing/2014/main" id="{E6712FE5-C1AC-4CC2-A29E-C16C001FE56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5F3D343-0352-79D5-8997-5EE24748389E}"/>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3330188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4817-E1B2-4C7E-787E-FE275C81A288}"/>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A43C121D-13DA-8558-0406-A1AF306D9F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C7FCE5C-C6E4-AED5-99E4-26098154965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CD73FEC2-9267-D30F-79D8-84B1F46DC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5A44B49-0716-9C0D-02D5-F25FEC185D5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FFE6C9AF-685C-1EE4-1871-6A2AE8761B15}"/>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8" name="Footer Placeholder 7">
            <a:extLst>
              <a:ext uri="{FF2B5EF4-FFF2-40B4-BE49-F238E27FC236}">
                <a16:creationId xmlns:a16="http://schemas.microsoft.com/office/drawing/2014/main" id="{2682E917-D1F4-1EAE-92AE-FF3D4B8A217F}"/>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334E0D8A-59B7-DC2D-467E-9CF6C1F4B36B}"/>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2915814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CE21D-AEE3-A1C6-FF8C-9049F8F586D8}"/>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7BA524FB-280A-8522-8624-89AA171231AC}"/>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4" name="Footer Placeholder 3">
            <a:extLst>
              <a:ext uri="{FF2B5EF4-FFF2-40B4-BE49-F238E27FC236}">
                <a16:creationId xmlns:a16="http://schemas.microsoft.com/office/drawing/2014/main" id="{E84D6CB0-0ED9-F033-245E-6E43C30AD6E7}"/>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13F429C7-1E67-0BEC-5567-3F507C0D9E70}"/>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3094006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F4F6CE-7DF9-5ACA-C36D-813F32894AF7}"/>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3" name="Footer Placeholder 2">
            <a:extLst>
              <a:ext uri="{FF2B5EF4-FFF2-40B4-BE49-F238E27FC236}">
                <a16:creationId xmlns:a16="http://schemas.microsoft.com/office/drawing/2014/main" id="{129D302D-BE4B-5AA2-7B16-2E171ADF851D}"/>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D971AA78-5A30-8B65-71F3-32FD2E83581F}"/>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4109290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E997-FB5B-484C-9545-F7F476C622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DA9AE8F9-E845-B8E7-11C1-D294A9DFE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A39840BE-B10D-5E22-7720-0F5839DC20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3EF7CE-2B54-D64C-73E9-2CE7B181ADA9}"/>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6" name="Footer Placeholder 5">
            <a:extLst>
              <a:ext uri="{FF2B5EF4-FFF2-40B4-BE49-F238E27FC236}">
                <a16:creationId xmlns:a16="http://schemas.microsoft.com/office/drawing/2014/main" id="{1BB9FAF1-FFED-45EE-A4E9-40DF355C3EFA}"/>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1412C470-069A-5035-1FFF-3A5B65241934}"/>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75669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4550-E9F3-C0CA-94DE-37B5D9DB71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1BB81F8B-5747-4FCC-CB6B-A322E6F69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703E3837-720E-75AB-879D-E1A69E167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2C232A8-BD9A-4819-57D0-F4521E4D74A2}"/>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6" name="Footer Placeholder 5">
            <a:extLst>
              <a:ext uri="{FF2B5EF4-FFF2-40B4-BE49-F238E27FC236}">
                <a16:creationId xmlns:a16="http://schemas.microsoft.com/office/drawing/2014/main" id="{889BBA3E-70FF-1A5A-16E4-7F12A56E885F}"/>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83AA046-AA37-7CA0-8F69-8327246EA1B1}"/>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64897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DA5F1D-BEE9-5384-D530-3AF052E1D7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AE4931A9-A5E2-7D1D-4416-B7E364043C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16623715-9AB0-9D24-27FA-C34F239B3A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B6142-0028-B64C-9AAA-F8701357258F}" type="datetimeFigureOut">
              <a:rPr lang="en-NL" smtClean="0"/>
              <a:t>05/30/2025</a:t>
            </a:fld>
            <a:endParaRPr lang="en-NL"/>
          </a:p>
        </p:txBody>
      </p:sp>
      <p:sp>
        <p:nvSpPr>
          <p:cNvPr id="5" name="Footer Placeholder 4">
            <a:extLst>
              <a:ext uri="{FF2B5EF4-FFF2-40B4-BE49-F238E27FC236}">
                <a16:creationId xmlns:a16="http://schemas.microsoft.com/office/drawing/2014/main" id="{29F89F7B-5D23-252F-DACD-A78FC448AA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ADCB80E4-857A-82F2-F7D2-BDD9A0B8A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4DA30C-975F-6441-BC55-17C9B2D996AF}" type="slidenum">
              <a:rPr lang="en-NL" smtClean="0"/>
              <a:t>‹#›</a:t>
            </a:fld>
            <a:endParaRPr lang="en-NL"/>
          </a:p>
        </p:txBody>
      </p:sp>
    </p:spTree>
    <p:extLst>
      <p:ext uri="{BB962C8B-B14F-4D97-AF65-F5344CB8AC3E}">
        <p14:creationId xmlns:p14="http://schemas.microsoft.com/office/powerpoint/2010/main" val="1362800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9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notesSlide" Target="../notesSlides/notesSlide1.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sv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8.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3.png"/><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8.emf"/><Relationship Id="rId3" Type="http://schemas.openxmlformats.org/officeDocument/2006/relationships/image" Target="../media/image5.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7.sv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6.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hyperlink" Target="mailto:interoperability@surf.n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0.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image" Target="../media/image50.png"/><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image" Target="../media/image25.png"/><Relationship Id="rId15" Type="http://schemas.openxmlformats.org/officeDocument/2006/relationships/image" Target="../media/image62.png"/><Relationship Id="rId10" Type="http://schemas.openxmlformats.org/officeDocument/2006/relationships/image" Target="../media/image15.png"/><Relationship Id="rId4" Type="http://schemas.openxmlformats.org/officeDocument/2006/relationships/image" Target="../media/image23.png"/><Relationship Id="rId9" Type="http://schemas.openxmlformats.org/officeDocument/2006/relationships/image" Target="../media/image57.png"/><Relationship Id="rId14"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png"/><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mailto:interoperability@surf.nl" TargetMode="External"/><Relationship Id="rId5" Type="http://schemas.openxmlformats.org/officeDocument/2006/relationships/image" Target="../media/image8.emf"/><Relationship Id="rId10" Type="http://schemas.openxmlformats.org/officeDocument/2006/relationships/image" Target="../media/image31.png"/><Relationship Id="rId4" Type="http://schemas.openxmlformats.org/officeDocument/2006/relationships/image" Target="../media/image7.svg"/><Relationship Id="rId9" Type="http://schemas.openxmlformats.org/officeDocument/2006/relationships/image" Target="../media/image67.sv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9BBF6"/>
        </a:solidFill>
        <a:effectLst/>
      </p:bgPr>
    </p:bg>
    <p:spTree>
      <p:nvGrpSpPr>
        <p:cNvPr id="1" name=""/>
        <p:cNvGrpSpPr/>
        <p:nvPr/>
      </p:nvGrpSpPr>
      <p:grpSpPr>
        <a:xfrm>
          <a:off x="0" y="0"/>
          <a:ext cx="0" cy="0"/>
          <a:chOff x="0" y="0"/>
          <a:chExt cx="0" cy="0"/>
        </a:xfrm>
      </p:grpSpPr>
      <p:pic>
        <p:nvPicPr>
          <p:cNvPr id="48" name="Picture 47" descr="A black and white illustration of a tower&#10;&#10;Description automatically generated">
            <a:extLst>
              <a:ext uri="{FF2B5EF4-FFF2-40B4-BE49-F238E27FC236}">
                <a16:creationId xmlns:a16="http://schemas.microsoft.com/office/drawing/2014/main" id="{5B65A84B-6F5A-8273-DED9-DFB491934732}"/>
              </a:ext>
            </a:extLst>
          </p:cNvPr>
          <p:cNvPicPr>
            <a:picLocks noChangeAspect="1"/>
          </p:cNvPicPr>
          <p:nvPr/>
        </p:nvPicPr>
        <p:blipFill>
          <a:blip r:embed="rId3"/>
          <a:stretch>
            <a:fillRect/>
          </a:stretch>
        </p:blipFill>
        <p:spPr>
          <a:xfrm>
            <a:off x="-2122169" y="-1045772"/>
            <a:ext cx="3564332" cy="4925835"/>
          </a:xfrm>
          <a:prstGeom prst="rect">
            <a:avLst/>
          </a:prstGeom>
        </p:spPr>
      </p:pic>
      <p:pic>
        <p:nvPicPr>
          <p:cNvPr id="44" name="Picture 43" descr="A black and white illustration of a tower&#10;&#10;Description automatically generated">
            <a:extLst>
              <a:ext uri="{FF2B5EF4-FFF2-40B4-BE49-F238E27FC236}">
                <a16:creationId xmlns:a16="http://schemas.microsoft.com/office/drawing/2014/main" id="{42599B85-5044-A4B2-2DC9-757E352BE0C7}"/>
              </a:ext>
            </a:extLst>
          </p:cNvPr>
          <p:cNvPicPr>
            <a:picLocks noChangeAspect="1"/>
          </p:cNvPicPr>
          <p:nvPr/>
        </p:nvPicPr>
        <p:blipFill>
          <a:blip r:embed="rId3"/>
          <a:stretch>
            <a:fillRect/>
          </a:stretch>
        </p:blipFill>
        <p:spPr>
          <a:xfrm>
            <a:off x="1368877" y="-1035624"/>
            <a:ext cx="3564332" cy="4925835"/>
          </a:xfrm>
          <a:prstGeom prst="rect">
            <a:avLst/>
          </a:prstGeom>
        </p:spPr>
      </p:pic>
      <p:pic>
        <p:nvPicPr>
          <p:cNvPr id="6" name="Graphic 5">
            <a:extLst>
              <a:ext uri="{FF2B5EF4-FFF2-40B4-BE49-F238E27FC236}">
                <a16:creationId xmlns:a16="http://schemas.microsoft.com/office/drawing/2014/main" id="{A2D91EBF-AA65-2E61-50B0-ABE46E46CC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81502" y="4982675"/>
            <a:ext cx="4826809" cy="2393459"/>
          </a:xfrm>
          <a:prstGeom prst="rect">
            <a:avLst/>
          </a:prstGeom>
        </p:spPr>
      </p:pic>
      <p:sp>
        <p:nvSpPr>
          <p:cNvPr id="2" name="TextBox 1">
            <a:extLst>
              <a:ext uri="{FF2B5EF4-FFF2-40B4-BE49-F238E27FC236}">
                <a16:creationId xmlns:a16="http://schemas.microsoft.com/office/drawing/2014/main" id="{65A567B8-E047-6A43-7C69-02B97477BA1D}"/>
              </a:ext>
            </a:extLst>
          </p:cNvPr>
          <p:cNvSpPr txBox="1"/>
          <p:nvPr/>
        </p:nvSpPr>
        <p:spPr>
          <a:xfrm>
            <a:off x="6218114" y="1315744"/>
            <a:ext cx="5466388" cy="1569660"/>
          </a:xfrm>
          <a:prstGeom prst="rect">
            <a:avLst/>
          </a:prstGeom>
          <a:noFill/>
        </p:spPr>
        <p:txBody>
          <a:bodyPr wrap="square" lIns="91440" tIns="45720" rIns="91440" bIns="45720" rtlCol="0" anchor="t">
            <a:spAutoFit/>
          </a:bodyPr>
          <a:lstStyle/>
          <a:p>
            <a:pPr algn="r"/>
            <a:r>
              <a:rPr lang="en-GB" sz="4800" b="1" err="1">
                <a:solidFill>
                  <a:schemeClr val="bg1"/>
                </a:solidFill>
                <a:latin typeface="General Sans Semibold"/>
              </a:rPr>
              <a:t>Interoperabiliteit</a:t>
            </a:r>
            <a:r>
              <a:rPr lang="en-GB" sz="4800" b="1" dirty="0">
                <a:solidFill>
                  <a:schemeClr val="bg1"/>
                </a:solidFill>
                <a:latin typeface="General Sans Semibold"/>
              </a:rPr>
              <a:t> </a:t>
            </a:r>
            <a:endParaRPr lang="en-US">
              <a:solidFill>
                <a:schemeClr val="bg1"/>
              </a:solidFill>
            </a:endParaRPr>
          </a:p>
          <a:p>
            <a:pPr algn="r"/>
            <a:r>
              <a:rPr lang="en-GB" sz="4800" b="1" dirty="0">
                <a:solidFill>
                  <a:schemeClr val="bg1"/>
                </a:solidFill>
                <a:latin typeface="General Sans Semibold"/>
              </a:rPr>
              <a:t>in het </a:t>
            </a:r>
            <a:r>
              <a:rPr lang="en-GB" sz="4800" b="1" dirty="0" err="1">
                <a:solidFill>
                  <a:schemeClr val="bg1"/>
                </a:solidFill>
                <a:latin typeface="General Sans Semibold"/>
              </a:rPr>
              <a:t>onderwijs</a:t>
            </a:r>
            <a:endParaRPr lang="en-GB" sz="4800" b="1" dirty="0">
              <a:solidFill>
                <a:schemeClr val="bg1"/>
              </a:solidFill>
              <a:latin typeface="General Sans Semibold"/>
            </a:endParaRPr>
          </a:p>
        </p:txBody>
      </p:sp>
      <p:sp>
        <p:nvSpPr>
          <p:cNvPr id="32" name="TextBox 31">
            <a:extLst>
              <a:ext uri="{FF2B5EF4-FFF2-40B4-BE49-F238E27FC236}">
                <a16:creationId xmlns:a16="http://schemas.microsoft.com/office/drawing/2014/main" id="{FF750B87-358E-EC84-1125-75EFB1A42AB6}"/>
              </a:ext>
            </a:extLst>
          </p:cNvPr>
          <p:cNvSpPr txBox="1"/>
          <p:nvPr/>
        </p:nvSpPr>
        <p:spPr>
          <a:xfrm>
            <a:off x="6635984" y="2925185"/>
            <a:ext cx="5048518" cy="461665"/>
          </a:xfrm>
          <a:prstGeom prst="rect">
            <a:avLst/>
          </a:prstGeom>
          <a:noFill/>
        </p:spPr>
        <p:txBody>
          <a:bodyPr wrap="square" lIns="91440" tIns="45720" rIns="91440" bIns="45720" rtlCol="0" anchor="t">
            <a:spAutoFit/>
          </a:bodyPr>
          <a:lstStyle/>
          <a:p>
            <a:pPr algn="r"/>
            <a:r>
              <a:rPr lang="nl-NL" sz="2400" dirty="0">
                <a:solidFill>
                  <a:schemeClr val="bg1"/>
                </a:solidFill>
                <a:latin typeface="General Sans"/>
              </a:rPr>
              <a:t>Beeldtaal</a:t>
            </a:r>
            <a:r>
              <a:rPr lang="nl-NL" dirty="0">
                <a:solidFill>
                  <a:schemeClr val="bg1"/>
                </a:solidFill>
                <a:latin typeface="Calibri"/>
                <a:cs typeface="Calibri"/>
              </a:rPr>
              <a:t> </a:t>
            </a:r>
            <a:endParaRPr lang="nl-NL" dirty="0">
              <a:solidFill>
                <a:schemeClr val="bg1"/>
              </a:solidFill>
            </a:endParaRPr>
          </a:p>
        </p:txBody>
      </p:sp>
      <p:pic>
        <p:nvPicPr>
          <p:cNvPr id="35" name="Picture 34">
            <a:extLst>
              <a:ext uri="{FF2B5EF4-FFF2-40B4-BE49-F238E27FC236}">
                <a16:creationId xmlns:a16="http://schemas.microsoft.com/office/drawing/2014/main" id="{187D813F-82B8-38CC-9412-DEE73C1FC7CE}"/>
              </a:ext>
            </a:extLst>
          </p:cNvPr>
          <p:cNvPicPr>
            <a:picLocks noChangeAspect="1"/>
          </p:cNvPicPr>
          <p:nvPr/>
        </p:nvPicPr>
        <p:blipFill>
          <a:blip r:embed="rId6"/>
          <a:stretch>
            <a:fillRect/>
          </a:stretch>
        </p:blipFill>
        <p:spPr>
          <a:xfrm>
            <a:off x="8490017" y="5878352"/>
            <a:ext cx="1764793" cy="602106"/>
          </a:xfrm>
          <a:prstGeom prst="rect">
            <a:avLst/>
          </a:prstGeom>
        </p:spPr>
      </p:pic>
      <p:sp>
        <p:nvSpPr>
          <p:cNvPr id="9" name="TextBox 8">
            <a:extLst>
              <a:ext uri="{FF2B5EF4-FFF2-40B4-BE49-F238E27FC236}">
                <a16:creationId xmlns:a16="http://schemas.microsoft.com/office/drawing/2014/main" id="{80C79839-C3A5-58F3-B6A5-81BB8300C1AB}"/>
              </a:ext>
            </a:extLst>
          </p:cNvPr>
          <p:cNvSpPr txBox="1"/>
          <p:nvPr/>
        </p:nvSpPr>
        <p:spPr>
          <a:xfrm>
            <a:off x="6635984" y="5179854"/>
            <a:ext cx="5048518" cy="338554"/>
          </a:xfrm>
          <a:prstGeom prst="rect">
            <a:avLst/>
          </a:prstGeom>
          <a:noFill/>
        </p:spPr>
        <p:txBody>
          <a:bodyPr wrap="square" lIns="91440" tIns="45720" rIns="91440" bIns="45720" rtlCol="0" anchor="t">
            <a:spAutoFit/>
          </a:bodyPr>
          <a:lstStyle/>
          <a:p>
            <a:pPr algn="r"/>
            <a:r>
              <a:rPr lang="nl-NL" sz="1600" i="1" dirty="0">
                <a:solidFill>
                  <a:schemeClr val="bg1"/>
                </a:solidFill>
                <a:latin typeface="General Sans Light Italic"/>
              </a:rPr>
              <a:t>Versie mei 2025</a:t>
            </a:r>
            <a:endParaRPr lang="en-NL" sz="1600" i="1" dirty="0">
              <a:solidFill>
                <a:schemeClr val="bg1"/>
              </a:solidFill>
              <a:latin typeface="General Sans Light Italic"/>
            </a:endParaRPr>
          </a:p>
        </p:txBody>
      </p:sp>
      <p:pic>
        <p:nvPicPr>
          <p:cNvPr id="22" name="Picture 21" descr="A white cube with a black background&#10;&#10;Description automatically generated">
            <a:extLst>
              <a:ext uri="{FF2B5EF4-FFF2-40B4-BE49-F238E27FC236}">
                <a16:creationId xmlns:a16="http://schemas.microsoft.com/office/drawing/2014/main" id="{017D294E-C707-0B9D-D276-404AE79F9899}"/>
              </a:ext>
            </a:extLst>
          </p:cNvPr>
          <p:cNvPicPr>
            <a:picLocks noChangeAspect="1"/>
          </p:cNvPicPr>
          <p:nvPr/>
        </p:nvPicPr>
        <p:blipFill>
          <a:blip r:embed="rId7">
            <a:alphaModFix amt="33000"/>
          </a:blip>
          <a:stretch>
            <a:fillRect/>
          </a:stretch>
        </p:blipFill>
        <p:spPr>
          <a:xfrm>
            <a:off x="4387248" y="1937370"/>
            <a:ext cx="486522" cy="493327"/>
          </a:xfrm>
          <a:prstGeom prst="rect">
            <a:avLst/>
          </a:prstGeom>
        </p:spPr>
      </p:pic>
      <p:pic>
        <p:nvPicPr>
          <p:cNvPr id="28" name="Picture 27" descr="A white cube with a square and a square in the middle&#10;&#10;Description automatically generated">
            <a:extLst>
              <a:ext uri="{FF2B5EF4-FFF2-40B4-BE49-F238E27FC236}">
                <a16:creationId xmlns:a16="http://schemas.microsoft.com/office/drawing/2014/main" id="{8A2640FF-2E9D-82A3-366C-CF5494DEB5CF}"/>
              </a:ext>
            </a:extLst>
          </p:cNvPr>
          <p:cNvPicPr>
            <a:picLocks noChangeAspect="1"/>
          </p:cNvPicPr>
          <p:nvPr/>
        </p:nvPicPr>
        <p:blipFill>
          <a:blip r:embed="rId8">
            <a:alphaModFix amt="33000"/>
          </a:blip>
          <a:stretch>
            <a:fillRect/>
          </a:stretch>
        </p:blipFill>
        <p:spPr>
          <a:xfrm>
            <a:off x="4203527" y="2466181"/>
            <a:ext cx="367443" cy="364041"/>
          </a:xfrm>
          <a:prstGeom prst="rect">
            <a:avLst/>
          </a:prstGeom>
        </p:spPr>
      </p:pic>
      <p:pic>
        <p:nvPicPr>
          <p:cNvPr id="33" name="Picture 32" descr="A white cube with a black background&#10;&#10;Description automatically generated">
            <a:extLst>
              <a:ext uri="{FF2B5EF4-FFF2-40B4-BE49-F238E27FC236}">
                <a16:creationId xmlns:a16="http://schemas.microsoft.com/office/drawing/2014/main" id="{4BEA4E36-95F7-3EC6-2578-73EE5E5617FC}"/>
              </a:ext>
            </a:extLst>
          </p:cNvPr>
          <p:cNvPicPr>
            <a:picLocks noChangeAspect="1"/>
          </p:cNvPicPr>
          <p:nvPr/>
        </p:nvPicPr>
        <p:blipFill>
          <a:blip r:embed="rId7">
            <a:alphaModFix amt="33000"/>
          </a:blip>
          <a:stretch>
            <a:fillRect/>
          </a:stretch>
        </p:blipFill>
        <p:spPr>
          <a:xfrm>
            <a:off x="4140360" y="851107"/>
            <a:ext cx="367443" cy="372582"/>
          </a:xfrm>
          <a:prstGeom prst="rect">
            <a:avLst/>
          </a:prstGeom>
        </p:spPr>
      </p:pic>
      <p:pic>
        <p:nvPicPr>
          <p:cNvPr id="34" name="Picture 33" descr="A white cube with a square and a square in the middle&#10;&#10;Description automatically generated">
            <a:extLst>
              <a:ext uri="{FF2B5EF4-FFF2-40B4-BE49-F238E27FC236}">
                <a16:creationId xmlns:a16="http://schemas.microsoft.com/office/drawing/2014/main" id="{17FE5407-2AE5-1AE7-27A8-96A8D71A59F6}"/>
              </a:ext>
            </a:extLst>
          </p:cNvPr>
          <p:cNvPicPr>
            <a:picLocks noChangeAspect="1"/>
          </p:cNvPicPr>
          <p:nvPr/>
        </p:nvPicPr>
        <p:blipFill>
          <a:blip r:embed="rId8">
            <a:alphaModFix amt="33000"/>
          </a:blip>
          <a:stretch>
            <a:fillRect/>
          </a:stretch>
        </p:blipFill>
        <p:spPr>
          <a:xfrm>
            <a:off x="4507610" y="1320075"/>
            <a:ext cx="267889" cy="265409"/>
          </a:xfrm>
          <a:prstGeom prst="rect">
            <a:avLst/>
          </a:prstGeom>
        </p:spPr>
      </p:pic>
      <p:pic>
        <p:nvPicPr>
          <p:cNvPr id="50" name="Picture 49" descr="A white square with a number on it&#10;&#10;Description automatically generated">
            <a:extLst>
              <a:ext uri="{FF2B5EF4-FFF2-40B4-BE49-F238E27FC236}">
                <a16:creationId xmlns:a16="http://schemas.microsoft.com/office/drawing/2014/main" id="{099D2D79-9BA5-DDED-7CB6-24304D8DB770}"/>
              </a:ext>
            </a:extLst>
          </p:cNvPr>
          <p:cNvPicPr>
            <a:picLocks noChangeAspect="1"/>
          </p:cNvPicPr>
          <p:nvPr/>
        </p:nvPicPr>
        <p:blipFill>
          <a:blip r:embed="rId9">
            <a:alphaModFix amt="32000"/>
          </a:blip>
          <a:stretch>
            <a:fillRect/>
          </a:stretch>
        </p:blipFill>
        <p:spPr>
          <a:xfrm>
            <a:off x="4563778" y="425522"/>
            <a:ext cx="898214" cy="601011"/>
          </a:xfrm>
          <a:prstGeom prst="rect">
            <a:avLst/>
          </a:prstGeom>
        </p:spPr>
      </p:pic>
      <p:pic>
        <p:nvPicPr>
          <p:cNvPr id="68" name="Picture 67" descr="A blue rectangular object with a maze&#10;&#10;Description automatically generated">
            <a:extLst>
              <a:ext uri="{FF2B5EF4-FFF2-40B4-BE49-F238E27FC236}">
                <a16:creationId xmlns:a16="http://schemas.microsoft.com/office/drawing/2014/main" id="{C971D0AA-16DB-C5D3-67BB-C4A34EDBFFEB}"/>
              </a:ext>
            </a:extLst>
          </p:cNvPr>
          <p:cNvPicPr>
            <a:picLocks noChangeAspect="1"/>
          </p:cNvPicPr>
          <p:nvPr/>
        </p:nvPicPr>
        <p:blipFill>
          <a:blip r:embed="rId10"/>
          <a:stretch>
            <a:fillRect/>
          </a:stretch>
        </p:blipFill>
        <p:spPr>
          <a:xfrm>
            <a:off x="4127886" y="4057645"/>
            <a:ext cx="509619" cy="402121"/>
          </a:xfrm>
          <a:prstGeom prst="rect">
            <a:avLst/>
          </a:prstGeom>
        </p:spPr>
      </p:pic>
      <p:pic>
        <p:nvPicPr>
          <p:cNvPr id="69" name="Picture 68" descr="A yellow block with a stick on it&#10;&#10;Description automatically generated">
            <a:extLst>
              <a:ext uri="{FF2B5EF4-FFF2-40B4-BE49-F238E27FC236}">
                <a16:creationId xmlns:a16="http://schemas.microsoft.com/office/drawing/2014/main" id="{F73E8BD5-4E1E-3C5B-EE6F-36F0377CF3F5}"/>
              </a:ext>
            </a:extLst>
          </p:cNvPr>
          <p:cNvPicPr>
            <a:picLocks noChangeAspect="1"/>
          </p:cNvPicPr>
          <p:nvPr/>
        </p:nvPicPr>
        <p:blipFill>
          <a:blip r:embed="rId11"/>
          <a:stretch>
            <a:fillRect/>
          </a:stretch>
        </p:blipFill>
        <p:spPr>
          <a:xfrm>
            <a:off x="2563480" y="3700130"/>
            <a:ext cx="474675" cy="481314"/>
          </a:xfrm>
          <a:prstGeom prst="rect">
            <a:avLst/>
          </a:prstGeom>
        </p:spPr>
      </p:pic>
      <p:pic>
        <p:nvPicPr>
          <p:cNvPr id="73" name="Picture 72" descr="A blue letter with a hole in the middle&#10;&#10;Description automatically generated">
            <a:extLst>
              <a:ext uri="{FF2B5EF4-FFF2-40B4-BE49-F238E27FC236}">
                <a16:creationId xmlns:a16="http://schemas.microsoft.com/office/drawing/2014/main" id="{B68DE33D-B99D-D4B4-501B-BA17074F7A16}"/>
              </a:ext>
            </a:extLst>
          </p:cNvPr>
          <p:cNvPicPr>
            <a:picLocks noChangeAspect="1"/>
          </p:cNvPicPr>
          <p:nvPr/>
        </p:nvPicPr>
        <p:blipFill>
          <a:blip r:embed="rId12"/>
          <a:stretch>
            <a:fillRect/>
          </a:stretch>
        </p:blipFill>
        <p:spPr>
          <a:xfrm>
            <a:off x="2872483" y="4359705"/>
            <a:ext cx="497910" cy="560979"/>
          </a:xfrm>
          <a:prstGeom prst="rect">
            <a:avLst/>
          </a:prstGeom>
        </p:spPr>
      </p:pic>
      <p:pic>
        <p:nvPicPr>
          <p:cNvPr id="77" name="Picture 76" descr="A blue square with a hole in the center&#10;&#10;Description automatically generated">
            <a:extLst>
              <a:ext uri="{FF2B5EF4-FFF2-40B4-BE49-F238E27FC236}">
                <a16:creationId xmlns:a16="http://schemas.microsoft.com/office/drawing/2014/main" id="{947E7E3B-4046-12E5-AC0A-4D7FBA5EF50A}"/>
              </a:ext>
            </a:extLst>
          </p:cNvPr>
          <p:cNvPicPr>
            <a:picLocks noChangeAspect="1"/>
          </p:cNvPicPr>
          <p:nvPr/>
        </p:nvPicPr>
        <p:blipFill>
          <a:blip r:embed="rId13"/>
          <a:stretch>
            <a:fillRect/>
          </a:stretch>
        </p:blipFill>
        <p:spPr>
          <a:xfrm>
            <a:off x="2579048" y="5261654"/>
            <a:ext cx="528496" cy="353626"/>
          </a:xfrm>
          <a:prstGeom prst="rect">
            <a:avLst/>
          </a:prstGeom>
        </p:spPr>
      </p:pic>
      <p:pic>
        <p:nvPicPr>
          <p:cNvPr id="71" name="Picture 70" descr="A yellow square with a number on it&#10;&#10;Description automatically generated">
            <a:extLst>
              <a:ext uri="{FF2B5EF4-FFF2-40B4-BE49-F238E27FC236}">
                <a16:creationId xmlns:a16="http://schemas.microsoft.com/office/drawing/2014/main" id="{AA93599C-0D24-690A-9C7B-0AE7AEE595D5}"/>
              </a:ext>
            </a:extLst>
          </p:cNvPr>
          <p:cNvPicPr>
            <a:picLocks noChangeAspect="1"/>
          </p:cNvPicPr>
          <p:nvPr/>
        </p:nvPicPr>
        <p:blipFill>
          <a:blip r:embed="rId14"/>
          <a:stretch>
            <a:fillRect/>
          </a:stretch>
        </p:blipFill>
        <p:spPr>
          <a:xfrm>
            <a:off x="4311654" y="3321717"/>
            <a:ext cx="894936" cy="601011"/>
          </a:xfrm>
          <a:prstGeom prst="rect">
            <a:avLst/>
          </a:prstGeom>
        </p:spPr>
      </p:pic>
      <p:pic>
        <p:nvPicPr>
          <p:cNvPr id="74" name="Picture 73" descr="A blue square with a hole in the center&#10;&#10;Description automatically generated">
            <a:extLst>
              <a:ext uri="{FF2B5EF4-FFF2-40B4-BE49-F238E27FC236}">
                <a16:creationId xmlns:a16="http://schemas.microsoft.com/office/drawing/2014/main" id="{3518DF9E-DFE4-405B-2324-2D8BDE302E82}"/>
              </a:ext>
            </a:extLst>
          </p:cNvPr>
          <p:cNvPicPr>
            <a:picLocks noChangeAspect="1"/>
          </p:cNvPicPr>
          <p:nvPr/>
        </p:nvPicPr>
        <p:blipFill>
          <a:blip r:embed="rId13"/>
          <a:stretch>
            <a:fillRect/>
          </a:stretch>
        </p:blipFill>
        <p:spPr>
          <a:xfrm>
            <a:off x="3957294" y="4592083"/>
            <a:ext cx="1035983" cy="693194"/>
          </a:xfrm>
          <a:prstGeom prst="rect">
            <a:avLst/>
          </a:prstGeom>
        </p:spPr>
      </p:pic>
      <p:pic>
        <p:nvPicPr>
          <p:cNvPr id="76" name="Picture 75" descr="A blue square with a hole in the center&#10;&#10;Description automatically generated">
            <a:extLst>
              <a:ext uri="{FF2B5EF4-FFF2-40B4-BE49-F238E27FC236}">
                <a16:creationId xmlns:a16="http://schemas.microsoft.com/office/drawing/2014/main" id="{D734337F-BFBD-69EC-F88B-60149585333D}"/>
              </a:ext>
            </a:extLst>
          </p:cNvPr>
          <p:cNvPicPr>
            <a:picLocks noChangeAspect="1"/>
          </p:cNvPicPr>
          <p:nvPr/>
        </p:nvPicPr>
        <p:blipFill>
          <a:blip r:embed="rId13"/>
          <a:stretch>
            <a:fillRect/>
          </a:stretch>
        </p:blipFill>
        <p:spPr>
          <a:xfrm>
            <a:off x="2924488" y="4964875"/>
            <a:ext cx="528496" cy="353626"/>
          </a:xfrm>
          <a:prstGeom prst="rect">
            <a:avLst/>
          </a:prstGeom>
        </p:spPr>
      </p:pic>
      <p:pic>
        <p:nvPicPr>
          <p:cNvPr id="70" name="Picture 69" descr="A blue and white letter&#10;&#10;Description automatically generated with medium confidence">
            <a:extLst>
              <a:ext uri="{FF2B5EF4-FFF2-40B4-BE49-F238E27FC236}">
                <a16:creationId xmlns:a16="http://schemas.microsoft.com/office/drawing/2014/main" id="{88D132F5-1460-8864-5D37-15D828A6F799}"/>
              </a:ext>
            </a:extLst>
          </p:cNvPr>
          <p:cNvPicPr>
            <a:picLocks noChangeAspect="1"/>
          </p:cNvPicPr>
          <p:nvPr/>
        </p:nvPicPr>
        <p:blipFill>
          <a:blip r:embed="rId15"/>
          <a:stretch>
            <a:fillRect/>
          </a:stretch>
        </p:blipFill>
        <p:spPr>
          <a:xfrm>
            <a:off x="1957763" y="4642329"/>
            <a:ext cx="400077" cy="450754"/>
          </a:xfrm>
          <a:prstGeom prst="rect">
            <a:avLst/>
          </a:prstGeom>
        </p:spPr>
      </p:pic>
      <p:pic>
        <p:nvPicPr>
          <p:cNvPr id="55" name="Picture 54" descr="A square object with a hole in it&#10;&#10;Description automatically generated">
            <a:extLst>
              <a:ext uri="{FF2B5EF4-FFF2-40B4-BE49-F238E27FC236}">
                <a16:creationId xmlns:a16="http://schemas.microsoft.com/office/drawing/2014/main" id="{146B9409-D2E6-B8D0-702C-57D17239AFB1}"/>
              </a:ext>
            </a:extLst>
          </p:cNvPr>
          <p:cNvPicPr>
            <a:picLocks noChangeAspect="1"/>
          </p:cNvPicPr>
          <p:nvPr/>
        </p:nvPicPr>
        <p:blipFill>
          <a:blip r:embed="rId16"/>
          <a:stretch>
            <a:fillRect/>
          </a:stretch>
        </p:blipFill>
        <p:spPr>
          <a:xfrm>
            <a:off x="56291" y="4393132"/>
            <a:ext cx="816139" cy="546093"/>
          </a:xfrm>
          <a:prstGeom prst="rect">
            <a:avLst/>
          </a:prstGeom>
        </p:spPr>
      </p:pic>
      <p:pic>
        <p:nvPicPr>
          <p:cNvPr id="24" name="Picture 23" descr="A grey and white object with a hole in the middle&#10;&#10;Description automatically generated">
            <a:extLst>
              <a:ext uri="{FF2B5EF4-FFF2-40B4-BE49-F238E27FC236}">
                <a16:creationId xmlns:a16="http://schemas.microsoft.com/office/drawing/2014/main" id="{BC4D4D45-89A8-7EA5-DB16-8EBA195637D2}"/>
              </a:ext>
            </a:extLst>
          </p:cNvPr>
          <p:cNvPicPr>
            <a:picLocks noChangeAspect="1"/>
          </p:cNvPicPr>
          <p:nvPr/>
        </p:nvPicPr>
        <p:blipFill>
          <a:blip r:embed="rId17">
            <a:alphaModFix amt="70000"/>
          </a:blip>
          <a:stretch>
            <a:fillRect/>
          </a:stretch>
        </p:blipFill>
        <p:spPr>
          <a:xfrm>
            <a:off x="1476301" y="3739006"/>
            <a:ext cx="513740" cy="574981"/>
          </a:xfrm>
          <a:prstGeom prst="rect">
            <a:avLst/>
          </a:prstGeom>
        </p:spPr>
      </p:pic>
      <p:pic>
        <p:nvPicPr>
          <p:cNvPr id="72" name="Picture 71" descr="A yellow cube with a square top&#10;&#10;Description automatically generated">
            <a:extLst>
              <a:ext uri="{FF2B5EF4-FFF2-40B4-BE49-F238E27FC236}">
                <a16:creationId xmlns:a16="http://schemas.microsoft.com/office/drawing/2014/main" id="{4122C22A-0B5A-81C9-2527-5D81D0C653AB}"/>
              </a:ext>
            </a:extLst>
          </p:cNvPr>
          <p:cNvPicPr>
            <a:picLocks noChangeAspect="1"/>
          </p:cNvPicPr>
          <p:nvPr/>
        </p:nvPicPr>
        <p:blipFill>
          <a:blip r:embed="rId18"/>
          <a:stretch>
            <a:fillRect/>
          </a:stretch>
        </p:blipFill>
        <p:spPr>
          <a:xfrm>
            <a:off x="1757067" y="2944647"/>
            <a:ext cx="358495" cy="355176"/>
          </a:xfrm>
          <a:prstGeom prst="rect">
            <a:avLst/>
          </a:prstGeom>
        </p:spPr>
      </p:pic>
      <p:pic>
        <p:nvPicPr>
          <p:cNvPr id="20" name="Picture 19" descr="A grey rectangular object with a black background&#10;&#10;Description automatically generated">
            <a:extLst>
              <a:ext uri="{FF2B5EF4-FFF2-40B4-BE49-F238E27FC236}">
                <a16:creationId xmlns:a16="http://schemas.microsoft.com/office/drawing/2014/main" id="{584DB8B2-885D-CA7D-2DF9-21E3E75F66C2}"/>
              </a:ext>
            </a:extLst>
          </p:cNvPr>
          <p:cNvPicPr>
            <a:picLocks noChangeAspect="1"/>
          </p:cNvPicPr>
          <p:nvPr/>
        </p:nvPicPr>
        <p:blipFill>
          <a:blip r:embed="rId19">
            <a:alphaModFix amt="70000"/>
          </a:blip>
          <a:stretch>
            <a:fillRect/>
          </a:stretch>
        </p:blipFill>
        <p:spPr>
          <a:xfrm>
            <a:off x="516672" y="3605589"/>
            <a:ext cx="870977" cy="687255"/>
          </a:xfrm>
          <a:prstGeom prst="rect">
            <a:avLst/>
          </a:prstGeom>
        </p:spPr>
      </p:pic>
      <p:pic>
        <p:nvPicPr>
          <p:cNvPr id="31" name="Picture 30" descr="A white cube with a square and a square in the middle&#10;&#10;Description automatically generated">
            <a:extLst>
              <a:ext uri="{FF2B5EF4-FFF2-40B4-BE49-F238E27FC236}">
                <a16:creationId xmlns:a16="http://schemas.microsoft.com/office/drawing/2014/main" id="{B6C92DDF-E373-48AD-733D-7AD07C10AB79}"/>
              </a:ext>
            </a:extLst>
          </p:cNvPr>
          <p:cNvPicPr>
            <a:picLocks noChangeAspect="1"/>
          </p:cNvPicPr>
          <p:nvPr/>
        </p:nvPicPr>
        <p:blipFill>
          <a:blip r:embed="rId8">
            <a:alphaModFix amt="74000"/>
          </a:blip>
          <a:stretch>
            <a:fillRect/>
          </a:stretch>
        </p:blipFill>
        <p:spPr>
          <a:xfrm>
            <a:off x="891499" y="2460328"/>
            <a:ext cx="367443" cy="364041"/>
          </a:xfrm>
          <a:prstGeom prst="rect">
            <a:avLst/>
          </a:prstGeom>
        </p:spPr>
      </p:pic>
      <p:pic>
        <p:nvPicPr>
          <p:cNvPr id="19" name="Picture 18" descr="A green rectangular object with a hole in the middle&#10;&#10;Description automatically generated">
            <a:extLst>
              <a:ext uri="{FF2B5EF4-FFF2-40B4-BE49-F238E27FC236}">
                <a16:creationId xmlns:a16="http://schemas.microsoft.com/office/drawing/2014/main" id="{141B8455-D826-A10F-228A-4E0FBF61107C}"/>
              </a:ext>
            </a:extLst>
          </p:cNvPr>
          <p:cNvPicPr>
            <a:picLocks noChangeAspect="1"/>
          </p:cNvPicPr>
          <p:nvPr/>
        </p:nvPicPr>
        <p:blipFill>
          <a:blip r:embed="rId20"/>
          <a:stretch>
            <a:fillRect/>
          </a:stretch>
        </p:blipFill>
        <p:spPr>
          <a:xfrm>
            <a:off x="4966211" y="5305442"/>
            <a:ext cx="518947" cy="535869"/>
          </a:xfrm>
          <a:prstGeom prst="rect">
            <a:avLst/>
          </a:prstGeom>
        </p:spPr>
      </p:pic>
      <p:pic>
        <p:nvPicPr>
          <p:cNvPr id="21" name="Picture 20" descr="A green puzzle with a hole in the middle&#10;&#10;Description automatically generated">
            <a:extLst>
              <a:ext uri="{FF2B5EF4-FFF2-40B4-BE49-F238E27FC236}">
                <a16:creationId xmlns:a16="http://schemas.microsoft.com/office/drawing/2014/main" id="{A77532E0-2B40-577E-EA6A-9EF464292F8F}"/>
              </a:ext>
            </a:extLst>
          </p:cNvPr>
          <p:cNvPicPr>
            <a:picLocks noChangeAspect="1"/>
          </p:cNvPicPr>
          <p:nvPr/>
        </p:nvPicPr>
        <p:blipFill>
          <a:blip r:embed="rId21"/>
          <a:stretch>
            <a:fillRect/>
          </a:stretch>
        </p:blipFill>
        <p:spPr>
          <a:xfrm>
            <a:off x="4021688" y="5593207"/>
            <a:ext cx="722013" cy="569714"/>
          </a:xfrm>
          <a:prstGeom prst="rect">
            <a:avLst/>
          </a:prstGeom>
        </p:spPr>
      </p:pic>
      <p:pic>
        <p:nvPicPr>
          <p:cNvPr id="23" name="Picture 22" descr="A green rectangular object with a hole in it&#10;&#10;Description automatically generated">
            <a:extLst>
              <a:ext uri="{FF2B5EF4-FFF2-40B4-BE49-F238E27FC236}">
                <a16:creationId xmlns:a16="http://schemas.microsoft.com/office/drawing/2014/main" id="{CAF604B9-20E8-CC70-7963-237C897B0C5C}"/>
              </a:ext>
            </a:extLst>
          </p:cNvPr>
          <p:cNvPicPr>
            <a:picLocks noChangeAspect="1"/>
          </p:cNvPicPr>
          <p:nvPr/>
        </p:nvPicPr>
        <p:blipFill>
          <a:blip r:embed="rId22"/>
          <a:stretch>
            <a:fillRect/>
          </a:stretch>
        </p:blipFill>
        <p:spPr>
          <a:xfrm>
            <a:off x="2803500" y="6314389"/>
            <a:ext cx="566893" cy="420234"/>
          </a:xfrm>
          <a:prstGeom prst="rect">
            <a:avLst/>
          </a:prstGeom>
        </p:spPr>
      </p:pic>
      <p:pic>
        <p:nvPicPr>
          <p:cNvPr id="25" name="Picture 24" descr="A green square object with a hole in the center&#10;&#10;Description automatically generated">
            <a:extLst>
              <a:ext uri="{FF2B5EF4-FFF2-40B4-BE49-F238E27FC236}">
                <a16:creationId xmlns:a16="http://schemas.microsoft.com/office/drawing/2014/main" id="{0FAA74F1-E26A-C785-2C6F-789176B89E26}"/>
              </a:ext>
            </a:extLst>
          </p:cNvPr>
          <p:cNvPicPr>
            <a:picLocks noChangeAspect="1"/>
          </p:cNvPicPr>
          <p:nvPr/>
        </p:nvPicPr>
        <p:blipFill>
          <a:blip r:embed="rId23"/>
          <a:stretch>
            <a:fillRect/>
          </a:stretch>
        </p:blipFill>
        <p:spPr>
          <a:xfrm>
            <a:off x="1258942" y="5774093"/>
            <a:ext cx="1150709" cy="772780"/>
          </a:xfrm>
          <a:prstGeom prst="rect">
            <a:avLst/>
          </a:prstGeom>
        </p:spPr>
      </p:pic>
      <p:pic>
        <p:nvPicPr>
          <p:cNvPr id="26" name="Picture 25" descr="A green and black number&#10;&#10;Description automatically generated with medium confidence">
            <a:extLst>
              <a:ext uri="{FF2B5EF4-FFF2-40B4-BE49-F238E27FC236}">
                <a16:creationId xmlns:a16="http://schemas.microsoft.com/office/drawing/2014/main" id="{D741BDDB-2839-EDC2-A1B9-0C37213D4DDB}"/>
              </a:ext>
            </a:extLst>
          </p:cNvPr>
          <p:cNvPicPr>
            <a:picLocks noChangeAspect="1"/>
          </p:cNvPicPr>
          <p:nvPr/>
        </p:nvPicPr>
        <p:blipFill>
          <a:blip r:embed="rId24"/>
          <a:stretch>
            <a:fillRect/>
          </a:stretch>
        </p:blipFill>
        <p:spPr>
          <a:xfrm>
            <a:off x="3668659" y="6213416"/>
            <a:ext cx="425875" cy="476642"/>
          </a:xfrm>
          <a:prstGeom prst="rect">
            <a:avLst/>
          </a:prstGeom>
        </p:spPr>
      </p:pic>
      <p:pic>
        <p:nvPicPr>
          <p:cNvPr id="27" name="Picture 26" descr="A green cube with a hole in the middle&#10;&#10;Description automatically generated">
            <a:extLst>
              <a:ext uri="{FF2B5EF4-FFF2-40B4-BE49-F238E27FC236}">
                <a16:creationId xmlns:a16="http://schemas.microsoft.com/office/drawing/2014/main" id="{164509DB-14F8-A05F-7650-FD09CE1EA971}"/>
              </a:ext>
            </a:extLst>
          </p:cNvPr>
          <p:cNvPicPr>
            <a:picLocks noChangeAspect="1"/>
          </p:cNvPicPr>
          <p:nvPr/>
        </p:nvPicPr>
        <p:blipFill>
          <a:blip r:embed="rId25"/>
          <a:stretch>
            <a:fillRect/>
          </a:stretch>
        </p:blipFill>
        <p:spPr>
          <a:xfrm>
            <a:off x="4441424" y="6228001"/>
            <a:ext cx="403312" cy="408953"/>
          </a:xfrm>
          <a:prstGeom prst="rect">
            <a:avLst/>
          </a:prstGeom>
        </p:spPr>
      </p:pic>
      <p:pic>
        <p:nvPicPr>
          <p:cNvPr id="29" name="Picture 28" descr="A green rectangular object with a hole in the middle&#10;&#10;Description automatically generated">
            <a:extLst>
              <a:ext uri="{FF2B5EF4-FFF2-40B4-BE49-F238E27FC236}">
                <a16:creationId xmlns:a16="http://schemas.microsoft.com/office/drawing/2014/main" id="{83D04900-5F01-A2AD-7C39-D50A0A5D92D5}"/>
              </a:ext>
            </a:extLst>
          </p:cNvPr>
          <p:cNvPicPr>
            <a:picLocks noChangeAspect="1"/>
          </p:cNvPicPr>
          <p:nvPr/>
        </p:nvPicPr>
        <p:blipFill>
          <a:blip r:embed="rId20"/>
          <a:stretch>
            <a:fillRect/>
          </a:stretch>
        </p:blipFill>
        <p:spPr>
          <a:xfrm>
            <a:off x="779222" y="6258343"/>
            <a:ext cx="518947" cy="535869"/>
          </a:xfrm>
          <a:prstGeom prst="rect">
            <a:avLst/>
          </a:prstGeom>
        </p:spPr>
      </p:pic>
      <p:pic>
        <p:nvPicPr>
          <p:cNvPr id="30" name="Picture 29" descr="A green cube with a hole in the middle&#10;&#10;Description automatically generated">
            <a:extLst>
              <a:ext uri="{FF2B5EF4-FFF2-40B4-BE49-F238E27FC236}">
                <a16:creationId xmlns:a16="http://schemas.microsoft.com/office/drawing/2014/main" id="{FEB1B063-4D79-2624-E2A1-9938EA26D8C0}"/>
              </a:ext>
            </a:extLst>
          </p:cNvPr>
          <p:cNvPicPr>
            <a:picLocks noChangeAspect="1"/>
          </p:cNvPicPr>
          <p:nvPr/>
        </p:nvPicPr>
        <p:blipFill>
          <a:blip r:embed="rId25"/>
          <a:stretch>
            <a:fillRect/>
          </a:stretch>
        </p:blipFill>
        <p:spPr>
          <a:xfrm>
            <a:off x="735697" y="5679361"/>
            <a:ext cx="403312" cy="408953"/>
          </a:xfrm>
          <a:prstGeom prst="rect">
            <a:avLst/>
          </a:prstGeom>
        </p:spPr>
      </p:pic>
      <p:pic>
        <p:nvPicPr>
          <p:cNvPr id="45" name="Picture 44" descr="A black and white illustration of a tower&#10;&#10;Description automatically generated">
            <a:extLst>
              <a:ext uri="{FF2B5EF4-FFF2-40B4-BE49-F238E27FC236}">
                <a16:creationId xmlns:a16="http://schemas.microsoft.com/office/drawing/2014/main" id="{737A11E9-96B5-4B91-6DB7-76ED00745B6B}"/>
              </a:ext>
            </a:extLst>
          </p:cNvPr>
          <p:cNvPicPr>
            <a:picLocks noChangeAspect="1"/>
          </p:cNvPicPr>
          <p:nvPr/>
        </p:nvPicPr>
        <p:blipFill>
          <a:blip r:embed="rId3"/>
          <a:stretch>
            <a:fillRect/>
          </a:stretch>
        </p:blipFill>
        <p:spPr>
          <a:xfrm>
            <a:off x="-425627" y="-447677"/>
            <a:ext cx="3564332" cy="4925835"/>
          </a:xfrm>
          <a:prstGeom prst="rect">
            <a:avLst/>
          </a:prstGeom>
        </p:spPr>
      </p:pic>
      <p:pic>
        <p:nvPicPr>
          <p:cNvPr id="47" name="Picture 46" descr="A black and white illustration of a tower&#10;&#10;Description automatically generated">
            <a:extLst>
              <a:ext uri="{FF2B5EF4-FFF2-40B4-BE49-F238E27FC236}">
                <a16:creationId xmlns:a16="http://schemas.microsoft.com/office/drawing/2014/main" id="{9FBC7C4D-7588-EE71-90E3-5B6F6623E372}"/>
              </a:ext>
            </a:extLst>
          </p:cNvPr>
          <p:cNvPicPr>
            <a:picLocks noChangeAspect="1"/>
          </p:cNvPicPr>
          <p:nvPr/>
        </p:nvPicPr>
        <p:blipFill>
          <a:blip r:embed="rId3"/>
          <a:stretch>
            <a:fillRect/>
          </a:stretch>
        </p:blipFill>
        <p:spPr>
          <a:xfrm>
            <a:off x="-2151891" y="140270"/>
            <a:ext cx="3564332" cy="4925835"/>
          </a:xfrm>
          <a:prstGeom prst="rect">
            <a:avLst/>
          </a:prstGeom>
        </p:spPr>
      </p:pic>
      <p:pic>
        <p:nvPicPr>
          <p:cNvPr id="36" name="Picture 35" descr="A green and black number&#10;&#10;Description automatically generated with medium confidence">
            <a:extLst>
              <a:ext uri="{FF2B5EF4-FFF2-40B4-BE49-F238E27FC236}">
                <a16:creationId xmlns:a16="http://schemas.microsoft.com/office/drawing/2014/main" id="{5B8E87A9-0D10-F2FB-B86E-EE417A712D96}"/>
              </a:ext>
            </a:extLst>
          </p:cNvPr>
          <p:cNvPicPr>
            <a:picLocks noChangeAspect="1"/>
          </p:cNvPicPr>
          <p:nvPr/>
        </p:nvPicPr>
        <p:blipFill>
          <a:blip r:embed="rId24"/>
          <a:stretch>
            <a:fillRect/>
          </a:stretch>
        </p:blipFill>
        <p:spPr>
          <a:xfrm>
            <a:off x="116937" y="5366393"/>
            <a:ext cx="425875" cy="476642"/>
          </a:xfrm>
          <a:prstGeom prst="rect">
            <a:avLst/>
          </a:prstGeom>
        </p:spPr>
      </p:pic>
      <p:pic>
        <p:nvPicPr>
          <p:cNvPr id="41" name="Picture 40" descr="A green puzzle with a hole in the middle&#10;&#10;Description automatically generated">
            <a:extLst>
              <a:ext uri="{FF2B5EF4-FFF2-40B4-BE49-F238E27FC236}">
                <a16:creationId xmlns:a16="http://schemas.microsoft.com/office/drawing/2014/main" id="{80593462-2EB8-9CB9-2B6E-10512104F717}"/>
              </a:ext>
            </a:extLst>
          </p:cNvPr>
          <p:cNvPicPr>
            <a:picLocks noChangeAspect="1"/>
          </p:cNvPicPr>
          <p:nvPr/>
        </p:nvPicPr>
        <p:blipFill>
          <a:blip r:embed="rId21"/>
          <a:stretch>
            <a:fillRect/>
          </a:stretch>
        </p:blipFill>
        <p:spPr>
          <a:xfrm>
            <a:off x="-126801" y="6064845"/>
            <a:ext cx="722013" cy="569714"/>
          </a:xfrm>
          <a:prstGeom prst="rect">
            <a:avLst/>
          </a:prstGeom>
        </p:spPr>
      </p:pic>
      <p:pic>
        <p:nvPicPr>
          <p:cNvPr id="43" name="Picture 42" descr="A black and white illustration of a tower&#10;&#10;Description automatically generated">
            <a:extLst>
              <a:ext uri="{FF2B5EF4-FFF2-40B4-BE49-F238E27FC236}">
                <a16:creationId xmlns:a16="http://schemas.microsoft.com/office/drawing/2014/main" id="{060B3CA6-FF01-0092-266A-EEF15E73F2C4}"/>
              </a:ext>
            </a:extLst>
          </p:cNvPr>
          <p:cNvPicPr>
            <a:picLocks noChangeAspect="1"/>
          </p:cNvPicPr>
          <p:nvPr/>
        </p:nvPicPr>
        <p:blipFill>
          <a:blip r:embed="rId3"/>
          <a:stretch>
            <a:fillRect/>
          </a:stretch>
        </p:blipFill>
        <p:spPr>
          <a:xfrm>
            <a:off x="1362772" y="150951"/>
            <a:ext cx="3564332" cy="4925835"/>
          </a:xfrm>
          <a:prstGeom prst="rect">
            <a:avLst/>
          </a:prstGeom>
        </p:spPr>
      </p:pic>
      <p:pic>
        <p:nvPicPr>
          <p:cNvPr id="46" name="Picture 45" descr="A black and white illustration of a tower&#10;&#10;Description automatically generated">
            <a:extLst>
              <a:ext uri="{FF2B5EF4-FFF2-40B4-BE49-F238E27FC236}">
                <a16:creationId xmlns:a16="http://schemas.microsoft.com/office/drawing/2014/main" id="{A4B71B64-3F1A-4CB2-F930-FA8F35D6050E}"/>
              </a:ext>
            </a:extLst>
          </p:cNvPr>
          <p:cNvPicPr>
            <a:picLocks noChangeAspect="1"/>
          </p:cNvPicPr>
          <p:nvPr/>
        </p:nvPicPr>
        <p:blipFill>
          <a:blip r:embed="rId3"/>
          <a:stretch>
            <a:fillRect/>
          </a:stretch>
        </p:blipFill>
        <p:spPr>
          <a:xfrm>
            <a:off x="-433846" y="783068"/>
            <a:ext cx="3564332" cy="4925835"/>
          </a:xfrm>
          <a:prstGeom prst="rect">
            <a:avLst/>
          </a:prstGeom>
        </p:spPr>
      </p:pic>
      <p:pic>
        <p:nvPicPr>
          <p:cNvPr id="39" name="Picture 38" descr="A diagram of a tower&#10;&#10;Description automatically generated">
            <a:extLst>
              <a:ext uri="{FF2B5EF4-FFF2-40B4-BE49-F238E27FC236}">
                <a16:creationId xmlns:a16="http://schemas.microsoft.com/office/drawing/2014/main" id="{7AE9E2FF-FB87-5CB8-0490-A6A4ED5B665E}"/>
              </a:ext>
            </a:extLst>
          </p:cNvPr>
          <p:cNvPicPr>
            <a:picLocks noChangeAspect="1"/>
          </p:cNvPicPr>
          <p:nvPr/>
        </p:nvPicPr>
        <p:blipFill>
          <a:blip r:embed="rId26"/>
          <a:stretch>
            <a:fillRect/>
          </a:stretch>
        </p:blipFill>
        <p:spPr>
          <a:xfrm>
            <a:off x="1352232" y="1381696"/>
            <a:ext cx="3535552" cy="4886063"/>
          </a:xfrm>
          <a:prstGeom prst="rect">
            <a:avLst/>
          </a:prstGeom>
        </p:spPr>
      </p:pic>
      <p:grpSp>
        <p:nvGrpSpPr>
          <p:cNvPr id="3" name="Group 2">
            <a:extLst>
              <a:ext uri="{FF2B5EF4-FFF2-40B4-BE49-F238E27FC236}">
                <a16:creationId xmlns:a16="http://schemas.microsoft.com/office/drawing/2014/main" id="{55FF491A-56ED-003C-DDF5-2A2960F549D8}"/>
              </a:ext>
            </a:extLst>
          </p:cNvPr>
          <p:cNvGrpSpPr/>
          <p:nvPr/>
        </p:nvGrpSpPr>
        <p:grpSpPr>
          <a:xfrm>
            <a:off x="-789169" y="-224472"/>
            <a:ext cx="3740647" cy="2728955"/>
            <a:chOff x="-925555" y="17578"/>
            <a:chExt cx="3740647" cy="2728955"/>
          </a:xfrm>
        </p:grpSpPr>
        <p:sp>
          <p:nvSpPr>
            <p:cNvPr id="5" name="Arc 4">
              <a:extLst>
                <a:ext uri="{FF2B5EF4-FFF2-40B4-BE49-F238E27FC236}">
                  <a16:creationId xmlns:a16="http://schemas.microsoft.com/office/drawing/2014/main" id="{4BAD2E48-0957-69AF-94BC-0A029055D722}"/>
                </a:ext>
              </a:extLst>
            </p:cNvPr>
            <p:cNvSpPr/>
            <p:nvPr/>
          </p:nvSpPr>
          <p:spPr>
            <a:xfrm>
              <a:off x="1182355" y="1679108"/>
              <a:ext cx="1495537" cy="1067425"/>
            </a:xfrm>
            <a:prstGeom prst="arc">
              <a:avLst>
                <a:gd name="adj1" fmla="val 16200000"/>
                <a:gd name="adj2" fmla="val 21550514"/>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1" name="Arc 10">
              <a:extLst>
                <a:ext uri="{FF2B5EF4-FFF2-40B4-BE49-F238E27FC236}">
                  <a16:creationId xmlns:a16="http://schemas.microsoft.com/office/drawing/2014/main" id="{68779443-A98B-B756-B1A1-CC8A276D0053}"/>
                </a:ext>
              </a:extLst>
            </p:cNvPr>
            <p:cNvSpPr/>
            <p:nvPr/>
          </p:nvSpPr>
          <p:spPr>
            <a:xfrm rot="18121143">
              <a:off x="1561647" y="213054"/>
              <a:ext cx="1448921" cy="1057969"/>
            </a:xfrm>
            <a:prstGeom prst="arc">
              <a:avLst>
                <a:gd name="adj1" fmla="val 16200000"/>
                <a:gd name="adj2" fmla="val 150229"/>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2" name="Arc 11">
              <a:extLst>
                <a:ext uri="{FF2B5EF4-FFF2-40B4-BE49-F238E27FC236}">
                  <a16:creationId xmlns:a16="http://schemas.microsoft.com/office/drawing/2014/main" id="{95E58C28-6152-3B87-BF11-8B0C9B7E19D8}"/>
                </a:ext>
              </a:extLst>
            </p:cNvPr>
            <p:cNvSpPr/>
            <p:nvPr/>
          </p:nvSpPr>
          <p:spPr>
            <a:xfrm rot="18375439">
              <a:off x="1466325" y="1384226"/>
              <a:ext cx="1573728" cy="992545"/>
            </a:xfrm>
            <a:prstGeom prst="arc">
              <a:avLst>
                <a:gd name="adj1" fmla="val 16200000"/>
                <a:gd name="adj2" fmla="val 215673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dirty="0"/>
            </a:p>
          </p:txBody>
        </p:sp>
        <p:sp>
          <p:nvSpPr>
            <p:cNvPr id="13" name="Arc 12">
              <a:extLst>
                <a:ext uri="{FF2B5EF4-FFF2-40B4-BE49-F238E27FC236}">
                  <a16:creationId xmlns:a16="http://schemas.microsoft.com/office/drawing/2014/main" id="{DC8B4E99-6AF3-16D9-1190-E9FEDFC712EC}"/>
                </a:ext>
              </a:extLst>
            </p:cNvPr>
            <p:cNvSpPr/>
            <p:nvPr/>
          </p:nvSpPr>
          <p:spPr>
            <a:xfrm rot="18121143">
              <a:off x="-127700" y="759092"/>
              <a:ext cx="1582607" cy="1057969"/>
            </a:xfrm>
            <a:prstGeom prst="arc">
              <a:avLst>
                <a:gd name="adj1" fmla="val 15286175"/>
                <a:gd name="adj2" fmla="val 20993457"/>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4" name="Arc 13">
              <a:extLst>
                <a:ext uri="{FF2B5EF4-FFF2-40B4-BE49-F238E27FC236}">
                  <a16:creationId xmlns:a16="http://schemas.microsoft.com/office/drawing/2014/main" id="{45B6754B-90B9-C2B1-15E4-C05CFE6C5150}"/>
                </a:ext>
              </a:extLst>
            </p:cNvPr>
            <p:cNvSpPr/>
            <p:nvPr/>
          </p:nvSpPr>
          <p:spPr>
            <a:xfrm>
              <a:off x="-827511" y="1282473"/>
              <a:ext cx="1816828" cy="1067425"/>
            </a:xfrm>
            <a:prstGeom prst="arc">
              <a:avLst>
                <a:gd name="adj1" fmla="val 16200000"/>
                <a:gd name="adj2" fmla="val 21103586"/>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5" name="Arc 14">
              <a:extLst>
                <a:ext uri="{FF2B5EF4-FFF2-40B4-BE49-F238E27FC236}">
                  <a16:creationId xmlns:a16="http://schemas.microsoft.com/office/drawing/2014/main" id="{29BE843E-A728-F6CC-13AF-BF2266703F9A}"/>
                </a:ext>
              </a:extLst>
            </p:cNvPr>
            <p:cNvSpPr/>
            <p:nvPr/>
          </p:nvSpPr>
          <p:spPr>
            <a:xfrm>
              <a:off x="-925555" y="38775"/>
              <a:ext cx="2184497" cy="1067425"/>
            </a:xfrm>
            <a:prstGeom prst="arc">
              <a:avLst>
                <a:gd name="adj1" fmla="val 16200000"/>
                <a:gd name="adj2" fmla="val 207199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grpSp>
    </p:spTree>
    <p:extLst>
      <p:ext uri="{BB962C8B-B14F-4D97-AF65-F5344CB8AC3E}">
        <p14:creationId xmlns:p14="http://schemas.microsoft.com/office/powerpoint/2010/main" val="435710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ppt_x"/>
                                          </p:val>
                                        </p:tav>
                                        <p:tav tm="100000">
                                          <p:val>
                                            <p:strVal val="#ppt_x"/>
                                          </p:val>
                                        </p:tav>
                                      </p:tavLst>
                                    </p:anim>
                                    <p:anim calcmode="lin" valueType="num">
                                      <p:cBhvr additive="base">
                                        <p:cTn id="23" dur="500" fill="hold"/>
                                        <p:tgtEl>
                                          <p:spTgt spid="45"/>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500" fill="hold"/>
                                        <p:tgtEl>
                                          <p:spTgt spid="47"/>
                                        </p:tgtEl>
                                        <p:attrNameLst>
                                          <p:attrName>ppt_x</p:attrName>
                                        </p:attrNameLst>
                                      </p:cBhvr>
                                      <p:tavLst>
                                        <p:tav tm="0">
                                          <p:val>
                                            <p:strVal val="#ppt_x"/>
                                          </p:val>
                                        </p:tav>
                                        <p:tav tm="100000">
                                          <p:val>
                                            <p:strVal val="#ppt_x"/>
                                          </p:val>
                                        </p:tav>
                                      </p:tavLst>
                                    </p:anim>
                                    <p:anim calcmode="lin" valueType="num">
                                      <p:cBhvr additive="base">
                                        <p:cTn id="33" dur="500" fill="hold"/>
                                        <p:tgtEl>
                                          <p:spTgt spid="47"/>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2000" fill="hold"/>
                                        <p:tgtEl>
                                          <p:spTgt spid="20"/>
                                        </p:tgtEl>
                                        <p:attrNameLst>
                                          <p:attrName>ppt_x</p:attrName>
                                        </p:attrNameLst>
                                      </p:cBhvr>
                                      <p:tavLst>
                                        <p:tav tm="0">
                                          <p:val>
                                            <p:strVal val="#ppt_x"/>
                                          </p:val>
                                        </p:tav>
                                        <p:tav tm="100000">
                                          <p:val>
                                            <p:strVal val="#ppt_x"/>
                                          </p:val>
                                        </p:tav>
                                      </p:tavLst>
                                    </p:anim>
                                    <p:anim calcmode="lin" valueType="num">
                                      <p:cBhvr additive="base">
                                        <p:cTn id="42" dur="2000" fill="hold"/>
                                        <p:tgtEl>
                                          <p:spTgt spid="20"/>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2000" fill="hold"/>
                                        <p:tgtEl>
                                          <p:spTgt spid="24"/>
                                        </p:tgtEl>
                                        <p:attrNameLst>
                                          <p:attrName>ppt_x</p:attrName>
                                        </p:attrNameLst>
                                      </p:cBhvr>
                                      <p:tavLst>
                                        <p:tav tm="0">
                                          <p:val>
                                            <p:strVal val="#ppt_x"/>
                                          </p:val>
                                        </p:tav>
                                        <p:tav tm="100000">
                                          <p:val>
                                            <p:strVal val="#ppt_x"/>
                                          </p:val>
                                        </p:tav>
                                      </p:tavLst>
                                    </p:anim>
                                    <p:anim calcmode="lin" valueType="num">
                                      <p:cBhvr additive="base">
                                        <p:cTn id="46" dur="2000" fill="hold"/>
                                        <p:tgtEl>
                                          <p:spTgt spid="24"/>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2000" fill="hold"/>
                                        <p:tgtEl>
                                          <p:spTgt spid="28"/>
                                        </p:tgtEl>
                                        <p:attrNameLst>
                                          <p:attrName>ppt_x</p:attrName>
                                        </p:attrNameLst>
                                      </p:cBhvr>
                                      <p:tavLst>
                                        <p:tav tm="0">
                                          <p:val>
                                            <p:strVal val="#ppt_x"/>
                                          </p:val>
                                        </p:tav>
                                        <p:tav tm="100000">
                                          <p:val>
                                            <p:strVal val="#ppt_x"/>
                                          </p:val>
                                        </p:tav>
                                      </p:tavLst>
                                    </p:anim>
                                    <p:anim calcmode="lin" valueType="num">
                                      <p:cBhvr additive="base">
                                        <p:cTn id="50" dur="2000" fill="hold"/>
                                        <p:tgtEl>
                                          <p:spTgt spid="2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2000" fill="hold"/>
                                        <p:tgtEl>
                                          <p:spTgt spid="22"/>
                                        </p:tgtEl>
                                        <p:attrNameLst>
                                          <p:attrName>ppt_x</p:attrName>
                                        </p:attrNameLst>
                                      </p:cBhvr>
                                      <p:tavLst>
                                        <p:tav tm="0">
                                          <p:val>
                                            <p:strVal val="#ppt_x"/>
                                          </p:val>
                                        </p:tav>
                                        <p:tav tm="100000">
                                          <p:val>
                                            <p:strVal val="#ppt_x"/>
                                          </p:val>
                                        </p:tav>
                                      </p:tavLst>
                                    </p:anim>
                                    <p:anim calcmode="lin" valueType="num">
                                      <p:cBhvr additive="base">
                                        <p:cTn id="54" dur="2000" fill="hold"/>
                                        <p:tgtEl>
                                          <p:spTgt spid="22"/>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2000" fill="hold"/>
                                        <p:tgtEl>
                                          <p:spTgt spid="31"/>
                                        </p:tgtEl>
                                        <p:attrNameLst>
                                          <p:attrName>ppt_x</p:attrName>
                                        </p:attrNameLst>
                                      </p:cBhvr>
                                      <p:tavLst>
                                        <p:tav tm="0">
                                          <p:val>
                                            <p:strVal val="#ppt_x"/>
                                          </p:val>
                                        </p:tav>
                                        <p:tav tm="100000">
                                          <p:val>
                                            <p:strVal val="#ppt_x"/>
                                          </p:val>
                                        </p:tav>
                                      </p:tavLst>
                                    </p:anim>
                                    <p:anim calcmode="lin" valueType="num">
                                      <p:cBhvr additive="base">
                                        <p:cTn id="58" dur="2000" fill="hold"/>
                                        <p:tgtEl>
                                          <p:spTgt spid="31"/>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2000" fill="hold"/>
                                        <p:tgtEl>
                                          <p:spTgt spid="33"/>
                                        </p:tgtEl>
                                        <p:attrNameLst>
                                          <p:attrName>ppt_x</p:attrName>
                                        </p:attrNameLst>
                                      </p:cBhvr>
                                      <p:tavLst>
                                        <p:tav tm="0">
                                          <p:val>
                                            <p:strVal val="#ppt_x"/>
                                          </p:val>
                                        </p:tav>
                                        <p:tav tm="100000">
                                          <p:val>
                                            <p:strVal val="#ppt_x"/>
                                          </p:val>
                                        </p:tav>
                                      </p:tavLst>
                                    </p:anim>
                                    <p:anim calcmode="lin" valueType="num">
                                      <p:cBhvr additive="base">
                                        <p:cTn id="62" dur="2000" fill="hold"/>
                                        <p:tgtEl>
                                          <p:spTgt spid="33"/>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additive="base">
                                        <p:cTn id="65" dur="2000" fill="hold"/>
                                        <p:tgtEl>
                                          <p:spTgt spid="34"/>
                                        </p:tgtEl>
                                        <p:attrNameLst>
                                          <p:attrName>ppt_x</p:attrName>
                                        </p:attrNameLst>
                                      </p:cBhvr>
                                      <p:tavLst>
                                        <p:tav tm="0">
                                          <p:val>
                                            <p:strVal val="#ppt_x"/>
                                          </p:val>
                                        </p:tav>
                                        <p:tav tm="100000">
                                          <p:val>
                                            <p:strVal val="#ppt_x"/>
                                          </p:val>
                                        </p:tav>
                                      </p:tavLst>
                                    </p:anim>
                                    <p:anim calcmode="lin" valueType="num">
                                      <p:cBhvr additive="base">
                                        <p:cTn id="66" dur="2000" fill="hold"/>
                                        <p:tgtEl>
                                          <p:spTgt spid="34"/>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additive="base">
                                        <p:cTn id="69" dur="2000" fill="hold"/>
                                        <p:tgtEl>
                                          <p:spTgt spid="55"/>
                                        </p:tgtEl>
                                        <p:attrNameLst>
                                          <p:attrName>ppt_x</p:attrName>
                                        </p:attrNameLst>
                                      </p:cBhvr>
                                      <p:tavLst>
                                        <p:tav tm="0">
                                          <p:val>
                                            <p:strVal val="#ppt_x"/>
                                          </p:val>
                                        </p:tav>
                                        <p:tav tm="100000">
                                          <p:val>
                                            <p:strVal val="#ppt_x"/>
                                          </p:val>
                                        </p:tav>
                                      </p:tavLst>
                                    </p:anim>
                                    <p:anim calcmode="lin" valueType="num">
                                      <p:cBhvr additive="base">
                                        <p:cTn id="70" dur="2000" fill="hold"/>
                                        <p:tgtEl>
                                          <p:spTgt spid="55"/>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additive="base">
                                        <p:cTn id="73" dur="2000" fill="hold"/>
                                        <p:tgtEl>
                                          <p:spTgt spid="50"/>
                                        </p:tgtEl>
                                        <p:attrNameLst>
                                          <p:attrName>ppt_x</p:attrName>
                                        </p:attrNameLst>
                                      </p:cBhvr>
                                      <p:tavLst>
                                        <p:tav tm="0">
                                          <p:val>
                                            <p:strVal val="#ppt_x"/>
                                          </p:val>
                                        </p:tav>
                                        <p:tav tm="100000">
                                          <p:val>
                                            <p:strVal val="#ppt_x"/>
                                          </p:val>
                                        </p:tav>
                                      </p:tavLst>
                                    </p:anim>
                                    <p:anim calcmode="lin" valueType="num">
                                      <p:cBhvr additive="base">
                                        <p:cTn id="74" dur="2000" fill="hold"/>
                                        <p:tgtEl>
                                          <p:spTgt spid="50"/>
                                        </p:tgtEl>
                                        <p:attrNameLst>
                                          <p:attrName>ppt_y</p:attrName>
                                        </p:attrNameLst>
                                      </p:cBhvr>
                                      <p:tavLst>
                                        <p:tav tm="0">
                                          <p:val>
                                            <p:strVal val="0-#ppt_h/2"/>
                                          </p:val>
                                        </p:tav>
                                        <p:tav tm="100000">
                                          <p:val>
                                            <p:strVal val="#ppt_y"/>
                                          </p:val>
                                        </p:tav>
                                      </p:tavLst>
                                    </p:anim>
                                  </p:childTnLst>
                                </p:cTn>
                              </p:par>
                              <p:par>
                                <p:cTn id="75" presetID="2" presetClass="entr" presetSubtype="1"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additive="base">
                                        <p:cTn id="77" dur="2000" fill="hold"/>
                                        <p:tgtEl>
                                          <p:spTgt spid="71"/>
                                        </p:tgtEl>
                                        <p:attrNameLst>
                                          <p:attrName>ppt_x</p:attrName>
                                        </p:attrNameLst>
                                      </p:cBhvr>
                                      <p:tavLst>
                                        <p:tav tm="0">
                                          <p:val>
                                            <p:strVal val="#ppt_x"/>
                                          </p:val>
                                        </p:tav>
                                        <p:tav tm="100000">
                                          <p:val>
                                            <p:strVal val="#ppt_x"/>
                                          </p:val>
                                        </p:tav>
                                      </p:tavLst>
                                    </p:anim>
                                    <p:anim calcmode="lin" valueType="num">
                                      <p:cBhvr additive="base">
                                        <p:cTn id="78" dur="2000" fill="hold"/>
                                        <p:tgtEl>
                                          <p:spTgt spid="71"/>
                                        </p:tgtEl>
                                        <p:attrNameLst>
                                          <p:attrName>ppt_y</p:attrName>
                                        </p:attrNameLst>
                                      </p:cBhvr>
                                      <p:tavLst>
                                        <p:tav tm="0">
                                          <p:val>
                                            <p:strVal val="0-#ppt_h/2"/>
                                          </p:val>
                                        </p:tav>
                                        <p:tav tm="100000">
                                          <p:val>
                                            <p:strVal val="#ppt_y"/>
                                          </p:val>
                                        </p:tav>
                                      </p:tavLst>
                                    </p:anim>
                                  </p:childTnLst>
                                </p:cTn>
                              </p:par>
                              <p:par>
                                <p:cTn id="79" presetID="2" presetClass="entr" presetSubtype="1" fill="hold" nodeType="with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additive="base">
                                        <p:cTn id="81" dur="2000" fill="hold"/>
                                        <p:tgtEl>
                                          <p:spTgt spid="68"/>
                                        </p:tgtEl>
                                        <p:attrNameLst>
                                          <p:attrName>ppt_x</p:attrName>
                                        </p:attrNameLst>
                                      </p:cBhvr>
                                      <p:tavLst>
                                        <p:tav tm="0">
                                          <p:val>
                                            <p:strVal val="#ppt_x"/>
                                          </p:val>
                                        </p:tav>
                                        <p:tav tm="100000">
                                          <p:val>
                                            <p:strVal val="#ppt_x"/>
                                          </p:val>
                                        </p:tav>
                                      </p:tavLst>
                                    </p:anim>
                                    <p:anim calcmode="lin" valueType="num">
                                      <p:cBhvr additive="base">
                                        <p:cTn id="82" dur="2000" fill="hold"/>
                                        <p:tgtEl>
                                          <p:spTgt spid="68"/>
                                        </p:tgtEl>
                                        <p:attrNameLst>
                                          <p:attrName>ppt_y</p:attrName>
                                        </p:attrNameLst>
                                      </p:cBhvr>
                                      <p:tavLst>
                                        <p:tav tm="0">
                                          <p:val>
                                            <p:strVal val="0-#ppt_h/2"/>
                                          </p:val>
                                        </p:tav>
                                        <p:tav tm="100000">
                                          <p:val>
                                            <p:strVal val="#ppt_y"/>
                                          </p:val>
                                        </p:tav>
                                      </p:tavLst>
                                    </p:anim>
                                  </p:childTnLst>
                                </p:cTn>
                              </p:par>
                              <p:par>
                                <p:cTn id="83" presetID="2" presetClass="entr" presetSubtype="1" fill="hold" nodeType="withEffect">
                                  <p:stCondLst>
                                    <p:cond delay="0"/>
                                  </p:stCondLst>
                                  <p:childTnLst>
                                    <p:set>
                                      <p:cBhvr>
                                        <p:cTn id="84" dur="1" fill="hold">
                                          <p:stCondLst>
                                            <p:cond delay="0"/>
                                          </p:stCondLst>
                                        </p:cTn>
                                        <p:tgtEl>
                                          <p:spTgt spid="73"/>
                                        </p:tgtEl>
                                        <p:attrNameLst>
                                          <p:attrName>style.visibility</p:attrName>
                                        </p:attrNameLst>
                                      </p:cBhvr>
                                      <p:to>
                                        <p:strVal val="visible"/>
                                      </p:to>
                                    </p:set>
                                    <p:anim calcmode="lin" valueType="num">
                                      <p:cBhvr additive="base">
                                        <p:cTn id="85" dur="2000" fill="hold"/>
                                        <p:tgtEl>
                                          <p:spTgt spid="73"/>
                                        </p:tgtEl>
                                        <p:attrNameLst>
                                          <p:attrName>ppt_x</p:attrName>
                                        </p:attrNameLst>
                                      </p:cBhvr>
                                      <p:tavLst>
                                        <p:tav tm="0">
                                          <p:val>
                                            <p:strVal val="#ppt_x"/>
                                          </p:val>
                                        </p:tav>
                                        <p:tav tm="100000">
                                          <p:val>
                                            <p:strVal val="#ppt_x"/>
                                          </p:val>
                                        </p:tav>
                                      </p:tavLst>
                                    </p:anim>
                                    <p:anim calcmode="lin" valueType="num">
                                      <p:cBhvr additive="base">
                                        <p:cTn id="86" dur="2000" fill="hold"/>
                                        <p:tgtEl>
                                          <p:spTgt spid="73"/>
                                        </p:tgtEl>
                                        <p:attrNameLst>
                                          <p:attrName>ppt_y</p:attrName>
                                        </p:attrNameLst>
                                      </p:cBhvr>
                                      <p:tavLst>
                                        <p:tav tm="0">
                                          <p:val>
                                            <p:strVal val="0-#ppt_h/2"/>
                                          </p:val>
                                        </p:tav>
                                        <p:tav tm="100000">
                                          <p:val>
                                            <p:strVal val="#ppt_y"/>
                                          </p:val>
                                        </p:tav>
                                      </p:tavLst>
                                    </p:anim>
                                  </p:childTnLst>
                                </p:cTn>
                              </p:par>
                              <p:par>
                                <p:cTn id="87" presetID="2" presetClass="entr" presetSubtype="1" fill="hold" nodeType="withEffect">
                                  <p:stCondLst>
                                    <p:cond delay="0"/>
                                  </p:stCondLst>
                                  <p:childTnLst>
                                    <p:set>
                                      <p:cBhvr>
                                        <p:cTn id="88" dur="1" fill="hold">
                                          <p:stCondLst>
                                            <p:cond delay="0"/>
                                          </p:stCondLst>
                                        </p:cTn>
                                        <p:tgtEl>
                                          <p:spTgt spid="70"/>
                                        </p:tgtEl>
                                        <p:attrNameLst>
                                          <p:attrName>style.visibility</p:attrName>
                                        </p:attrNameLst>
                                      </p:cBhvr>
                                      <p:to>
                                        <p:strVal val="visible"/>
                                      </p:to>
                                    </p:set>
                                    <p:anim calcmode="lin" valueType="num">
                                      <p:cBhvr additive="base">
                                        <p:cTn id="89" dur="2000" fill="hold"/>
                                        <p:tgtEl>
                                          <p:spTgt spid="70"/>
                                        </p:tgtEl>
                                        <p:attrNameLst>
                                          <p:attrName>ppt_x</p:attrName>
                                        </p:attrNameLst>
                                      </p:cBhvr>
                                      <p:tavLst>
                                        <p:tav tm="0">
                                          <p:val>
                                            <p:strVal val="#ppt_x"/>
                                          </p:val>
                                        </p:tav>
                                        <p:tav tm="100000">
                                          <p:val>
                                            <p:strVal val="#ppt_x"/>
                                          </p:val>
                                        </p:tav>
                                      </p:tavLst>
                                    </p:anim>
                                    <p:anim calcmode="lin" valueType="num">
                                      <p:cBhvr additive="base">
                                        <p:cTn id="90" dur="2000" fill="hold"/>
                                        <p:tgtEl>
                                          <p:spTgt spid="70"/>
                                        </p:tgtEl>
                                        <p:attrNameLst>
                                          <p:attrName>ppt_y</p:attrName>
                                        </p:attrNameLst>
                                      </p:cBhvr>
                                      <p:tavLst>
                                        <p:tav tm="0">
                                          <p:val>
                                            <p:strVal val="0-#ppt_h/2"/>
                                          </p:val>
                                        </p:tav>
                                        <p:tav tm="100000">
                                          <p:val>
                                            <p:strVal val="#ppt_y"/>
                                          </p:val>
                                        </p:tav>
                                      </p:tavLst>
                                    </p:anim>
                                  </p:childTnLst>
                                </p:cTn>
                              </p:par>
                              <p:par>
                                <p:cTn id="91" presetID="2" presetClass="entr" presetSubtype="1" fill="hold" nodeType="withEffect">
                                  <p:stCondLst>
                                    <p:cond delay="0"/>
                                  </p:stCondLst>
                                  <p:childTnLst>
                                    <p:set>
                                      <p:cBhvr>
                                        <p:cTn id="92" dur="1" fill="hold">
                                          <p:stCondLst>
                                            <p:cond delay="0"/>
                                          </p:stCondLst>
                                        </p:cTn>
                                        <p:tgtEl>
                                          <p:spTgt spid="72"/>
                                        </p:tgtEl>
                                        <p:attrNameLst>
                                          <p:attrName>style.visibility</p:attrName>
                                        </p:attrNameLst>
                                      </p:cBhvr>
                                      <p:to>
                                        <p:strVal val="visible"/>
                                      </p:to>
                                    </p:set>
                                    <p:anim calcmode="lin" valueType="num">
                                      <p:cBhvr additive="base">
                                        <p:cTn id="93" dur="2000" fill="hold"/>
                                        <p:tgtEl>
                                          <p:spTgt spid="72"/>
                                        </p:tgtEl>
                                        <p:attrNameLst>
                                          <p:attrName>ppt_x</p:attrName>
                                        </p:attrNameLst>
                                      </p:cBhvr>
                                      <p:tavLst>
                                        <p:tav tm="0">
                                          <p:val>
                                            <p:strVal val="#ppt_x"/>
                                          </p:val>
                                        </p:tav>
                                        <p:tav tm="100000">
                                          <p:val>
                                            <p:strVal val="#ppt_x"/>
                                          </p:val>
                                        </p:tav>
                                      </p:tavLst>
                                    </p:anim>
                                    <p:anim calcmode="lin" valueType="num">
                                      <p:cBhvr additive="base">
                                        <p:cTn id="94" dur="2000" fill="hold"/>
                                        <p:tgtEl>
                                          <p:spTgt spid="72"/>
                                        </p:tgtEl>
                                        <p:attrNameLst>
                                          <p:attrName>ppt_y</p:attrName>
                                        </p:attrNameLst>
                                      </p:cBhvr>
                                      <p:tavLst>
                                        <p:tav tm="0">
                                          <p:val>
                                            <p:strVal val="0-#ppt_h/2"/>
                                          </p:val>
                                        </p:tav>
                                        <p:tav tm="100000">
                                          <p:val>
                                            <p:strVal val="#ppt_y"/>
                                          </p:val>
                                        </p:tav>
                                      </p:tavLst>
                                    </p:anim>
                                  </p:childTnLst>
                                </p:cTn>
                              </p:par>
                              <p:par>
                                <p:cTn id="95" presetID="2" presetClass="entr" presetSubtype="1" fill="hold" nodeType="withEffect">
                                  <p:stCondLst>
                                    <p:cond delay="0"/>
                                  </p:stCondLst>
                                  <p:childTnLst>
                                    <p:set>
                                      <p:cBhvr>
                                        <p:cTn id="96" dur="1" fill="hold">
                                          <p:stCondLst>
                                            <p:cond delay="0"/>
                                          </p:stCondLst>
                                        </p:cTn>
                                        <p:tgtEl>
                                          <p:spTgt spid="69"/>
                                        </p:tgtEl>
                                        <p:attrNameLst>
                                          <p:attrName>style.visibility</p:attrName>
                                        </p:attrNameLst>
                                      </p:cBhvr>
                                      <p:to>
                                        <p:strVal val="visible"/>
                                      </p:to>
                                    </p:set>
                                    <p:anim calcmode="lin" valueType="num">
                                      <p:cBhvr additive="base">
                                        <p:cTn id="97" dur="2000" fill="hold"/>
                                        <p:tgtEl>
                                          <p:spTgt spid="69"/>
                                        </p:tgtEl>
                                        <p:attrNameLst>
                                          <p:attrName>ppt_x</p:attrName>
                                        </p:attrNameLst>
                                      </p:cBhvr>
                                      <p:tavLst>
                                        <p:tav tm="0">
                                          <p:val>
                                            <p:strVal val="#ppt_x"/>
                                          </p:val>
                                        </p:tav>
                                        <p:tav tm="100000">
                                          <p:val>
                                            <p:strVal val="#ppt_x"/>
                                          </p:val>
                                        </p:tav>
                                      </p:tavLst>
                                    </p:anim>
                                    <p:anim calcmode="lin" valueType="num">
                                      <p:cBhvr additive="base">
                                        <p:cTn id="98" dur="2000" fill="hold"/>
                                        <p:tgtEl>
                                          <p:spTgt spid="69"/>
                                        </p:tgtEl>
                                        <p:attrNameLst>
                                          <p:attrName>ppt_y</p:attrName>
                                        </p:attrNameLst>
                                      </p:cBhvr>
                                      <p:tavLst>
                                        <p:tav tm="0">
                                          <p:val>
                                            <p:strVal val="0-#ppt_h/2"/>
                                          </p:val>
                                        </p:tav>
                                        <p:tav tm="100000">
                                          <p:val>
                                            <p:strVal val="#ppt_y"/>
                                          </p:val>
                                        </p:tav>
                                      </p:tavLst>
                                    </p:anim>
                                  </p:childTnLst>
                                </p:cTn>
                              </p:par>
                              <p:par>
                                <p:cTn id="99" presetID="2" presetClass="entr" presetSubtype="1" fill="hold" nodeType="withEffect">
                                  <p:stCondLst>
                                    <p:cond delay="0"/>
                                  </p:stCondLst>
                                  <p:childTnLst>
                                    <p:set>
                                      <p:cBhvr>
                                        <p:cTn id="100" dur="1" fill="hold">
                                          <p:stCondLst>
                                            <p:cond delay="0"/>
                                          </p:stCondLst>
                                        </p:cTn>
                                        <p:tgtEl>
                                          <p:spTgt spid="74"/>
                                        </p:tgtEl>
                                        <p:attrNameLst>
                                          <p:attrName>style.visibility</p:attrName>
                                        </p:attrNameLst>
                                      </p:cBhvr>
                                      <p:to>
                                        <p:strVal val="visible"/>
                                      </p:to>
                                    </p:set>
                                    <p:anim calcmode="lin" valueType="num">
                                      <p:cBhvr additive="base">
                                        <p:cTn id="101" dur="2000" fill="hold"/>
                                        <p:tgtEl>
                                          <p:spTgt spid="74"/>
                                        </p:tgtEl>
                                        <p:attrNameLst>
                                          <p:attrName>ppt_x</p:attrName>
                                        </p:attrNameLst>
                                      </p:cBhvr>
                                      <p:tavLst>
                                        <p:tav tm="0">
                                          <p:val>
                                            <p:strVal val="#ppt_x"/>
                                          </p:val>
                                        </p:tav>
                                        <p:tav tm="100000">
                                          <p:val>
                                            <p:strVal val="#ppt_x"/>
                                          </p:val>
                                        </p:tav>
                                      </p:tavLst>
                                    </p:anim>
                                    <p:anim calcmode="lin" valueType="num">
                                      <p:cBhvr additive="base">
                                        <p:cTn id="102" dur="2000" fill="hold"/>
                                        <p:tgtEl>
                                          <p:spTgt spid="74"/>
                                        </p:tgtEl>
                                        <p:attrNameLst>
                                          <p:attrName>ppt_y</p:attrName>
                                        </p:attrNameLst>
                                      </p:cBhvr>
                                      <p:tavLst>
                                        <p:tav tm="0">
                                          <p:val>
                                            <p:strVal val="0-#ppt_h/2"/>
                                          </p:val>
                                        </p:tav>
                                        <p:tav tm="100000">
                                          <p:val>
                                            <p:strVal val="#ppt_y"/>
                                          </p:val>
                                        </p:tav>
                                      </p:tavLst>
                                    </p:anim>
                                  </p:childTnLst>
                                </p:cTn>
                              </p:par>
                              <p:par>
                                <p:cTn id="103" presetID="2" presetClass="entr" presetSubtype="1" fill="hold" nodeType="withEffect">
                                  <p:stCondLst>
                                    <p:cond delay="0"/>
                                  </p:stCondLst>
                                  <p:childTnLst>
                                    <p:set>
                                      <p:cBhvr>
                                        <p:cTn id="104" dur="1" fill="hold">
                                          <p:stCondLst>
                                            <p:cond delay="0"/>
                                          </p:stCondLst>
                                        </p:cTn>
                                        <p:tgtEl>
                                          <p:spTgt spid="76"/>
                                        </p:tgtEl>
                                        <p:attrNameLst>
                                          <p:attrName>style.visibility</p:attrName>
                                        </p:attrNameLst>
                                      </p:cBhvr>
                                      <p:to>
                                        <p:strVal val="visible"/>
                                      </p:to>
                                    </p:set>
                                    <p:anim calcmode="lin" valueType="num">
                                      <p:cBhvr additive="base">
                                        <p:cTn id="105" dur="2000" fill="hold"/>
                                        <p:tgtEl>
                                          <p:spTgt spid="76"/>
                                        </p:tgtEl>
                                        <p:attrNameLst>
                                          <p:attrName>ppt_x</p:attrName>
                                        </p:attrNameLst>
                                      </p:cBhvr>
                                      <p:tavLst>
                                        <p:tav tm="0">
                                          <p:val>
                                            <p:strVal val="#ppt_x"/>
                                          </p:val>
                                        </p:tav>
                                        <p:tav tm="100000">
                                          <p:val>
                                            <p:strVal val="#ppt_x"/>
                                          </p:val>
                                        </p:tav>
                                      </p:tavLst>
                                    </p:anim>
                                    <p:anim calcmode="lin" valueType="num">
                                      <p:cBhvr additive="base">
                                        <p:cTn id="106" dur="2000" fill="hold"/>
                                        <p:tgtEl>
                                          <p:spTgt spid="76"/>
                                        </p:tgtEl>
                                        <p:attrNameLst>
                                          <p:attrName>ppt_y</p:attrName>
                                        </p:attrNameLst>
                                      </p:cBhvr>
                                      <p:tavLst>
                                        <p:tav tm="0">
                                          <p:val>
                                            <p:strVal val="0-#ppt_h/2"/>
                                          </p:val>
                                        </p:tav>
                                        <p:tav tm="100000">
                                          <p:val>
                                            <p:strVal val="#ppt_y"/>
                                          </p:val>
                                        </p:tav>
                                      </p:tavLst>
                                    </p:anim>
                                  </p:childTnLst>
                                </p:cTn>
                              </p:par>
                              <p:par>
                                <p:cTn id="107" presetID="2" presetClass="entr" presetSubtype="1" fill="hold" nodeType="withEffect">
                                  <p:stCondLst>
                                    <p:cond delay="0"/>
                                  </p:stCondLst>
                                  <p:childTnLst>
                                    <p:set>
                                      <p:cBhvr>
                                        <p:cTn id="108" dur="1" fill="hold">
                                          <p:stCondLst>
                                            <p:cond delay="0"/>
                                          </p:stCondLst>
                                        </p:cTn>
                                        <p:tgtEl>
                                          <p:spTgt spid="77"/>
                                        </p:tgtEl>
                                        <p:attrNameLst>
                                          <p:attrName>style.visibility</p:attrName>
                                        </p:attrNameLst>
                                      </p:cBhvr>
                                      <p:to>
                                        <p:strVal val="visible"/>
                                      </p:to>
                                    </p:set>
                                    <p:anim calcmode="lin" valueType="num">
                                      <p:cBhvr additive="base">
                                        <p:cTn id="109" dur="2000" fill="hold"/>
                                        <p:tgtEl>
                                          <p:spTgt spid="77"/>
                                        </p:tgtEl>
                                        <p:attrNameLst>
                                          <p:attrName>ppt_x</p:attrName>
                                        </p:attrNameLst>
                                      </p:cBhvr>
                                      <p:tavLst>
                                        <p:tav tm="0">
                                          <p:val>
                                            <p:strVal val="#ppt_x"/>
                                          </p:val>
                                        </p:tav>
                                        <p:tav tm="100000">
                                          <p:val>
                                            <p:strVal val="#ppt_x"/>
                                          </p:val>
                                        </p:tav>
                                      </p:tavLst>
                                    </p:anim>
                                    <p:anim calcmode="lin" valueType="num">
                                      <p:cBhvr additive="base">
                                        <p:cTn id="110" dur="2000" fill="hold"/>
                                        <p:tgtEl>
                                          <p:spTgt spid="77"/>
                                        </p:tgtEl>
                                        <p:attrNameLst>
                                          <p:attrName>ppt_y</p:attrName>
                                        </p:attrNameLst>
                                      </p:cBhvr>
                                      <p:tavLst>
                                        <p:tav tm="0">
                                          <p:val>
                                            <p:strVal val="0-#ppt_h/2"/>
                                          </p:val>
                                        </p:tav>
                                        <p:tav tm="100000">
                                          <p:val>
                                            <p:strVal val="#ppt_y"/>
                                          </p:val>
                                        </p:tav>
                                      </p:tavLst>
                                    </p:anim>
                                  </p:childTnLst>
                                </p:cTn>
                              </p:par>
                              <p:par>
                                <p:cTn id="111" presetID="2" presetClass="entr" presetSubtype="1" fill="hold" nodeType="with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additive="base">
                                        <p:cTn id="113" dur="2000" fill="hold"/>
                                        <p:tgtEl>
                                          <p:spTgt spid="27"/>
                                        </p:tgtEl>
                                        <p:attrNameLst>
                                          <p:attrName>ppt_x</p:attrName>
                                        </p:attrNameLst>
                                      </p:cBhvr>
                                      <p:tavLst>
                                        <p:tav tm="0">
                                          <p:val>
                                            <p:strVal val="#ppt_x"/>
                                          </p:val>
                                        </p:tav>
                                        <p:tav tm="100000">
                                          <p:val>
                                            <p:strVal val="#ppt_x"/>
                                          </p:val>
                                        </p:tav>
                                      </p:tavLst>
                                    </p:anim>
                                    <p:anim calcmode="lin" valueType="num">
                                      <p:cBhvr additive="base">
                                        <p:cTn id="114" dur="2000" fill="hold"/>
                                        <p:tgtEl>
                                          <p:spTgt spid="27"/>
                                        </p:tgtEl>
                                        <p:attrNameLst>
                                          <p:attrName>ppt_y</p:attrName>
                                        </p:attrNameLst>
                                      </p:cBhvr>
                                      <p:tavLst>
                                        <p:tav tm="0">
                                          <p:val>
                                            <p:strVal val="0-#ppt_h/2"/>
                                          </p:val>
                                        </p:tav>
                                        <p:tav tm="100000">
                                          <p:val>
                                            <p:strVal val="#ppt_y"/>
                                          </p:val>
                                        </p:tav>
                                      </p:tavLst>
                                    </p:anim>
                                  </p:childTnLst>
                                </p:cTn>
                              </p:par>
                              <p:par>
                                <p:cTn id="115" presetID="2" presetClass="entr" presetSubtype="1" fill="hold" nodeType="withEffect">
                                  <p:stCondLst>
                                    <p:cond delay="0"/>
                                  </p:stCondLst>
                                  <p:childTnLst>
                                    <p:set>
                                      <p:cBhvr>
                                        <p:cTn id="116" dur="1" fill="hold">
                                          <p:stCondLst>
                                            <p:cond delay="0"/>
                                          </p:stCondLst>
                                        </p:cTn>
                                        <p:tgtEl>
                                          <p:spTgt spid="21"/>
                                        </p:tgtEl>
                                        <p:attrNameLst>
                                          <p:attrName>style.visibility</p:attrName>
                                        </p:attrNameLst>
                                      </p:cBhvr>
                                      <p:to>
                                        <p:strVal val="visible"/>
                                      </p:to>
                                    </p:set>
                                    <p:anim calcmode="lin" valueType="num">
                                      <p:cBhvr additive="base">
                                        <p:cTn id="117" dur="2000" fill="hold"/>
                                        <p:tgtEl>
                                          <p:spTgt spid="21"/>
                                        </p:tgtEl>
                                        <p:attrNameLst>
                                          <p:attrName>ppt_x</p:attrName>
                                        </p:attrNameLst>
                                      </p:cBhvr>
                                      <p:tavLst>
                                        <p:tav tm="0">
                                          <p:val>
                                            <p:strVal val="#ppt_x"/>
                                          </p:val>
                                        </p:tav>
                                        <p:tav tm="100000">
                                          <p:val>
                                            <p:strVal val="#ppt_x"/>
                                          </p:val>
                                        </p:tav>
                                      </p:tavLst>
                                    </p:anim>
                                    <p:anim calcmode="lin" valueType="num">
                                      <p:cBhvr additive="base">
                                        <p:cTn id="118" dur="2000" fill="hold"/>
                                        <p:tgtEl>
                                          <p:spTgt spid="21"/>
                                        </p:tgtEl>
                                        <p:attrNameLst>
                                          <p:attrName>ppt_y</p:attrName>
                                        </p:attrNameLst>
                                      </p:cBhvr>
                                      <p:tavLst>
                                        <p:tav tm="0">
                                          <p:val>
                                            <p:strVal val="0-#ppt_h/2"/>
                                          </p:val>
                                        </p:tav>
                                        <p:tav tm="100000">
                                          <p:val>
                                            <p:strVal val="#ppt_y"/>
                                          </p:val>
                                        </p:tav>
                                      </p:tavLst>
                                    </p:anim>
                                  </p:childTnLst>
                                </p:cTn>
                              </p:par>
                              <p:par>
                                <p:cTn id="119" presetID="2" presetClass="entr" presetSubtype="1" fill="hold" nodeType="withEffect">
                                  <p:stCondLst>
                                    <p:cond delay="0"/>
                                  </p:stCondLst>
                                  <p:childTnLst>
                                    <p:set>
                                      <p:cBhvr>
                                        <p:cTn id="120" dur="1" fill="hold">
                                          <p:stCondLst>
                                            <p:cond delay="0"/>
                                          </p:stCondLst>
                                        </p:cTn>
                                        <p:tgtEl>
                                          <p:spTgt spid="19"/>
                                        </p:tgtEl>
                                        <p:attrNameLst>
                                          <p:attrName>style.visibility</p:attrName>
                                        </p:attrNameLst>
                                      </p:cBhvr>
                                      <p:to>
                                        <p:strVal val="visible"/>
                                      </p:to>
                                    </p:set>
                                    <p:anim calcmode="lin" valueType="num">
                                      <p:cBhvr additive="base">
                                        <p:cTn id="121" dur="2000" fill="hold"/>
                                        <p:tgtEl>
                                          <p:spTgt spid="19"/>
                                        </p:tgtEl>
                                        <p:attrNameLst>
                                          <p:attrName>ppt_x</p:attrName>
                                        </p:attrNameLst>
                                      </p:cBhvr>
                                      <p:tavLst>
                                        <p:tav tm="0">
                                          <p:val>
                                            <p:strVal val="#ppt_x"/>
                                          </p:val>
                                        </p:tav>
                                        <p:tav tm="100000">
                                          <p:val>
                                            <p:strVal val="#ppt_x"/>
                                          </p:val>
                                        </p:tav>
                                      </p:tavLst>
                                    </p:anim>
                                    <p:anim calcmode="lin" valueType="num">
                                      <p:cBhvr additive="base">
                                        <p:cTn id="122" dur="2000" fill="hold"/>
                                        <p:tgtEl>
                                          <p:spTgt spid="19"/>
                                        </p:tgtEl>
                                        <p:attrNameLst>
                                          <p:attrName>ppt_y</p:attrName>
                                        </p:attrNameLst>
                                      </p:cBhvr>
                                      <p:tavLst>
                                        <p:tav tm="0">
                                          <p:val>
                                            <p:strVal val="0-#ppt_h/2"/>
                                          </p:val>
                                        </p:tav>
                                        <p:tav tm="100000">
                                          <p:val>
                                            <p:strVal val="#ppt_y"/>
                                          </p:val>
                                        </p:tav>
                                      </p:tavLst>
                                    </p:anim>
                                  </p:childTnLst>
                                </p:cTn>
                              </p:par>
                              <p:par>
                                <p:cTn id="123" presetID="2" presetClass="entr" presetSubtype="1" fill="hold" nodeType="withEffect">
                                  <p:stCondLst>
                                    <p:cond delay="0"/>
                                  </p:stCondLst>
                                  <p:childTnLst>
                                    <p:set>
                                      <p:cBhvr>
                                        <p:cTn id="124" dur="1" fill="hold">
                                          <p:stCondLst>
                                            <p:cond delay="0"/>
                                          </p:stCondLst>
                                        </p:cTn>
                                        <p:tgtEl>
                                          <p:spTgt spid="26"/>
                                        </p:tgtEl>
                                        <p:attrNameLst>
                                          <p:attrName>style.visibility</p:attrName>
                                        </p:attrNameLst>
                                      </p:cBhvr>
                                      <p:to>
                                        <p:strVal val="visible"/>
                                      </p:to>
                                    </p:set>
                                    <p:anim calcmode="lin" valueType="num">
                                      <p:cBhvr additive="base">
                                        <p:cTn id="125" dur="2000" fill="hold"/>
                                        <p:tgtEl>
                                          <p:spTgt spid="26"/>
                                        </p:tgtEl>
                                        <p:attrNameLst>
                                          <p:attrName>ppt_x</p:attrName>
                                        </p:attrNameLst>
                                      </p:cBhvr>
                                      <p:tavLst>
                                        <p:tav tm="0">
                                          <p:val>
                                            <p:strVal val="#ppt_x"/>
                                          </p:val>
                                        </p:tav>
                                        <p:tav tm="100000">
                                          <p:val>
                                            <p:strVal val="#ppt_x"/>
                                          </p:val>
                                        </p:tav>
                                      </p:tavLst>
                                    </p:anim>
                                    <p:anim calcmode="lin" valueType="num">
                                      <p:cBhvr additive="base">
                                        <p:cTn id="126" dur="2000" fill="hold"/>
                                        <p:tgtEl>
                                          <p:spTgt spid="26"/>
                                        </p:tgtEl>
                                        <p:attrNameLst>
                                          <p:attrName>ppt_y</p:attrName>
                                        </p:attrNameLst>
                                      </p:cBhvr>
                                      <p:tavLst>
                                        <p:tav tm="0">
                                          <p:val>
                                            <p:strVal val="0-#ppt_h/2"/>
                                          </p:val>
                                        </p:tav>
                                        <p:tav tm="100000">
                                          <p:val>
                                            <p:strVal val="#ppt_y"/>
                                          </p:val>
                                        </p:tav>
                                      </p:tavLst>
                                    </p:anim>
                                  </p:childTnLst>
                                </p:cTn>
                              </p:par>
                              <p:par>
                                <p:cTn id="127" presetID="2" presetClass="entr" presetSubtype="1" fill="hold" nodeType="withEffect">
                                  <p:stCondLst>
                                    <p:cond delay="0"/>
                                  </p:stCondLst>
                                  <p:childTnLst>
                                    <p:set>
                                      <p:cBhvr>
                                        <p:cTn id="128" dur="1" fill="hold">
                                          <p:stCondLst>
                                            <p:cond delay="0"/>
                                          </p:stCondLst>
                                        </p:cTn>
                                        <p:tgtEl>
                                          <p:spTgt spid="23"/>
                                        </p:tgtEl>
                                        <p:attrNameLst>
                                          <p:attrName>style.visibility</p:attrName>
                                        </p:attrNameLst>
                                      </p:cBhvr>
                                      <p:to>
                                        <p:strVal val="visible"/>
                                      </p:to>
                                    </p:set>
                                    <p:anim calcmode="lin" valueType="num">
                                      <p:cBhvr additive="base">
                                        <p:cTn id="129" dur="2000" fill="hold"/>
                                        <p:tgtEl>
                                          <p:spTgt spid="23"/>
                                        </p:tgtEl>
                                        <p:attrNameLst>
                                          <p:attrName>ppt_x</p:attrName>
                                        </p:attrNameLst>
                                      </p:cBhvr>
                                      <p:tavLst>
                                        <p:tav tm="0">
                                          <p:val>
                                            <p:strVal val="#ppt_x"/>
                                          </p:val>
                                        </p:tav>
                                        <p:tav tm="100000">
                                          <p:val>
                                            <p:strVal val="#ppt_x"/>
                                          </p:val>
                                        </p:tav>
                                      </p:tavLst>
                                    </p:anim>
                                    <p:anim calcmode="lin" valueType="num">
                                      <p:cBhvr additive="base">
                                        <p:cTn id="130" dur="2000" fill="hold"/>
                                        <p:tgtEl>
                                          <p:spTgt spid="23"/>
                                        </p:tgtEl>
                                        <p:attrNameLst>
                                          <p:attrName>ppt_y</p:attrName>
                                        </p:attrNameLst>
                                      </p:cBhvr>
                                      <p:tavLst>
                                        <p:tav tm="0">
                                          <p:val>
                                            <p:strVal val="0-#ppt_h/2"/>
                                          </p:val>
                                        </p:tav>
                                        <p:tav tm="100000">
                                          <p:val>
                                            <p:strVal val="#ppt_y"/>
                                          </p:val>
                                        </p:tav>
                                      </p:tavLst>
                                    </p:anim>
                                  </p:childTnLst>
                                </p:cTn>
                              </p:par>
                              <p:par>
                                <p:cTn id="131" presetID="2" presetClass="entr" presetSubtype="1" fill="hold" nodeType="withEffect">
                                  <p:stCondLst>
                                    <p:cond delay="0"/>
                                  </p:stCondLst>
                                  <p:childTnLst>
                                    <p:set>
                                      <p:cBhvr>
                                        <p:cTn id="132" dur="1" fill="hold">
                                          <p:stCondLst>
                                            <p:cond delay="0"/>
                                          </p:stCondLst>
                                        </p:cTn>
                                        <p:tgtEl>
                                          <p:spTgt spid="25"/>
                                        </p:tgtEl>
                                        <p:attrNameLst>
                                          <p:attrName>style.visibility</p:attrName>
                                        </p:attrNameLst>
                                      </p:cBhvr>
                                      <p:to>
                                        <p:strVal val="visible"/>
                                      </p:to>
                                    </p:set>
                                    <p:anim calcmode="lin" valueType="num">
                                      <p:cBhvr additive="base">
                                        <p:cTn id="133" dur="2000" fill="hold"/>
                                        <p:tgtEl>
                                          <p:spTgt spid="25"/>
                                        </p:tgtEl>
                                        <p:attrNameLst>
                                          <p:attrName>ppt_x</p:attrName>
                                        </p:attrNameLst>
                                      </p:cBhvr>
                                      <p:tavLst>
                                        <p:tav tm="0">
                                          <p:val>
                                            <p:strVal val="#ppt_x"/>
                                          </p:val>
                                        </p:tav>
                                        <p:tav tm="100000">
                                          <p:val>
                                            <p:strVal val="#ppt_x"/>
                                          </p:val>
                                        </p:tav>
                                      </p:tavLst>
                                    </p:anim>
                                    <p:anim calcmode="lin" valueType="num">
                                      <p:cBhvr additive="base">
                                        <p:cTn id="134" dur="2000" fill="hold"/>
                                        <p:tgtEl>
                                          <p:spTgt spid="25"/>
                                        </p:tgtEl>
                                        <p:attrNameLst>
                                          <p:attrName>ppt_y</p:attrName>
                                        </p:attrNameLst>
                                      </p:cBhvr>
                                      <p:tavLst>
                                        <p:tav tm="0">
                                          <p:val>
                                            <p:strVal val="0-#ppt_h/2"/>
                                          </p:val>
                                        </p:tav>
                                        <p:tav tm="100000">
                                          <p:val>
                                            <p:strVal val="#ppt_y"/>
                                          </p:val>
                                        </p:tav>
                                      </p:tavLst>
                                    </p:anim>
                                  </p:childTnLst>
                                </p:cTn>
                              </p:par>
                              <p:par>
                                <p:cTn id="135" presetID="2" presetClass="entr" presetSubtype="1" fill="hold" nodeType="withEffect">
                                  <p:stCondLst>
                                    <p:cond delay="0"/>
                                  </p:stCondLst>
                                  <p:childTnLst>
                                    <p:set>
                                      <p:cBhvr>
                                        <p:cTn id="136" dur="1" fill="hold">
                                          <p:stCondLst>
                                            <p:cond delay="0"/>
                                          </p:stCondLst>
                                        </p:cTn>
                                        <p:tgtEl>
                                          <p:spTgt spid="30"/>
                                        </p:tgtEl>
                                        <p:attrNameLst>
                                          <p:attrName>style.visibility</p:attrName>
                                        </p:attrNameLst>
                                      </p:cBhvr>
                                      <p:to>
                                        <p:strVal val="visible"/>
                                      </p:to>
                                    </p:set>
                                    <p:anim calcmode="lin" valueType="num">
                                      <p:cBhvr additive="base">
                                        <p:cTn id="137" dur="2000" fill="hold"/>
                                        <p:tgtEl>
                                          <p:spTgt spid="30"/>
                                        </p:tgtEl>
                                        <p:attrNameLst>
                                          <p:attrName>ppt_x</p:attrName>
                                        </p:attrNameLst>
                                      </p:cBhvr>
                                      <p:tavLst>
                                        <p:tav tm="0">
                                          <p:val>
                                            <p:strVal val="#ppt_x"/>
                                          </p:val>
                                        </p:tav>
                                        <p:tav tm="100000">
                                          <p:val>
                                            <p:strVal val="#ppt_x"/>
                                          </p:val>
                                        </p:tav>
                                      </p:tavLst>
                                    </p:anim>
                                    <p:anim calcmode="lin" valueType="num">
                                      <p:cBhvr additive="base">
                                        <p:cTn id="138" dur="2000" fill="hold"/>
                                        <p:tgtEl>
                                          <p:spTgt spid="30"/>
                                        </p:tgtEl>
                                        <p:attrNameLst>
                                          <p:attrName>ppt_y</p:attrName>
                                        </p:attrNameLst>
                                      </p:cBhvr>
                                      <p:tavLst>
                                        <p:tav tm="0">
                                          <p:val>
                                            <p:strVal val="0-#ppt_h/2"/>
                                          </p:val>
                                        </p:tav>
                                        <p:tav tm="100000">
                                          <p:val>
                                            <p:strVal val="#ppt_y"/>
                                          </p:val>
                                        </p:tav>
                                      </p:tavLst>
                                    </p:anim>
                                  </p:childTnLst>
                                </p:cTn>
                              </p:par>
                              <p:par>
                                <p:cTn id="139" presetID="2" presetClass="entr" presetSubtype="1" fill="hold" nodeType="withEffect">
                                  <p:stCondLst>
                                    <p:cond delay="0"/>
                                  </p:stCondLst>
                                  <p:childTnLst>
                                    <p:set>
                                      <p:cBhvr>
                                        <p:cTn id="140" dur="1" fill="hold">
                                          <p:stCondLst>
                                            <p:cond delay="0"/>
                                          </p:stCondLst>
                                        </p:cTn>
                                        <p:tgtEl>
                                          <p:spTgt spid="29"/>
                                        </p:tgtEl>
                                        <p:attrNameLst>
                                          <p:attrName>style.visibility</p:attrName>
                                        </p:attrNameLst>
                                      </p:cBhvr>
                                      <p:to>
                                        <p:strVal val="visible"/>
                                      </p:to>
                                    </p:set>
                                    <p:anim calcmode="lin" valueType="num">
                                      <p:cBhvr additive="base">
                                        <p:cTn id="141" dur="2000" fill="hold"/>
                                        <p:tgtEl>
                                          <p:spTgt spid="29"/>
                                        </p:tgtEl>
                                        <p:attrNameLst>
                                          <p:attrName>ppt_x</p:attrName>
                                        </p:attrNameLst>
                                      </p:cBhvr>
                                      <p:tavLst>
                                        <p:tav tm="0">
                                          <p:val>
                                            <p:strVal val="#ppt_x"/>
                                          </p:val>
                                        </p:tav>
                                        <p:tav tm="100000">
                                          <p:val>
                                            <p:strVal val="#ppt_x"/>
                                          </p:val>
                                        </p:tav>
                                      </p:tavLst>
                                    </p:anim>
                                    <p:anim calcmode="lin" valueType="num">
                                      <p:cBhvr additive="base">
                                        <p:cTn id="142" dur="2000" fill="hold"/>
                                        <p:tgtEl>
                                          <p:spTgt spid="29"/>
                                        </p:tgtEl>
                                        <p:attrNameLst>
                                          <p:attrName>ppt_y</p:attrName>
                                        </p:attrNameLst>
                                      </p:cBhvr>
                                      <p:tavLst>
                                        <p:tav tm="0">
                                          <p:val>
                                            <p:strVal val="0-#ppt_h/2"/>
                                          </p:val>
                                        </p:tav>
                                        <p:tav tm="100000">
                                          <p:val>
                                            <p:strVal val="#ppt_y"/>
                                          </p:val>
                                        </p:tav>
                                      </p:tavLst>
                                    </p:anim>
                                  </p:childTnLst>
                                </p:cTn>
                              </p:par>
                              <p:par>
                                <p:cTn id="143" presetID="2" presetClass="entr" presetSubtype="1" fill="hold" nodeType="withEffect">
                                  <p:stCondLst>
                                    <p:cond delay="0"/>
                                  </p:stCondLst>
                                  <p:childTnLst>
                                    <p:set>
                                      <p:cBhvr>
                                        <p:cTn id="144" dur="1" fill="hold">
                                          <p:stCondLst>
                                            <p:cond delay="0"/>
                                          </p:stCondLst>
                                        </p:cTn>
                                        <p:tgtEl>
                                          <p:spTgt spid="41"/>
                                        </p:tgtEl>
                                        <p:attrNameLst>
                                          <p:attrName>style.visibility</p:attrName>
                                        </p:attrNameLst>
                                      </p:cBhvr>
                                      <p:to>
                                        <p:strVal val="visible"/>
                                      </p:to>
                                    </p:set>
                                    <p:anim calcmode="lin" valueType="num">
                                      <p:cBhvr additive="base">
                                        <p:cTn id="145" dur="2000" fill="hold"/>
                                        <p:tgtEl>
                                          <p:spTgt spid="41"/>
                                        </p:tgtEl>
                                        <p:attrNameLst>
                                          <p:attrName>ppt_x</p:attrName>
                                        </p:attrNameLst>
                                      </p:cBhvr>
                                      <p:tavLst>
                                        <p:tav tm="0">
                                          <p:val>
                                            <p:strVal val="#ppt_x"/>
                                          </p:val>
                                        </p:tav>
                                        <p:tav tm="100000">
                                          <p:val>
                                            <p:strVal val="#ppt_x"/>
                                          </p:val>
                                        </p:tav>
                                      </p:tavLst>
                                    </p:anim>
                                    <p:anim calcmode="lin" valueType="num">
                                      <p:cBhvr additive="base">
                                        <p:cTn id="146" dur="2000" fill="hold"/>
                                        <p:tgtEl>
                                          <p:spTgt spid="41"/>
                                        </p:tgtEl>
                                        <p:attrNameLst>
                                          <p:attrName>ppt_y</p:attrName>
                                        </p:attrNameLst>
                                      </p:cBhvr>
                                      <p:tavLst>
                                        <p:tav tm="0">
                                          <p:val>
                                            <p:strVal val="0-#ppt_h/2"/>
                                          </p:val>
                                        </p:tav>
                                        <p:tav tm="100000">
                                          <p:val>
                                            <p:strVal val="#ppt_y"/>
                                          </p:val>
                                        </p:tav>
                                      </p:tavLst>
                                    </p:anim>
                                  </p:childTnLst>
                                </p:cTn>
                              </p:par>
                              <p:par>
                                <p:cTn id="147" presetID="2" presetClass="entr" presetSubtype="1" fill="hold" nodeType="withEffect">
                                  <p:stCondLst>
                                    <p:cond delay="0"/>
                                  </p:stCondLst>
                                  <p:childTnLst>
                                    <p:set>
                                      <p:cBhvr>
                                        <p:cTn id="148" dur="1" fill="hold">
                                          <p:stCondLst>
                                            <p:cond delay="0"/>
                                          </p:stCondLst>
                                        </p:cTn>
                                        <p:tgtEl>
                                          <p:spTgt spid="36"/>
                                        </p:tgtEl>
                                        <p:attrNameLst>
                                          <p:attrName>style.visibility</p:attrName>
                                        </p:attrNameLst>
                                      </p:cBhvr>
                                      <p:to>
                                        <p:strVal val="visible"/>
                                      </p:to>
                                    </p:set>
                                    <p:anim calcmode="lin" valueType="num">
                                      <p:cBhvr additive="base">
                                        <p:cTn id="149" dur="2000" fill="hold"/>
                                        <p:tgtEl>
                                          <p:spTgt spid="36"/>
                                        </p:tgtEl>
                                        <p:attrNameLst>
                                          <p:attrName>ppt_x</p:attrName>
                                        </p:attrNameLst>
                                      </p:cBhvr>
                                      <p:tavLst>
                                        <p:tav tm="0">
                                          <p:val>
                                            <p:strVal val="#ppt_x"/>
                                          </p:val>
                                        </p:tav>
                                        <p:tav tm="100000">
                                          <p:val>
                                            <p:strVal val="#ppt_x"/>
                                          </p:val>
                                        </p:tav>
                                      </p:tavLst>
                                    </p:anim>
                                    <p:anim calcmode="lin" valueType="num">
                                      <p:cBhvr additive="base">
                                        <p:cTn id="150" dur="2000" fill="hold"/>
                                        <p:tgtEl>
                                          <p:spTgt spid="36"/>
                                        </p:tgtEl>
                                        <p:attrNameLst>
                                          <p:attrName>ppt_y</p:attrName>
                                        </p:attrNameLst>
                                      </p:cBhvr>
                                      <p:tavLst>
                                        <p:tav tm="0">
                                          <p:val>
                                            <p:strVal val="0-#ppt_h/2"/>
                                          </p:val>
                                        </p:tav>
                                        <p:tav tm="100000">
                                          <p:val>
                                            <p:strVal val="#ppt_y"/>
                                          </p:val>
                                        </p:tav>
                                      </p:tavLst>
                                    </p:anim>
                                  </p:childTnLst>
                                </p:cTn>
                              </p:par>
                            </p:childTnLst>
                          </p:cTn>
                        </p:par>
                        <p:par>
                          <p:cTn id="151" fill="hold">
                            <p:stCondLst>
                              <p:cond delay="5000"/>
                            </p:stCondLst>
                            <p:childTnLst>
                              <p:par>
                                <p:cTn id="152" presetID="10" presetClass="entr" presetSubtype="0" fill="hold" nodeType="afterEffect">
                                  <p:stCondLst>
                                    <p:cond delay="0"/>
                                  </p:stCondLst>
                                  <p:childTnLst>
                                    <p:set>
                                      <p:cBhvr>
                                        <p:cTn id="153" dur="1" fill="hold">
                                          <p:stCondLst>
                                            <p:cond delay="0"/>
                                          </p:stCondLst>
                                        </p:cTn>
                                        <p:tgtEl>
                                          <p:spTgt spid="3"/>
                                        </p:tgtEl>
                                        <p:attrNameLst>
                                          <p:attrName>style.visibility</p:attrName>
                                        </p:attrNameLst>
                                      </p:cBhvr>
                                      <p:to>
                                        <p:strVal val="visible"/>
                                      </p:to>
                                    </p:set>
                                    <p:animEffect transition="in" filter="fade">
                                      <p:cBhvr>
                                        <p:cTn id="1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011D23-D6EA-92C5-4DC7-C656C59F6793}"/>
              </a:ext>
            </a:extLst>
          </p:cNvPr>
          <p:cNvSpPr txBox="1"/>
          <p:nvPr/>
        </p:nvSpPr>
        <p:spPr>
          <a:xfrm>
            <a:off x="8994284" y="1629712"/>
            <a:ext cx="2959602" cy="830997"/>
          </a:xfrm>
          <a:prstGeom prst="rect">
            <a:avLst/>
          </a:prstGeom>
          <a:noFill/>
        </p:spPr>
        <p:txBody>
          <a:bodyPr wrap="square" lIns="91440" tIns="45720" rIns="91440" bIns="45720" rtlCol="0" anchor="t">
            <a:spAutoFit/>
          </a:bodyPr>
          <a:lstStyle/>
          <a:p>
            <a:r>
              <a:rPr lang="en-GB" sz="2400" b="1" dirty="0" err="1">
                <a:solidFill>
                  <a:srgbClr val="000000"/>
                </a:solidFill>
                <a:latin typeface="General Sans Semibold"/>
              </a:rPr>
              <a:t>Applicaties</a:t>
            </a:r>
            <a:r>
              <a:rPr lang="en-GB" sz="2400" b="1" dirty="0">
                <a:solidFill>
                  <a:srgbClr val="000000"/>
                </a:solidFill>
                <a:latin typeface="General Sans Semibold"/>
              </a:rPr>
              <a:t> </a:t>
            </a:r>
            <a:r>
              <a:rPr lang="en-GB" sz="2400" b="1" u="none" strike="noStrike" dirty="0">
                <a:solidFill>
                  <a:srgbClr val="000000"/>
                </a:solidFill>
                <a:effectLst/>
                <a:latin typeface="General Sans Semibold"/>
              </a:rPr>
              <a:t>&amp; </a:t>
            </a:r>
            <a:r>
              <a:rPr lang="en-GB" sz="2400" b="1" dirty="0" err="1">
                <a:solidFill>
                  <a:srgbClr val="000000"/>
                </a:solidFill>
                <a:latin typeface="General Sans Semibold"/>
              </a:rPr>
              <a:t>informatie</a:t>
            </a:r>
            <a:endParaRPr lang="nl-NL" dirty="0"/>
          </a:p>
        </p:txBody>
      </p:sp>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6831980" y="2775515"/>
            <a:ext cx="184615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2673119"/>
            <a:ext cx="204792" cy="204792"/>
          </a:xfrm>
          <a:prstGeom prst="ellipse">
            <a:avLst/>
          </a:prstGeom>
          <a:solidFill>
            <a:srgbClr val="3D6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Box 1">
            <a:extLst>
              <a:ext uri="{FF2B5EF4-FFF2-40B4-BE49-F238E27FC236}">
                <a16:creationId xmlns:a16="http://schemas.microsoft.com/office/drawing/2014/main" id="{7145C040-726F-B083-8886-96C96698E48B}"/>
              </a:ext>
            </a:extLst>
          </p:cNvPr>
          <p:cNvSpPr txBox="1"/>
          <p:nvPr/>
        </p:nvSpPr>
        <p:spPr>
          <a:xfrm>
            <a:off x="8990394" y="2514114"/>
            <a:ext cx="2437591" cy="523220"/>
          </a:xfrm>
          <a:prstGeom prst="rect">
            <a:avLst/>
          </a:prstGeom>
          <a:noFill/>
        </p:spPr>
        <p:txBody>
          <a:bodyPr wrap="square" lIns="91440" tIns="45720" rIns="91440" bIns="45720" rtlCol="0" anchor="t">
            <a:spAutoFit/>
          </a:bodyPr>
          <a:lstStyle/>
          <a:p>
            <a:r>
              <a:rPr lang="nl-NL" sz="1400" dirty="0">
                <a:latin typeface="General Sans"/>
              </a:rPr>
              <a:t>Deze laag gaat over wat de IT zou moeten doen.</a:t>
            </a:r>
          </a:p>
        </p:txBody>
      </p:sp>
      <p:sp>
        <p:nvSpPr>
          <p:cNvPr id="6" name="TextBox 5">
            <a:extLst>
              <a:ext uri="{FF2B5EF4-FFF2-40B4-BE49-F238E27FC236}">
                <a16:creationId xmlns:a16="http://schemas.microsoft.com/office/drawing/2014/main" id="{330E66AB-E986-4B2D-CA15-C776A6778517}"/>
              </a:ext>
            </a:extLst>
          </p:cNvPr>
          <p:cNvSpPr txBox="1"/>
          <p:nvPr/>
        </p:nvSpPr>
        <p:spPr>
          <a:xfrm>
            <a:off x="8990394" y="3256936"/>
            <a:ext cx="2959602" cy="3754874"/>
          </a:xfrm>
          <a:prstGeom prst="rect">
            <a:avLst/>
          </a:prstGeom>
          <a:noFill/>
        </p:spPr>
        <p:txBody>
          <a:bodyPr wrap="square" lIns="91440" tIns="45720" rIns="91440" bIns="45720" rtlCol="0" anchor="t">
            <a:spAutoFit/>
          </a:bodyPr>
          <a:lstStyle/>
          <a:p>
            <a:r>
              <a:rPr lang="nl-NL" sz="1400" i="1" dirty="0">
                <a:latin typeface="General Sans Light Italic"/>
              </a:rPr>
              <a:t>Voorbeelden:</a:t>
            </a:r>
            <a:endParaRPr lang="en-US" sz="1400" dirty="0">
              <a:latin typeface="General Sans Light Italic"/>
            </a:endParaRPr>
          </a:p>
          <a:p>
            <a:pPr marL="285750" indent="-285750">
              <a:buFont typeface="Arial" panose="020B0604020202020204" pitchFamily="34" charset="0"/>
              <a:buChar char="•"/>
            </a:pPr>
            <a:r>
              <a:rPr lang="nl-NL" sz="1400" i="1" dirty="0">
                <a:effectLst/>
                <a:latin typeface="General Sans Light Italic"/>
              </a:rPr>
              <a:t>Functioneel applicatiebeheerders zoeken naar oplossingen die aansluiten bij de gebruikersbehoeften. Ze bepalen hoe deze binnen een applicatie kunnen worden uitgevoerd volgens de bedrijfsprocessen.</a:t>
            </a:r>
            <a:endParaRPr lang="nl-NL" sz="1400" i="1" dirty="0">
              <a:latin typeface="General Sans Light Italic"/>
            </a:endParaRPr>
          </a:p>
          <a:p>
            <a:pPr marL="285750" indent="-285750">
              <a:buFont typeface="Arial" panose="020B0604020202020204" pitchFamily="34" charset="0"/>
              <a:buChar char="•"/>
            </a:pPr>
            <a:r>
              <a:rPr lang="nl-NL" sz="1400" i="1" dirty="0">
                <a:effectLst/>
                <a:latin typeface="General Sans Light Italic"/>
              </a:rPr>
              <a:t>De International Exchange </a:t>
            </a:r>
            <a:r>
              <a:rPr lang="nl-NL" sz="1400" i="1" dirty="0" err="1">
                <a:effectLst/>
                <a:latin typeface="General Sans Light Italic"/>
              </a:rPr>
              <a:t>Officer</a:t>
            </a:r>
            <a:r>
              <a:rPr lang="nl-NL" sz="1400" i="1" dirty="0">
                <a:effectLst/>
                <a:latin typeface="General Sans Light Italic"/>
              </a:rPr>
              <a:t> heeft toegang tot actuele studentgegevens voor uitwisselingsprogramma’s. Dit helpt om informatie up-to-date te houden en internationale programma’s goed te managen en ondersteunen.</a:t>
            </a:r>
            <a:endParaRPr lang="nl-NL" sz="1400" dirty="0">
              <a:effectLst/>
              <a:latin typeface="General Sans Light Italic"/>
            </a:endParaRPr>
          </a:p>
          <a:p>
            <a:endParaRPr lang="nl-NL" sz="1400" i="1" dirty="0">
              <a:latin typeface="General Sans Light Italic"/>
            </a:endParaRPr>
          </a:p>
        </p:txBody>
      </p:sp>
      <p:grpSp>
        <p:nvGrpSpPr>
          <p:cNvPr id="9" name="Group 8">
            <a:extLst>
              <a:ext uri="{FF2B5EF4-FFF2-40B4-BE49-F238E27FC236}">
                <a16:creationId xmlns:a16="http://schemas.microsoft.com/office/drawing/2014/main" id="{CA7B048B-4B40-9A14-C0E3-39B056F421F9}"/>
              </a:ext>
            </a:extLst>
          </p:cNvPr>
          <p:cNvGrpSpPr/>
          <p:nvPr/>
        </p:nvGrpSpPr>
        <p:grpSpPr>
          <a:xfrm>
            <a:off x="546705" y="-3787301"/>
            <a:ext cx="8173913" cy="11296186"/>
            <a:chOff x="1645497" y="438697"/>
            <a:chExt cx="4327562" cy="5980605"/>
          </a:xfrm>
        </p:grpSpPr>
        <p:pic>
          <p:nvPicPr>
            <p:cNvPr id="13" name="Picture 12" descr="A diagram of a tower&#10;&#10;Description automatically generated">
              <a:extLst>
                <a:ext uri="{FF2B5EF4-FFF2-40B4-BE49-F238E27FC236}">
                  <a16:creationId xmlns:a16="http://schemas.microsoft.com/office/drawing/2014/main" id="{EC69E250-C8A6-C9A7-8910-3C1FE1FF50F7}"/>
                </a:ext>
              </a:extLst>
            </p:cNvPr>
            <p:cNvPicPr>
              <a:picLocks noChangeAspect="1"/>
            </p:cNvPicPr>
            <p:nvPr/>
          </p:nvPicPr>
          <p:blipFill>
            <a:blip r:embed="rId3"/>
            <a:stretch>
              <a:fillRect/>
            </a:stretch>
          </p:blipFill>
          <p:spPr>
            <a:xfrm>
              <a:off x="1645497" y="438697"/>
              <a:ext cx="4327562" cy="5980605"/>
            </a:xfrm>
            <a:prstGeom prst="rect">
              <a:avLst/>
            </a:prstGeom>
          </p:spPr>
        </p:pic>
        <p:pic>
          <p:nvPicPr>
            <p:cNvPr id="14" name="Picture 13" descr="A cartoon of a person standing on a hexagon&#10;&#10;AI-generated content may be incorrect.">
              <a:extLst>
                <a:ext uri="{FF2B5EF4-FFF2-40B4-BE49-F238E27FC236}">
                  <a16:creationId xmlns:a16="http://schemas.microsoft.com/office/drawing/2014/main" id="{C070ACC1-4E64-594F-F3C2-83AA7805D08A}"/>
                </a:ext>
              </a:extLst>
            </p:cNvPr>
            <p:cNvPicPr>
              <a:picLocks noChangeAspect="1"/>
            </p:cNvPicPr>
            <p:nvPr/>
          </p:nvPicPr>
          <p:blipFill>
            <a:blip r:embed="rId4"/>
            <a:stretch>
              <a:fillRect/>
            </a:stretch>
          </p:blipFill>
          <p:spPr>
            <a:xfrm>
              <a:off x="2512965" y="438697"/>
              <a:ext cx="2605219" cy="1812087"/>
            </a:xfrm>
            <a:prstGeom prst="rect">
              <a:avLst/>
            </a:prstGeom>
          </p:spPr>
        </p:pic>
      </p:grpSp>
    </p:spTree>
    <p:extLst>
      <p:ext uri="{BB962C8B-B14F-4D97-AF65-F5344CB8AC3E}">
        <p14:creationId xmlns:p14="http://schemas.microsoft.com/office/powerpoint/2010/main" val="3885572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6861976" y="3793824"/>
            <a:ext cx="18161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3691428"/>
            <a:ext cx="204792" cy="204792"/>
          </a:xfrm>
          <a:prstGeom prst="ellipse">
            <a:avLst/>
          </a:prstGeom>
          <a:solidFill>
            <a:srgbClr val="00A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EC011D23-D6EA-92C5-4DC7-C656C59F6793}"/>
              </a:ext>
            </a:extLst>
          </p:cNvPr>
          <p:cNvSpPr txBox="1"/>
          <p:nvPr/>
        </p:nvSpPr>
        <p:spPr>
          <a:xfrm>
            <a:off x="8994284" y="1629712"/>
            <a:ext cx="2959602"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Technologie</a:t>
            </a:r>
            <a:endParaRPr lang="en-GB" sz="2400" b="1" u="none" strike="noStrike" dirty="0">
              <a:solidFill>
                <a:srgbClr val="000000"/>
              </a:solidFill>
              <a:effectLst/>
              <a:latin typeface="General Sans Semibold" pitchFamily="2" charset="77"/>
            </a:endParaRPr>
          </a:p>
        </p:txBody>
      </p:sp>
      <p:sp>
        <p:nvSpPr>
          <p:cNvPr id="2" name="TextBox 1">
            <a:extLst>
              <a:ext uri="{FF2B5EF4-FFF2-40B4-BE49-F238E27FC236}">
                <a16:creationId xmlns:a16="http://schemas.microsoft.com/office/drawing/2014/main" id="{7145C040-726F-B083-8886-96C96698E48B}"/>
              </a:ext>
            </a:extLst>
          </p:cNvPr>
          <p:cNvSpPr txBox="1"/>
          <p:nvPr/>
        </p:nvSpPr>
        <p:spPr>
          <a:xfrm>
            <a:off x="8990394" y="2283135"/>
            <a:ext cx="2953784" cy="954107"/>
          </a:xfrm>
          <a:prstGeom prst="rect">
            <a:avLst/>
          </a:prstGeom>
          <a:noFill/>
        </p:spPr>
        <p:txBody>
          <a:bodyPr wrap="square" lIns="91440" tIns="45720" rIns="91440" bIns="45720" rtlCol="0" anchor="t">
            <a:spAutoFit/>
          </a:bodyPr>
          <a:lstStyle/>
          <a:p>
            <a:r>
              <a:rPr lang="en-GB" sz="1400" b="0" i="0" u="none" strike="noStrike" dirty="0">
                <a:solidFill>
                  <a:srgbClr val="000000"/>
                </a:solidFill>
                <a:effectLst/>
                <a:latin typeface="General Sans"/>
              </a:rPr>
              <a:t>De </a:t>
            </a:r>
            <a:r>
              <a:rPr lang="en-GB" sz="1400" b="0" i="0" u="none" strike="noStrike" dirty="0" err="1">
                <a:solidFill>
                  <a:srgbClr val="000000"/>
                </a:solidFill>
                <a:effectLst/>
                <a:latin typeface="General Sans"/>
              </a:rPr>
              <a:t>technologielaag</a:t>
            </a:r>
            <a:r>
              <a:rPr lang="en-GB" sz="1400" b="0" i="0" u="none" strike="noStrike" dirty="0">
                <a:solidFill>
                  <a:srgbClr val="000000"/>
                </a:solidFill>
                <a:effectLst/>
                <a:latin typeface="General Sans"/>
              </a:rPr>
              <a:t> </a:t>
            </a:r>
            <a:r>
              <a:rPr lang="en-GB" sz="1400" b="0" i="0" u="none" strike="noStrike" dirty="0" err="1">
                <a:solidFill>
                  <a:srgbClr val="000000"/>
                </a:solidFill>
                <a:effectLst/>
                <a:latin typeface="General Sans"/>
              </a:rPr>
              <a:t>gaat</a:t>
            </a:r>
            <a:r>
              <a:rPr lang="en-GB" sz="1400" b="0" i="0" u="none" strike="noStrike" dirty="0">
                <a:solidFill>
                  <a:srgbClr val="000000"/>
                </a:solidFill>
                <a:effectLst/>
                <a:latin typeface="General Sans"/>
              </a:rPr>
              <a:t> over hoe IT </a:t>
            </a:r>
            <a:r>
              <a:rPr lang="en-GB" sz="1400" b="0" i="0" u="none" strike="noStrike" dirty="0" err="1">
                <a:solidFill>
                  <a:srgbClr val="000000"/>
                </a:solidFill>
                <a:effectLst/>
                <a:latin typeface="General Sans"/>
              </a:rPr>
              <a:t>wordt</a:t>
            </a:r>
            <a:r>
              <a:rPr lang="en-GB" sz="1400" b="0" i="0" u="none" strike="noStrike" dirty="0">
                <a:solidFill>
                  <a:srgbClr val="000000"/>
                </a:solidFill>
                <a:effectLst/>
                <a:latin typeface="General Sans"/>
              </a:rPr>
              <a:t> </a:t>
            </a:r>
            <a:r>
              <a:rPr lang="en-GB" sz="1400" b="0" i="0" u="none" strike="noStrike" dirty="0" err="1">
                <a:solidFill>
                  <a:srgbClr val="000000"/>
                </a:solidFill>
                <a:effectLst/>
                <a:latin typeface="General Sans"/>
              </a:rPr>
              <a:t>beheerd</a:t>
            </a:r>
            <a:r>
              <a:rPr lang="en-GB" sz="1400" b="0" i="0" u="none" strike="noStrike" dirty="0">
                <a:solidFill>
                  <a:srgbClr val="000000"/>
                </a:solidFill>
                <a:effectLst/>
                <a:latin typeface="General Sans"/>
              </a:rPr>
              <a:t>. IT-</a:t>
            </a:r>
            <a:r>
              <a:rPr lang="en-GB" sz="1400" b="0" i="0" u="none" strike="noStrike" dirty="0" err="1">
                <a:solidFill>
                  <a:srgbClr val="000000"/>
                </a:solidFill>
                <a:effectLst/>
                <a:latin typeface="General Sans"/>
              </a:rPr>
              <a:t>medewerkers</a:t>
            </a:r>
            <a:r>
              <a:rPr lang="en-GB" sz="1400" b="0" i="0" u="none" strike="noStrike" dirty="0">
                <a:solidFill>
                  <a:srgbClr val="000000"/>
                </a:solidFill>
                <a:effectLst/>
                <a:latin typeface="General Sans"/>
              </a:rPr>
              <a:t> </a:t>
            </a:r>
            <a:r>
              <a:rPr lang="en-GB" sz="1400" b="0" i="0" u="none" strike="noStrike" dirty="0" err="1">
                <a:solidFill>
                  <a:srgbClr val="000000"/>
                </a:solidFill>
                <a:effectLst/>
                <a:latin typeface="General Sans"/>
              </a:rPr>
              <a:t>beheren</a:t>
            </a:r>
            <a:r>
              <a:rPr lang="en-GB" sz="1400" b="0" i="0" u="none" strike="noStrike" dirty="0">
                <a:solidFill>
                  <a:srgbClr val="000000"/>
                </a:solidFill>
                <a:effectLst/>
                <a:latin typeface="General Sans"/>
              </a:rPr>
              <a:t> </a:t>
            </a:r>
            <a:r>
              <a:rPr lang="en-GB" sz="1400" b="0" i="0" u="none" strike="noStrike" dirty="0" err="1">
                <a:solidFill>
                  <a:srgbClr val="000000"/>
                </a:solidFill>
                <a:effectLst/>
                <a:latin typeface="General Sans"/>
              </a:rPr>
              <a:t>identiteiten</a:t>
            </a:r>
            <a:r>
              <a:rPr lang="en-GB" sz="1400" b="0" i="0" u="none" strike="noStrike" dirty="0">
                <a:solidFill>
                  <a:srgbClr val="000000"/>
                </a:solidFill>
                <a:effectLst/>
                <a:latin typeface="General Sans"/>
              </a:rPr>
              <a:t>, </a:t>
            </a:r>
            <a:r>
              <a:rPr lang="en-GB" sz="1400" b="0" i="0" u="none" strike="noStrike" dirty="0" err="1">
                <a:solidFill>
                  <a:srgbClr val="000000"/>
                </a:solidFill>
                <a:effectLst/>
                <a:latin typeface="General Sans"/>
              </a:rPr>
              <a:t>toegang</a:t>
            </a:r>
            <a:r>
              <a:rPr lang="en-GB" sz="1400" b="0" i="0" u="none" strike="noStrike" dirty="0">
                <a:solidFill>
                  <a:srgbClr val="000000"/>
                </a:solidFill>
                <a:effectLst/>
                <a:latin typeface="General Sans"/>
              </a:rPr>
              <a:t> </a:t>
            </a:r>
            <a:r>
              <a:rPr lang="en-GB" sz="1400" b="0" i="0" u="none" strike="noStrike" dirty="0" err="1">
                <a:solidFill>
                  <a:srgbClr val="000000"/>
                </a:solidFill>
                <a:effectLst/>
                <a:latin typeface="General Sans"/>
              </a:rPr>
              <a:t>en</a:t>
            </a:r>
            <a:r>
              <a:rPr lang="en-GB" sz="1400" b="0" i="0" u="none" strike="noStrike" dirty="0">
                <a:solidFill>
                  <a:srgbClr val="000000"/>
                </a:solidFill>
                <a:effectLst/>
                <a:latin typeface="General Sans"/>
              </a:rPr>
              <a:t> databases.</a:t>
            </a:r>
            <a:endParaRPr lang="en-US" sz="1400" dirty="0">
              <a:latin typeface="General Sans"/>
            </a:endParaRPr>
          </a:p>
        </p:txBody>
      </p:sp>
      <p:sp>
        <p:nvSpPr>
          <p:cNvPr id="6" name="TextBox 5">
            <a:extLst>
              <a:ext uri="{FF2B5EF4-FFF2-40B4-BE49-F238E27FC236}">
                <a16:creationId xmlns:a16="http://schemas.microsoft.com/office/drawing/2014/main" id="{330E66AB-E986-4B2D-CA15-C776A6778517}"/>
              </a:ext>
            </a:extLst>
          </p:cNvPr>
          <p:cNvSpPr txBox="1"/>
          <p:nvPr/>
        </p:nvSpPr>
        <p:spPr>
          <a:xfrm>
            <a:off x="8990394" y="3429000"/>
            <a:ext cx="2971892" cy="1794017"/>
          </a:xfrm>
          <a:prstGeom prst="rect">
            <a:avLst/>
          </a:prstGeom>
          <a:noFill/>
        </p:spPr>
        <p:txBody>
          <a:bodyPr wrap="square" lIns="91440" tIns="45720" rIns="91440" bIns="45720" rtlCol="0" anchor="t">
            <a:spAutoFit/>
          </a:bodyPr>
          <a:lstStyle/>
          <a:p>
            <a:pPr algn="l" rtl="0" fontAlgn="base">
              <a:lnSpc>
                <a:spcPts val="1229"/>
              </a:lnSpc>
            </a:pPr>
            <a:r>
              <a:rPr lang="nl-NL" sz="1400" b="0" i="1" u="none" strike="noStrike" dirty="0">
                <a:solidFill>
                  <a:srgbClr val="000000"/>
                </a:solidFill>
                <a:effectLst/>
                <a:latin typeface="General Sans Light Italic"/>
              </a:rPr>
              <a:t>Voorbeelden:</a:t>
            </a:r>
            <a:r>
              <a:rPr lang="en-US" sz="1400" b="0" i="0" dirty="0">
                <a:effectLst/>
                <a:latin typeface="General Sans Light Italic"/>
              </a:rPr>
              <a:t>​</a:t>
            </a:r>
          </a:p>
          <a:p>
            <a:pPr marL="285750" indent="-285750" algn="l" rtl="0" fontAlgn="base">
              <a:lnSpc>
                <a:spcPts val="1229"/>
              </a:lnSpc>
              <a:buFont typeface="Arial" panose="020B0604020202020204" pitchFamily="34" charset="0"/>
              <a:buChar char="•"/>
            </a:pPr>
            <a:r>
              <a:rPr lang="en-GB" sz="1400" b="0" i="1" u="none" strike="noStrike" dirty="0">
                <a:solidFill>
                  <a:srgbClr val="000000"/>
                </a:solidFill>
                <a:effectLst/>
                <a:latin typeface="General Sans Light Italic"/>
              </a:rPr>
              <a:t>IT-managers </a:t>
            </a:r>
            <a:r>
              <a:rPr lang="en-GB" sz="1400" b="0" i="1" u="none" strike="noStrike" dirty="0" err="1">
                <a:solidFill>
                  <a:srgbClr val="000000"/>
                </a:solidFill>
                <a:effectLst/>
                <a:latin typeface="General Sans Light Italic"/>
              </a:rPr>
              <a:t>en</a:t>
            </a:r>
            <a:r>
              <a:rPr lang="en-GB" sz="1400" b="0" i="1" u="none" strike="noStrike" dirty="0">
                <a:solidFill>
                  <a:srgbClr val="000000"/>
                </a:solidFill>
                <a:effectLst/>
                <a:latin typeface="General Sans Light Italic"/>
              </a:rPr>
              <a:t> NREN’s </a:t>
            </a:r>
            <a:r>
              <a:rPr lang="en-GB" sz="1400" b="0" i="1" u="none" strike="noStrike" dirty="0" err="1">
                <a:solidFill>
                  <a:srgbClr val="000000"/>
                </a:solidFill>
                <a:effectLst/>
                <a:latin typeface="General Sans Light Italic"/>
              </a:rPr>
              <a:t>zoals</a:t>
            </a:r>
            <a:r>
              <a:rPr lang="en-GB" sz="1400" b="0" i="1" u="none" strike="noStrike" dirty="0">
                <a:solidFill>
                  <a:srgbClr val="000000"/>
                </a:solidFill>
                <a:effectLst/>
                <a:latin typeface="General Sans Light Italic"/>
              </a:rPr>
              <a:t> SURF </a:t>
            </a:r>
            <a:r>
              <a:rPr lang="en-GB" sz="1400" b="0" i="1" u="none" strike="noStrike" dirty="0" err="1">
                <a:solidFill>
                  <a:srgbClr val="000000"/>
                </a:solidFill>
                <a:effectLst/>
                <a:latin typeface="General Sans Light Italic"/>
              </a:rPr>
              <a:t>zorgen</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voor</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veilige</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verbindingen</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en</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gegevensuitwisselingen</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tussen</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instellingen</a:t>
            </a:r>
            <a:r>
              <a:rPr lang="en-GB" sz="1400" b="0" i="1" u="none" strike="noStrike" dirty="0">
                <a:solidFill>
                  <a:srgbClr val="000000"/>
                </a:solidFill>
                <a:effectLst/>
                <a:latin typeface="General Sans Light Italic"/>
              </a:rPr>
              <a:t>;</a:t>
            </a:r>
            <a:r>
              <a:rPr lang="en-GB" sz="1400" b="0" i="0" dirty="0">
                <a:effectLst/>
                <a:latin typeface="General Sans Light Italic"/>
              </a:rPr>
              <a:t>​</a:t>
            </a:r>
          </a:p>
          <a:p>
            <a:pPr marL="285750" indent="-285750" algn="l" rtl="0" fontAlgn="base">
              <a:lnSpc>
                <a:spcPts val="1229"/>
              </a:lnSpc>
              <a:buFont typeface="Arial" panose="020B0604020202020204" pitchFamily="34" charset="0"/>
              <a:buChar char="•"/>
            </a:pPr>
            <a:r>
              <a:rPr lang="en-GB" sz="1400" b="0" i="1" u="none" strike="noStrike" dirty="0" err="1">
                <a:solidFill>
                  <a:srgbClr val="000000"/>
                </a:solidFill>
                <a:effectLst/>
                <a:latin typeface="General Sans Light Italic"/>
              </a:rPr>
              <a:t>Integratiespecialisten</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zorgen</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ervoor</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dat</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standaarden</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voor</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informatie-uitwisseling</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en</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opslag</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worden</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afgesproken</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en</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geïmplementeerd</a:t>
            </a:r>
            <a:r>
              <a:rPr lang="en-GB" sz="1400" b="0" i="1" u="none" strike="noStrike" dirty="0">
                <a:solidFill>
                  <a:srgbClr val="000000"/>
                </a:solidFill>
                <a:effectLst/>
                <a:latin typeface="General Sans Light Italic"/>
              </a:rPr>
              <a:t> (</a:t>
            </a:r>
            <a:r>
              <a:rPr lang="en-GB" sz="1400" b="0" i="1" u="none" strike="noStrike" dirty="0" err="1">
                <a:solidFill>
                  <a:srgbClr val="000000"/>
                </a:solidFill>
                <a:effectLst/>
                <a:latin typeface="General Sans Light Italic"/>
              </a:rPr>
              <a:t>bijvoorbeeld</a:t>
            </a:r>
            <a:r>
              <a:rPr lang="en-GB" sz="1400" b="0" i="1" u="none" strike="noStrike" dirty="0">
                <a:solidFill>
                  <a:srgbClr val="000000"/>
                </a:solidFill>
                <a:effectLst/>
                <a:latin typeface="General Sans Light Italic"/>
              </a:rPr>
              <a:t> via API’s).</a:t>
            </a:r>
            <a:endParaRPr lang="en-GB" sz="1400" b="0" i="0" dirty="0">
              <a:effectLst/>
              <a:latin typeface="General Sans Light Italic"/>
            </a:endParaRPr>
          </a:p>
        </p:txBody>
      </p:sp>
      <p:grpSp>
        <p:nvGrpSpPr>
          <p:cNvPr id="9" name="Group 8">
            <a:extLst>
              <a:ext uri="{FF2B5EF4-FFF2-40B4-BE49-F238E27FC236}">
                <a16:creationId xmlns:a16="http://schemas.microsoft.com/office/drawing/2014/main" id="{8C4CC4ED-12F0-4CF2-85B5-F7E922B19242}"/>
              </a:ext>
            </a:extLst>
          </p:cNvPr>
          <p:cNvGrpSpPr/>
          <p:nvPr/>
        </p:nvGrpSpPr>
        <p:grpSpPr>
          <a:xfrm>
            <a:off x="546705" y="-5772217"/>
            <a:ext cx="8173913" cy="11296186"/>
            <a:chOff x="1645497" y="438697"/>
            <a:chExt cx="4327562" cy="5980605"/>
          </a:xfrm>
        </p:grpSpPr>
        <p:pic>
          <p:nvPicPr>
            <p:cNvPr id="13" name="Picture 12" descr="A diagram of a tower&#10;&#10;Description automatically generated">
              <a:extLst>
                <a:ext uri="{FF2B5EF4-FFF2-40B4-BE49-F238E27FC236}">
                  <a16:creationId xmlns:a16="http://schemas.microsoft.com/office/drawing/2014/main" id="{5E2CBB48-9508-7439-8EEB-6022450030E0}"/>
                </a:ext>
              </a:extLst>
            </p:cNvPr>
            <p:cNvPicPr>
              <a:picLocks noChangeAspect="1"/>
            </p:cNvPicPr>
            <p:nvPr/>
          </p:nvPicPr>
          <p:blipFill>
            <a:blip r:embed="rId3"/>
            <a:stretch>
              <a:fillRect/>
            </a:stretch>
          </p:blipFill>
          <p:spPr>
            <a:xfrm>
              <a:off x="1645497" y="438697"/>
              <a:ext cx="4327562" cy="5980605"/>
            </a:xfrm>
            <a:prstGeom prst="rect">
              <a:avLst/>
            </a:prstGeom>
          </p:spPr>
        </p:pic>
        <p:pic>
          <p:nvPicPr>
            <p:cNvPr id="14" name="Picture 13" descr="A cartoon of a person standing on a hexagon&#10;&#10;AI-generated content may be incorrect.">
              <a:extLst>
                <a:ext uri="{FF2B5EF4-FFF2-40B4-BE49-F238E27FC236}">
                  <a16:creationId xmlns:a16="http://schemas.microsoft.com/office/drawing/2014/main" id="{FEC1BC07-02E5-E79C-A8B5-15AF6B822899}"/>
                </a:ext>
              </a:extLst>
            </p:cNvPr>
            <p:cNvPicPr>
              <a:picLocks noChangeAspect="1"/>
            </p:cNvPicPr>
            <p:nvPr/>
          </p:nvPicPr>
          <p:blipFill>
            <a:blip r:embed="rId4"/>
            <a:stretch>
              <a:fillRect/>
            </a:stretch>
          </p:blipFill>
          <p:spPr>
            <a:xfrm>
              <a:off x="2512965" y="438697"/>
              <a:ext cx="2605219" cy="1812087"/>
            </a:xfrm>
            <a:prstGeom prst="rect">
              <a:avLst/>
            </a:prstGeom>
          </p:spPr>
        </p:pic>
      </p:grpSp>
    </p:spTree>
    <p:extLst>
      <p:ext uri="{BB962C8B-B14F-4D97-AF65-F5344CB8AC3E}">
        <p14:creationId xmlns:p14="http://schemas.microsoft.com/office/powerpoint/2010/main" val="1388086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011D23-D6EA-92C5-4DC7-C656C59F6793}"/>
              </a:ext>
            </a:extLst>
          </p:cNvPr>
          <p:cNvSpPr txBox="1"/>
          <p:nvPr/>
        </p:nvSpPr>
        <p:spPr>
          <a:xfrm>
            <a:off x="8994284" y="1629712"/>
            <a:ext cx="2959602" cy="461665"/>
          </a:xfrm>
          <a:prstGeom prst="rect">
            <a:avLst/>
          </a:prstGeom>
          <a:noFill/>
        </p:spPr>
        <p:txBody>
          <a:bodyPr wrap="square" lIns="91440" tIns="45720" rIns="91440" bIns="45720" rtlCol="0" anchor="t">
            <a:spAutoFit/>
          </a:bodyPr>
          <a:lstStyle/>
          <a:p>
            <a:r>
              <a:rPr lang="en-GB" sz="2400" b="1" u="none" strike="noStrike" dirty="0" err="1">
                <a:solidFill>
                  <a:srgbClr val="000000"/>
                </a:solidFill>
                <a:effectLst/>
                <a:latin typeface="General Sans Semibold"/>
              </a:rPr>
              <a:t>Beleid</a:t>
            </a:r>
            <a:r>
              <a:rPr lang="en-GB" sz="2400" b="1" u="none" strike="noStrike" dirty="0">
                <a:solidFill>
                  <a:srgbClr val="000000"/>
                </a:solidFill>
                <a:effectLst/>
                <a:latin typeface="General Sans Semibold"/>
              </a:rPr>
              <a:t> &amp; </a:t>
            </a:r>
            <a:r>
              <a:rPr lang="en-GB" sz="2400" b="1" u="none" strike="noStrike" dirty="0" err="1">
                <a:solidFill>
                  <a:srgbClr val="000000"/>
                </a:solidFill>
                <a:effectLst/>
                <a:latin typeface="General Sans Semibold"/>
              </a:rPr>
              <a:t>wetgeving</a:t>
            </a:r>
            <a:endParaRPr lang="en-GB" sz="2400" b="1" u="none" strike="noStrike" dirty="0">
              <a:solidFill>
                <a:srgbClr val="000000"/>
              </a:solidFill>
              <a:effectLst/>
              <a:latin typeface="General Sans Semibold"/>
            </a:endParaRPr>
          </a:p>
        </p:txBody>
      </p:sp>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4967416" y="2775515"/>
            <a:ext cx="371072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2673119"/>
            <a:ext cx="204792" cy="204792"/>
          </a:xfrm>
          <a:prstGeom prst="ellipse">
            <a:avLst/>
          </a:prstGeom>
          <a:solidFill>
            <a:srgbClr val="F4D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Box 1">
            <a:extLst>
              <a:ext uri="{FF2B5EF4-FFF2-40B4-BE49-F238E27FC236}">
                <a16:creationId xmlns:a16="http://schemas.microsoft.com/office/drawing/2014/main" id="{7145C040-726F-B083-8886-96C96698E48B}"/>
              </a:ext>
            </a:extLst>
          </p:cNvPr>
          <p:cNvSpPr txBox="1"/>
          <p:nvPr/>
        </p:nvSpPr>
        <p:spPr>
          <a:xfrm>
            <a:off x="8990393" y="2514115"/>
            <a:ext cx="2572785" cy="738664"/>
          </a:xfrm>
          <a:prstGeom prst="rect">
            <a:avLst/>
          </a:prstGeom>
          <a:noFill/>
        </p:spPr>
        <p:txBody>
          <a:bodyPr wrap="square" lIns="91440" tIns="45720" rIns="91440" bIns="45720" rtlCol="0" anchor="t">
            <a:spAutoFit/>
          </a:bodyPr>
          <a:lstStyle/>
          <a:p>
            <a:r>
              <a:rPr lang="nl-NL" sz="1400" dirty="0">
                <a:latin typeface="General Sans"/>
              </a:rPr>
              <a:t>Wetgeving wordt op verschillende niveaus ontwikkeld en geïmplementeerd:</a:t>
            </a:r>
          </a:p>
        </p:txBody>
      </p:sp>
      <p:pic>
        <p:nvPicPr>
          <p:cNvPr id="18" name="Picture 17" descr="A white and yellow lines on a black background&#10;&#10;Description automatically generated">
            <a:extLst>
              <a:ext uri="{FF2B5EF4-FFF2-40B4-BE49-F238E27FC236}">
                <a16:creationId xmlns:a16="http://schemas.microsoft.com/office/drawing/2014/main" id="{80C0BB36-77C9-BBF3-413E-6B73B9E93346}"/>
              </a:ext>
            </a:extLst>
          </p:cNvPr>
          <p:cNvPicPr>
            <a:picLocks noChangeAspect="1"/>
          </p:cNvPicPr>
          <p:nvPr/>
        </p:nvPicPr>
        <p:blipFill>
          <a:blip r:embed="rId3"/>
          <a:stretch>
            <a:fillRect/>
          </a:stretch>
        </p:blipFill>
        <p:spPr>
          <a:xfrm>
            <a:off x="8148766" y="3664589"/>
            <a:ext cx="3600880" cy="2571442"/>
          </a:xfrm>
          <a:prstGeom prst="rect">
            <a:avLst/>
          </a:prstGeom>
        </p:spPr>
      </p:pic>
      <p:pic>
        <p:nvPicPr>
          <p:cNvPr id="23" name="Picture 22" descr="A yellow curved line in the dark&#10;&#10;Description automatically generated">
            <a:extLst>
              <a:ext uri="{FF2B5EF4-FFF2-40B4-BE49-F238E27FC236}">
                <a16:creationId xmlns:a16="http://schemas.microsoft.com/office/drawing/2014/main" id="{2DED5E71-A34A-F4B3-14F7-5E7DE5C2CC04}"/>
              </a:ext>
            </a:extLst>
          </p:cNvPr>
          <p:cNvPicPr>
            <a:picLocks noChangeAspect="1"/>
          </p:cNvPicPr>
          <p:nvPr/>
        </p:nvPicPr>
        <p:blipFill>
          <a:blip r:embed="rId4"/>
          <a:stretch>
            <a:fillRect/>
          </a:stretch>
        </p:blipFill>
        <p:spPr>
          <a:xfrm>
            <a:off x="8148766" y="3664589"/>
            <a:ext cx="3600880" cy="2571442"/>
          </a:xfrm>
          <a:prstGeom prst="rect">
            <a:avLst/>
          </a:prstGeom>
        </p:spPr>
      </p:pic>
      <p:pic>
        <p:nvPicPr>
          <p:cNvPr id="20" name="Picture 19" descr="A yellow curved object in the dark&#10;&#10;Description automatically generated">
            <a:extLst>
              <a:ext uri="{FF2B5EF4-FFF2-40B4-BE49-F238E27FC236}">
                <a16:creationId xmlns:a16="http://schemas.microsoft.com/office/drawing/2014/main" id="{9297746D-A926-716E-2829-D2965467826A}"/>
              </a:ext>
            </a:extLst>
          </p:cNvPr>
          <p:cNvPicPr>
            <a:picLocks noChangeAspect="1"/>
          </p:cNvPicPr>
          <p:nvPr/>
        </p:nvPicPr>
        <p:blipFill>
          <a:blip r:embed="rId5"/>
          <a:stretch>
            <a:fillRect/>
          </a:stretch>
        </p:blipFill>
        <p:spPr>
          <a:xfrm>
            <a:off x="8148766" y="3664589"/>
            <a:ext cx="3600880" cy="2571442"/>
          </a:xfrm>
          <a:prstGeom prst="rect">
            <a:avLst/>
          </a:prstGeom>
        </p:spPr>
      </p:pic>
      <p:grpSp>
        <p:nvGrpSpPr>
          <p:cNvPr id="36" name="Group 35">
            <a:extLst>
              <a:ext uri="{FF2B5EF4-FFF2-40B4-BE49-F238E27FC236}">
                <a16:creationId xmlns:a16="http://schemas.microsoft.com/office/drawing/2014/main" id="{889C70A5-32A6-0B44-194A-7399F55460A9}"/>
              </a:ext>
            </a:extLst>
          </p:cNvPr>
          <p:cNvGrpSpPr/>
          <p:nvPr/>
        </p:nvGrpSpPr>
        <p:grpSpPr>
          <a:xfrm>
            <a:off x="10213109" y="4327350"/>
            <a:ext cx="2959602" cy="507499"/>
            <a:chOff x="10163948" y="4364221"/>
            <a:chExt cx="2959602" cy="507499"/>
          </a:xfrm>
        </p:grpSpPr>
        <p:sp>
          <p:nvSpPr>
            <p:cNvPr id="24" name="TextBox 23">
              <a:extLst>
                <a:ext uri="{FF2B5EF4-FFF2-40B4-BE49-F238E27FC236}">
                  <a16:creationId xmlns:a16="http://schemas.microsoft.com/office/drawing/2014/main" id="{AF0555C4-4DD7-BBB3-B18E-CD5980070D81}"/>
                </a:ext>
              </a:extLst>
            </p:cNvPr>
            <p:cNvSpPr txBox="1"/>
            <p:nvPr/>
          </p:nvSpPr>
          <p:spPr>
            <a:xfrm>
              <a:off x="10163948" y="4364221"/>
              <a:ext cx="2959602" cy="307777"/>
            </a:xfrm>
            <a:prstGeom prst="rect">
              <a:avLst/>
            </a:prstGeom>
            <a:noFill/>
          </p:spPr>
          <p:txBody>
            <a:bodyPr wrap="square" lIns="91440" tIns="45720" rIns="91440" bIns="45720" rtlCol="0" anchor="t">
              <a:spAutoFit/>
            </a:bodyPr>
            <a:lstStyle/>
            <a:p>
              <a:r>
                <a:rPr lang="nl-NL" sz="1400" i="1" dirty="0">
                  <a:latin typeface="General Sans Light Italic"/>
                </a:rPr>
                <a:t>Internationaal</a:t>
              </a:r>
            </a:p>
          </p:txBody>
        </p:sp>
        <p:cxnSp>
          <p:nvCxnSpPr>
            <p:cNvPr id="28" name="Straight Connector 27">
              <a:extLst>
                <a:ext uri="{FF2B5EF4-FFF2-40B4-BE49-F238E27FC236}">
                  <a16:creationId xmlns:a16="http://schemas.microsoft.com/office/drawing/2014/main" id="{419B1398-D0E6-BFB3-E2B1-CB5B8E32A794}"/>
                </a:ext>
              </a:extLst>
            </p:cNvPr>
            <p:cNvCxnSpPr>
              <a:cxnSpLocks/>
            </p:cNvCxnSpPr>
            <p:nvPr/>
          </p:nvCxnSpPr>
          <p:spPr>
            <a:xfrm>
              <a:off x="10296336" y="4638807"/>
              <a:ext cx="0" cy="23291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6FED8DC8-F4FA-7F1A-DDAD-90D592C17694}"/>
              </a:ext>
            </a:extLst>
          </p:cNvPr>
          <p:cNvGrpSpPr/>
          <p:nvPr/>
        </p:nvGrpSpPr>
        <p:grpSpPr>
          <a:xfrm>
            <a:off x="9903902" y="4077224"/>
            <a:ext cx="3736578" cy="307777"/>
            <a:chOff x="9879321" y="4089515"/>
            <a:chExt cx="3736578" cy="307777"/>
          </a:xfrm>
        </p:grpSpPr>
        <p:sp>
          <p:nvSpPr>
            <p:cNvPr id="26" name="TextBox 25">
              <a:extLst>
                <a:ext uri="{FF2B5EF4-FFF2-40B4-BE49-F238E27FC236}">
                  <a16:creationId xmlns:a16="http://schemas.microsoft.com/office/drawing/2014/main" id="{AED204FF-A0F7-3594-B228-EDCC951CB4AA}"/>
                </a:ext>
              </a:extLst>
            </p:cNvPr>
            <p:cNvSpPr txBox="1"/>
            <p:nvPr/>
          </p:nvSpPr>
          <p:spPr>
            <a:xfrm>
              <a:off x="10656297" y="4089515"/>
              <a:ext cx="2959602" cy="307777"/>
            </a:xfrm>
            <a:prstGeom prst="rect">
              <a:avLst/>
            </a:prstGeom>
            <a:noFill/>
          </p:spPr>
          <p:txBody>
            <a:bodyPr wrap="square" lIns="91440" tIns="45720" rIns="91440" bIns="45720" rtlCol="0" anchor="t">
              <a:spAutoFit/>
            </a:bodyPr>
            <a:lstStyle/>
            <a:p>
              <a:r>
                <a:rPr lang="nl-NL" sz="1400" i="1" dirty="0">
                  <a:latin typeface="General Sans Light Italic"/>
                </a:rPr>
                <a:t>Nationaal</a:t>
              </a:r>
            </a:p>
          </p:txBody>
        </p:sp>
        <p:cxnSp>
          <p:nvCxnSpPr>
            <p:cNvPr id="33" name="Straight Connector 32">
              <a:extLst>
                <a:ext uri="{FF2B5EF4-FFF2-40B4-BE49-F238E27FC236}">
                  <a16:creationId xmlns:a16="http://schemas.microsoft.com/office/drawing/2014/main" id="{4780F645-91C8-2BB8-D85D-4905454F97CA}"/>
                </a:ext>
              </a:extLst>
            </p:cNvPr>
            <p:cNvCxnSpPr>
              <a:cxnSpLocks/>
            </p:cNvCxnSpPr>
            <p:nvPr/>
          </p:nvCxnSpPr>
          <p:spPr>
            <a:xfrm>
              <a:off x="9879321" y="4251020"/>
              <a:ext cx="8238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34929BD-BD5F-9C0B-1127-1CC2713B8996}"/>
              </a:ext>
            </a:extLst>
          </p:cNvPr>
          <p:cNvGrpSpPr/>
          <p:nvPr/>
        </p:nvGrpSpPr>
        <p:grpSpPr>
          <a:xfrm>
            <a:off x="8148766" y="3840730"/>
            <a:ext cx="2959602" cy="523220"/>
            <a:chOff x="8148766" y="3840730"/>
            <a:chExt cx="2959602" cy="523220"/>
          </a:xfrm>
        </p:grpSpPr>
        <p:sp>
          <p:nvSpPr>
            <p:cNvPr id="27" name="TextBox 26">
              <a:extLst>
                <a:ext uri="{FF2B5EF4-FFF2-40B4-BE49-F238E27FC236}">
                  <a16:creationId xmlns:a16="http://schemas.microsoft.com/office/drawing/2014/main" id="{7ECE311A-FE38-1FCB-333E-A6E40810090E}"/>
                </a:ext>
              </a:extLst>
            </p:cNvPr>
            <p:cNvSpPr txBox="1"/>
            <p:nvPr/>
          </p:nvSpPr>
          <p:spPr>
            <a:xfrm>
              <a:off x="8148766" y="3840730"/>
              <a:ext cx="2959602" cy="523220"/>
            </a:xfrm>
            <a:prstGeom prst="rect">
              <a:avLst/>
            </a:prstGeom>
            <a:noFill/>
          </p:spPr>
          <p:txBody>
            <a:bodyPr wrap="square" lIns="91440" tIns="45720" rIns="91440" bIns="45720" rtlCol="0" anchor="t">
              <a:spAutoFit/>
            </a:bodyPr>
            <a:lstStyle/>
            <a:p>
              <a:r>
                <a:rPr lang="nl-NL" sz="1400" i="1" dirty="0">
                  <a:latin typeface="General Sans Light Italic"/>
                </a:rPr>
                <a:t>Lokaal</a:t>
              </a:r>
              <a:endParaRPr lang="nl-NL" sz="1400" i="1" dirty="0">
                <a:latin typeface="General Sans Light Italic" pitchFamily="2" charset="77"/>
              </a:endParaRPr>
            </a:p>
            <a:p>
              <a:endParaRPr lang="nl-NL" sz="1400" i="1" dirty="0">
                <a:latin typeface="General Sans Light Italic"/>
              </a:endParaRPr>
            </a:p>
          </p:txBody>
        </p:sp>
        <p:cxnSp>
          <p:nvCxnSpPr>
            <p:cNvPr id="35" name="Straight Connector 34">
              <a:extLst>
                <a:ext uri="{FF2B5EF4-FFF2-40B4-BE49-F238E27FC236}">
                  <a16:creationId xmlns:a16="http://schemas.microsoft.com/office/drawing/2014/main" id="{37A2A6E9-00FD-CAD1-B169-47D9AE25967E}"/>
                </a:ext>
              </a:extLst>
            </p:cNvPr>
            <p:cNvCxnSpPr>
              <a:cxnSpLocks/>
            </p:cNvCxnSpPr>
            <p:nvPr/>
          </p:nvCxnSpPr>
          <p:spPr>
            <a:xfrm>
              <a:off x="8685521" y="4012260"/>
              <a:ext cx="8238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5F1DD009-9358-5DCA-628A-71BAABF62B30}"/>
              </a:ext>
            </a:extLst>
          </p:cNvPr>
          <p:cNvSpPr txBox="1"/>
          <p:nvPr/>
        </p:nvSpPr>
        <p:spPr>
          <a:xfrm>
            <a:off x="5790931" y="3664589"/>
            <a:ext cx="1907374" cy="2893100"/>
          </a:xfrm>
          <a:prstGeom prst="rect">
            <a:avLst/>
          </a:prstGeom>
          <a:noFill/>
        </p:spPr>
        <p:txBody>
          <a:bodyPr wrap="square" lIns="91440" tIns="45720" rIns="91440" bIns="45720" rtlCol="0" anchor="t">
            <a:spAutoFit/>
          </a:bodyPr>
          <a:lstStyle/>
          <a:p>
            <a:r>
              <a:rPr lang="nl-NL" sz="1400" i="1" dirty="0">
                <a:latin typeface="General Sans Light Italic"/>
              </a:rPr>
              <a:t>Voorbeeld: </a:t>
            </a:r>
            <a:r>
              <a:rPr lang="en-GB" sz="1400" i="1" dirty="0">
                <a:latin typeface="General Sans Light Italic"/>
              </a:rPr>
              <a:t>De AVG is de </a:t>
            </a:r>
            <a:r>
              <a:rPr lang="en-GB" sz="1400" i="1" dirty="0" err="1">
                <a:latin typeface="General Sans Light Italic"/>
              </a:rPr>
              <a:t>Nederlandse</a:t>
            </a:r>
            <a:r>
              <a:rPr lang="en-GB" sz="1400" i="1" dirty="0">
                <a:latin typeface="General Sans Light Italic"/>
              </a:rPr>
              <a:t> </a:t>
            </a:r>
            <a:r>
              <a:rPr lang="en-GB" sz="1400" i="1" dirty="0" err="1">
                <a:latin typeface="General Sans Light Italic"/>
              </a:rPr>
              <a:t>implementatie</a:t>
            </a:r>
            <a:r>
              <a:rPr lang="en-GB" sz="1400" i="1" dirty="0">
                <a:latin typeface="General Sans Light Italic"/>
              </a:rPr>
              <a:t> van de </a:t>
            </a:r>
            <a:r>
              <a:rPr lang="en-GB" sz="1400" i="1" dirty="0" err="1">
                <a:latin typeface="General Sans Light Italic"/>
              </a:rPr>
              <a:t>Europese</a:t>
            </a:r>
            <a:r>
              <a:rPr lang="en-GB" sz="1400" i="1" dirty="0">
                <a:latin typeface="General Sans Light Italic"/>
              </a:rPr>
              <a:t> GDPR-</a:t>
            </a:r>
            <a:r>
              <a:rPr lang="en-GB" sz="1400" i="1" dirty="0" err="1">
                <a:latin typeface="General Sans Light Italic"/>
              </a:rPr>
              <a:t>wetgeving</a:t>
            </a:r>
            <a:r>
              <a:rPr lang="en-GB" sz="1400" i="1" dirty="0">
                <a:latin typeface="General Sans Light Italic"/>
              </a:rPr>
              <a:t>, die </a:t>
            </a:r>
            <a:r>
              <a:rPr lang="en-GB" sz="1400" i="1" dirty="0" err="1">
                <a:latin typeface="General Sans Light Italic"/>
              </a:rPr>
              <a:t>een</a:t>
            </a:r>
            <a:r>
              <a:rPr lang="en-GB" sz="1400" i="1" dirty="0">
                <a:latin typeface="General Sans Light Italic"/>
              </a:rPr>
              <a:t> </a:t>
            </a:r>
            <a:r>
              <a:rPr lang="en-GB" sz="1400" i="1" dirty="0" err="1">
                <a:latin typeface="General Sans Light Italic"/>
              </a:rPr>
              <a:t>wereldwijde</a:t>
            </a:r>
            <a:r>
              <a:rPr lang="en-GB" sz="1400" i="1" dirty="0">
                <a:latin typeface="General Sans Light Italic"/>
              </a:rPr>
              <a:t> impact </a:t>
            </a:r>
            <a:r>
              <a:rPr lang="en-GB" sz="1400" i="1" dirty="0" err="1">
                <a:latin typeface="General Sans Light Italic"/>
              </a:rPr>
              <a:t>heeft</a:t>
            </a:r>
            <a:r>
              <a:rPr lang="en-GB" sz="1400" i="1" dirty="0">
                <a:latin typeface="General Sans Light Italic"/>
              </a:rPr>
              <a:t>. </a:t>
            </a:r>
            <a:r>
              <a:rPr lang="en-GB" sz="1400" i="1" dirty="0" err="1">
                <a:latin typeface="General Sans Light Italic"/>
              </a:rPr>
              <a:t>Deze</a:t>
            </a:r>
            <a:r>
              <a:rPr lang="en-GB" sz="1400" i="1" dirty="0">
                <a:latin typeface="General Sans Light Italic"/>
              </a:rPr>
              <a:t> </a:t>
            </a:r>
            <a:r>
              <a:rPr lang="en-GB" sz="1400" i="1" dirty="0" err="1">
                <a:latin typeface="General Sans Light Italic"/>
              </a:rPr>
              <a:t>wordt</a:t>
            </a:r>
            <a:r>
              <a:rPr lang="en-GB" sz="1400" i="1" dirty="0">
                <a:latin typeface="General Sans Light Italic"/>
              </a:rPr>
              <a:t> </a:t>
            </a:r>
            <a:r>
              <a:rPr lang="en-GB" sz="1400" i="1" dirty="0" err="1">
                <a:latin typeface="General Sans Light Italic"/>
              </a:rPr>
              <a:t>omgezet</a:t>
            </a:r>
            <a:r>
              <a:rPr lang="en-GB" sz="1400" i="1" dirty="0">
                <a:latin typeface="General Sans Light Italic"/>
              </a:rPr>
              <a:t> in </a:t>
            </a:r>
            <a:r>
              <a:rPr lang="en-GB" sz="1400" i="1" dirty="0" err="1">
                <a:latin typeface="General Sans Light Italic"/>
              </a:rPr>
              <a:t>nationale</a:t>
            </a:r>
            <a:r>
              <a:rPr lang="en-GB" sz="1400" i="1" dirty="0">
                <a:latin typeface="General Sans Light Italic"/>
              </a:rPr>
              <a:t> </a:t>
            </a:r>
            <a:r>
              <a:rPr lang="en-GB" sz="1400" i="1" dirty="0" err="1">
                <a:latin typeface="General Sans Light Italic"/>
              </a:rPr>
              <a:t>wetgeving</a:t>
            </a:r>
            <a:r>
              <a:rPr lang="en-GB" sz="1400" i="1" dirty="0">
                <a:latin typeface="General Sans Light Italic"/>
              </a:rPr>
              <a:t> </a:t>
            </a:r>
            <a:r>
              <a:rPr lang="en-GB" sz="1400" i="1" dirty="0" err="1">
                <a:latin typeface="General Sans Light Italic"/>
              </a:rPr>
              <a:t>en</a:t>
            </a:r>
            <a:r>
              <a:rPr lang="en-GB" sz="1400" i="1" dirty="0">
                <a:latin typeface="General Sans Light Italic"/>
              </a:rPr>
              <a:t> </a:t>
            </a:r>
            <a:r>
              <a:rPr lang="en-GB" sz="1400" i="1" dirty="0" err="1">
                <a:latin typeface="General Sans Light Italic"/>
              </a:rPr>
              <a:t>vormt</a:t>
            </a:r>
            <a:r>
              <a:rPr lang="en-GB" sz="1400" i="1" dirty="0">
                <a:latin typeface="General Sans Light Italic"/>
              </a:rPr>
              <a:t> de basis </a:t>
            </a:r>
            <a:r>
              <a:rPr lang="en-GB" sz="1400" i="1" dirty="0" err="1">
                <a:latin typeface="General Sans Light Italic"/>
              </a:rPr>
              <a:t>voor</a:t>
            </a:r>
            <a:r>
              <a:rPr lang="en-GB" sz="1400" i="1" dirty="0">
                <a:latin typeface="General Sans Light Italic"/>
              </a:rPr>
              <a:t> het </a:t>
            </a:r>
            <a:r>
              <a:rPr lang="en-GB" sz="1400" i="1" dirty="0" err="1">
                <a:latin typeface="General Sans Light Italic"/>
              </a:rPr>
              <a:t>privacybeleid</a:t>
            </a:r>
            <a:r>
              <a:rPr lang="en-GB" sz="1400" i="1" dirty="0">
                <a:latin typeface="General Sans Light Italic"/>
              </a:rPr>
              <a:t> van </a:t>
            </a:r>
            <a:r>
              <a:rPr lang="en-GB" sz="1400" i="1" dirty="0" err="1">
                <a:latin typeface="General Sans Light Italic"/>
              </a:rPr>
              <a:t>organisaties</a:t>
            </a:r>
            <a:r>
              <a:rPr lang="en-GB" sz="1400" i="1" dirty="0">
                <a:latin typeface="General Sans Light Italic"/>
              </a:rPr>
              <a:t> op </a:t>
            </a:r>
            <a:r>
              <a:rPr lang="en-GB" sz="1400" i="1" dirty="0" err="1">
                <a:latin typeface="General Sans Light Italic"/>
              </a:rPr>
              <a:t>lokaal</a:t>
            </a:r>
            <a:r>
              <a:rPr lang="en-GB" sz="1400" i="1" dirty="0">
                <a:latin typeface="General Sans Light Italic"/>
              </a:rPr>
              <a:t> </a:t>
            </a:r>
            <a:r>
              <a:rPr lang="en-GB" sz="1400" i="1" dirty="0" err="1">
                <a:latin typeface="General Sans Light Italic"/>
              </a:rPr>
              <a:t>niveau</a:t>
            </a:r>
            <a:r>
              <a:rPr lang="en-GB" sz="1400" i="1" dirty="0">
                <a:latin typeface="General Sans Light Italic"/>
              </a:rPr>
              <a:t>.</a:t>
            </a:r>
            <a:endParaRPr lang="nl-NL" sz="1400" dirty="0">
              <a:latin typeface="General Sans Light"/>
            </a:endParaRPr>
          </a:p>
        </p:txBody>
      </p:sp>
      <p:grpSp>
        <p:nvGrpSpPr>
          <p:cNvPr id="8" name="Group 7">
            <a:extLst>
              <a:ext uri="{FF2B5EF4-FFF2-40B4-BE49-F238E27FC236}">
                <a16:creationId xmlns:a16="http://schemas.microsoft.com/office/drawing/2014/main" id="{576B873F-D012-C43D-9ED3-E6C07E84E475}"/>
              </a:ext>
            </a:extLst>
          </p:cNvPr>
          <p:cNvGrpSpPr/>
          <p:nvPr/>
        </p:nvGrpSpPr>
        <p:grpSpPr>
          <a:xfrm>
            <a:off x="926757" y="305325"/>
            <a:ext cx="4539786" cy="6273894"/>
            <a:chOff x="1645497" y="438697"/>
            <a:chExt cx="4327562" cy="5980605"/>
          </a:xfrm>
        </p:grpSpPr>
        <p:pic>
          <p:nvPicPr>
            <p:cNvPr id="12" name="Picture 11" descr="A diagram of a tower&#10;&#10;Description automatically generated">
              <a:extLst>
                <a:ext uri="{FF2B5EF4-FFF2-40B4-BE49-F238E27FC236}">
                  <a16:creationId xmlns:a16="http://schemas.microsoft.com/office/drawing/2014/main" id="{C91AB4A4-9516-388B-2E7D-0ED62B78BA3A}"/>
                </a:ext>
              </a:extLst>
            </p:cNvPr>
            <p:cNvPicPr>
              <a:picLocks noChangeAspect="1"/>
            </p:cNvPicPr>
            <p:nvPr/>
          </p:nvPicPr>
          <p:blipFill>
            <a:blip r:embed="rId6"/>
            <a:stretch>
              <a:fillRect/>
            </a:stretch>
          </p:blipFill>
          <p:spPr>
            <a:xfrm>
              <a:off x="1645497" y="438697"/>
              <a:ext cx="4327562" cy="5980605"/>
            </a:xfrm>
            <a:prstGeom prst="rect">
              <a:avLst/>
            </a:prstGeom>
          </p:spPr>
        </p:pic>
        <p:pic>
          <p:nvPicPr>
            <p:cNvPr id="13" name="Picture 12" descr="A cartoon of a person standing on a hexagon&#10;&#10;AI-generated content may be incorrect.">
              <a:extLst>
                <a:ext uri="{FF2B5EF4-FFF2-40B4-BE49-F238E27FC236}">
                  <a16:creationId xmlns:a16="http://schemas.microsoft.com/office/drawing/2014/main" id="{E17AEF0F-3017-94FE-9C0E-54E94B18007A}"/>
                </a:ext>
              </a:extLst>
            </p:cNvPr>
            <p:cNvPicPr>
              <a:picLocks noChangeAspect="1"/>
            </p:cNvPicPr>
            <p:nvPr/>
          </p:nvPicPr>
          <p:blipFill>
            <a:blip r:embed="rId7"/>
            <a:stretch>
              <a:fillRect/>
            </a:stretch>
          </p:blipFill>
          <p:spPr>
            <a:xfrm>
              <a:off x="2512965" y="438697"/>
              <a:ext cx="2605219" cy="1812087"/>
            </a:xfrm>
            <a:prstGeom prst="rect">
              <a:avLst/>
            </a:prstGeom>
          </p:spPr>
        </p:pic>
      </p:grpSp>
    </p:spTree>
    <p:extLst>
      <p:ext uri="{BB962C8B-B14F-4D97-AF65-F5344CB8AC3E}">
        <p14:creationId xmlns:p14="http://schemas.microsoft.com/office/powerpoint/2010/main" val="3167985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par>
                          <p:cTn id="27" fill="hold">
                            <p:stCondLst>
                              <p:cond delay="500"/>
                            </p:stCondLst>
                            <p:childTnLst>
                              <p:par>
                                <p:cTn id="28" presetID="10" presetClass="entr" presetSubtype="0" fill="hold" grpId="0" nodeType="afterEffect">
                                  <p:stCondLst>
                                    <p:cond delay="50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pic>
        <p:nvPicPr>
          <p:cNvPr id="3" name="Picture 2" descr="A diagram of a structure&#10;&#10;Description automatically generated">
            <a:extLst>
              <a:ext uri="{FF2B5EF4-FFF2-40B4-BE49-F238E27FC236}">
                <a16:creationId xmlns:a16="http://schemas.microsoft.com/office/drawing/2014/main" id="{1A842AC6-7FD6-C47F-2D35-0D66E9A4B15D}"/>
              </a:ext>
            </a:extLst>
          </p:cNvPr>
          <p:cNvPicPr>
            <a:picLocks noChangeAspect="1"/>
          </p:cNvPicPr>
          <p:nvPr/>
        </p:nvPicPr>
        <p:blipFill rotWithShape="1">
          <a:blip r:embed="rId3"/>
          <a:srcRect l="2415" t="34243" b="14509"/>
          <a:stretch/>
        </p:blipFill>
        <p:spPr>
          <a:xfrm>
            <a:off x="0" y="-6858000"/>
            <a:ext cx="9603721" cy="6858000"/>
          </a:xfrm>
          <a:prstGeom prst="rect">
            <a:avLst/>
          </a:prstGeom>
        </p:spPr>
      </p:pic>
      <p:sp>
        <p:nvSpPr>
          <p:cNvPr id="4" name="TextBox 3">
            <a:extLst>
              <a:ext uri="{FF2B5EF4-FFF2-40B4-BE49-F238E27FC236}">
                <a16:creationId xmlns:a16="http://schemas.microsoft.com/office/drawing/2014/main" id="{B55DC9B9-48F8-7A3E-9202-7E83D332ACF7}"/>
              </a:ext>
            </a:extLst>
          </p:cNvPr>
          <p:cNvSpPr txBox="1"/>
          <p:nvPr/>
        </p:nvSpPr>
        <p:spPr>
          <a:xfrm>
            <a:off x="570620" y="494273"/>
            <a:ext cx="2959602" cy="461665"/>
          </a:xfrm>
          <a:prstGeom prst="rect">
            <a:avLst/>
          </a:prstGeom>
          <a:noFill/>
        </p:spPr>
        <p:txBody>
          <a:bodyPr wrap="square" lIns="91440" tIns="45720" rIns="91440" bIns="45720" rtlCol="0" anchor="t">
            <a:spAutoFit/>
          </a:bodyPr>
          <a:lstStyle/>
          <a:p>
            <a:r>
              <a:rPr lang="en-GB" sz="2400" b="1" dirty="0" err="1">
                <a:solidFill>
                  <a:srgbClr val="000000"/>
                </a:solidFill>
                <a:latin typeface="General Sans Semibold"/>
              </a:rPr>
              <a:t>Beleid</a:t>
            </a:r>
            <a:r>
              <a:rPr lang="en-GB" sz="2400" b="1" dirty="0">
                <a:solidFill>
                  <a:srgbClr val="000000"/>
                </a:solidFill>
                <a:latin typeface="General Sans Semibold"/>
              </a:rPr>
              <a:t> &amp; </a:t>
            </a:r>
            <a:r>
              <a:rPr lang="en-GB" sz="2400" b="1" dirty="0" err="1">
                <a:solidFill>
                  <a:srgbClr val="000000"/>
                </a:solidFill>
                <a:latin typeface="General Sans Semibold"/>
              </a:rPr>
              <a:t>wetgeving</a:t>
            </a:r>
            <a:endParaRPr lang="en-GB" sz="2400" b="1" dirty="0">
              <a:solidFill>
                <a:srgbClr val="000000"/>
              </a:solidFill>
              <a:latin typeface="General Sans Semibold"/>
            </a:endParaRPr>
          </a:p>
        </p:txBody>
      </p:sp>
      <p:sp>
        <p:nvSpPr>
          <p:cNvPr id="8" name="TextBox 7">
            <a:extLst>
              <a:ext uri="{FF2B5EF4-FFF2-40B4-BE49-F238E27FC236}">
                <a16:creationId xmlns:a16="http://schemas.microsoft.com/office/drawing/2014/main" id="{B9EB261A-355C-AAF9-575E-D4D043CE67D0}"/>
              </a:ext>
            </a:extLst>
          </p:cNvPr>
          <p:cNvSpPr txBox="1"/>
          <p:nvPr/>
        </p:nvSpPr>
        <p:spPr>
          <a:xfrm>
            <a:off x="570620" y="1503686"/>
            <a:ext cx="2437591" cy="307777"/>
          </a:xfrm>
          <a:prstGeom prst="rect">
            <a:avLst/>
          </a:prstGeom>
          <a:noFill/>
        </p:spPr>
        <p:txBody>
          <a:bodyPr wrap="square" lIns="91440" tIns="45720" rIns="91440" bIns="45720" rtlCol="0" anchor="t">
            <a:spAutoFit/>
          </a:bodyPr>
          <a:lstStyle/>
          <a:p>
            <a:r>
              <a:rPr lang="nl-NL" sz="1400" dirty="0">
                <a:latin typeface="General Sans"/>
              </a:rPr>
              <a:t>Wetgeving kan:</a:t>
            </a:r>
            <a:endParaRPr lang="nl-NL" sz="1400" i="1" dirty="0">
              <a:latin typeface="General Sans"/>
            </a:endParaRPr>
          </a:p>
        </p:txBody>
      </p:sp>
      <p:grpSp>
        <p:nvGrpSpPr>
          <p:cNvPr id="23" name="Group 22">
            <a:extLst>
              <a:ext uri="{FF2B5EF4-FFF2-40B4-BE49-F238E27FC236}">
                <a16:creationId xmlns:a16="http://schemas.microsoft.com/office/drawing/2014/main" id="{73BBE0C1-A62C-E3F7-430D-D6ED3E4CC2F4}"/>
              </a:ext>
            </a:extLst>
          </p:cNvPr>
          <p:cNvGrpSpPr/>
          <p:nvPr/>
        </p:nvGrpSpPr>
        <p:grpSpPr>
          <a:xfrm>
            <a:off x="881694" y="2362330"/>
            <a:ext cx="2845900" cy="3946584"/>
            <a:chOff x="881694" y="2362330"/>
            <a:chExt cx="2845900" cy="3946584"/>
          </a:xfrm>
        </p:grpSpPr>
        <p:sp>
          <p:nvSpPr>
            <p:cNvPr id="11" name="TextBox 10">
              <a:extLst>
                <a:ext uri="{FF2B5EF4-FFF2-40B4-BE49-F238E27FC236}">
                  <a16:creationId xmlns:a16="http://schemas.microsoft.com/office/drawing/2014/main" id="{C509B36D-D85D-5D99-31A0-4DDAF743BACF}"/>
                </a:ext>
              </a:extLst>
            </p:cNvPr>
            <p:cNvSpPr txBox="1"/>
            <p:nvPr/>
          </p:nvSpPr>
          <p:spPr>
            <a:xfrm>
              <a:off x="881694" y="2362330"/>
              <a:ext cx="2843171" cy="307777"/>
            </a:xfrm>
            <a:prstGeom prst="rect">
              <a:avLst/>
            </a:prstGeom>
            <a:noFill/>
          </p:spPr>
          <p:txBody>
            <a:bodyPr wrap="square" lIns="91440" tIns="45720" rIns="91440" bIns="45720" rtlCol="0" anchor="t">
              <a:spAutoFit/>
            </a:bodyPr>
            <a:lstStyle/>
            <a:p>
              <a:r>
                <a:rPr lang="nl-NL" sz="1400" dirty="0">
                  <a:latin typeface="General Sans"/>
                </a:rPr>
                <a:t>Het ecosysteem ondersteunen, </a:t>
              </a:r>
            </a:p>
          </p:txBody>
        </p:sp>
        <p:pic>
          <p:nvPicPr>
            <p:cNvPr id="15" name="Picture 14" descr="A black and yellow background with a machine&#10;&#10;Description automatically generated with medium confidence">
              <a:extLst>
                <a:ext uri="{FF2B5EF4-FFF2-40B4-BE49-F238E27FC236}">
                  <a16:creationId xmlns:a16="http://schemas.microsoft.com/office/drawing/2014/main" id="{7DB681ED-6D3D-C78B-0363-28B3FC6C111B}"/>
                </a:ext>
              </a:extLst>
            </p:cNvPr>
            <p:cNvPicPr>
              <a:picLocks noChangeAspect="1"/>
            </p:cNvPicPr>
            <p:nvPr/>
          </p:nvPicPr>
          <p:blipFill>
            <a:blip r:embed="rId4"/>
            <a:stretch>
              <a:fillRect/>
            </a:stretch>
          </p:blipFill>
          <p:spPr>
            <a:xfrm>
              <a:off x="1224229" y="2729914"/>
              <a:ext cx="2503365" cy="3579000"/>
            </a:xfrm>
            <a:prstGeom prst="rect">
              <a:avLst/>
            </a:prstGeom>
          </p:spPr>
        </p:pic>
      </p:grpSp>
      <p:grpSp>
        <p:nvGrpSpPr>
          <p:cNvPr id="24" name="Group 23">
            <a:extLst>
              <a:ext uri="{FF2B5EF4-FFF2-40B4-BE49-F238E27FC236}">
                <a16:creationId xmlns:a16="http://schemas.microsoft.com/office/drawing/2014/main" id="{1DCA5F49-E31E-B89F-3F96-9A40B21B6A1B}"/>
              </a:ext>
            </a:extLst>
          </p:cNvPr>
          <p:cNvGrpSpPr/>
          <p:nvPr/>
        </p:nvGrpSpPr>
        <p:grpSpPr>
          <a:xfrm>
            <a:off x="4283613" y="2362330"/>
            <a:ext cx="3117977" cy="4009227"/>
            <a:chOff x="4283613" y="2362330"/>
            <a:chExt cx="3117977" cy="4009227"/>
          </a:xfrm>
        </p:grpSpPr>
        <p:sp>
          <p:nvSpPr>
            <p:cNvPr id="14" name="TextBox 13">
              <a:extLst>
                <a:ext uri="{FF2B5EF4-FFF2-40B4-BE49-F238E27FC236}">
                  <a16:creationId xmlns:a16="http://schemas.microsoft.com/office/drawing/2014/main" id="{E168801E-9554-E4E4-F74A-C106DA297DD9}"/>
                </a:ext>
              </a:extLst>
            </p:cNvPr>
            <p:cNvSpPr txBox="1"/>
            <p:nvPr/>
          </p:nvSpPr>
          <p:spPr>
            <a:xfrm>
              <a:off x="4963999" y="2362330"/>
              <a:ext cx="2437591" cy="307777"/>
            </a:xfrm>
            <a:prstGeom prst="rect">
              <a:avLst/>
            </a:prstGeom>
            <a:noFill/>
          </p:spPr>
          <p:txBody>
            <a:bodyPr wrap="square" lIns="91440" tIns="45720" rIns="91440" bIns="45720" rtlCol="0" anchor="t">
              <a:spAutoFit/>
            </a:bodyPr>
            <a:lstStyle/>
            <a:p>
              <a:r>
                <a:rPr lang="nl-NL" sz="1400" dirty="0">
                  <a:latin typeface="General Sans"/>
                </a:rPr>
                <a:t>Het niet ondersteunen,</a:t>
              </a:r>
              <a:endParaRPr lang="nl-NL" sz="1400" dirty="0">
                <a:latin typeface="General Sans" pitchFamily="2" charset="77"/>
              </a:endParaRPr>
            </a:p>
          </p:txBody>
        </p:sp>
        <p:pic>
          <p:nvPicPr>
            <p:cNvPr id="16" name="Picture 15" descr="A black and white screen with yellow lines and a building&#10;&#10;Description automatically generated with medium confidence">
              <a:extLst>
                <a:ext uri="{FF2B5EF4-FFF2-40B4-BE49-F238E27FC236}">
                  <a16:creationId xmlns:a16="http://schemas.microsoft.com/office/drawing/2014/main" id="{0761CF35-83FE-55B2-492A-C4E5601DE493}"/>
                </a:ext>
              </a:extLst>
            </p:cNvPr>
            <p:cNvPicPr>
              <a:picLocks noChangeAspect="1"/>
            </p:cNvPicPr>
            <p:nvPr/>
          </p:nvPicPr>
          <p:blipFill>
            <a:blip r:embed="rId5"/>
            <a:stretch>
              <a:fillRect/>
            </a:stretch>
          </p:blipFill>
          <p:spPr>
            <a:xfrm>
              <a:off x="4283613" y="2792557"/>
              <a:ext cx="2988970" cy="3579000"/>
            </a:xfrm>
            <a:prstGeom prst="rect">
              <a:avLst/>
            </a:prstGeom>
          </p:spPr>
        </p:pic>
      </p:grpSp>
      <p:grpSp>
        <p:nvGrpSpPr>
          <p:cNvPr id="25" name="Group 24">
            <a:extLst>
              <a:ext uri="{FF2B5EF4-FFF2-40B4-BE49-F238E27FC236}">
                <a16:creationId xmlns:a16="http://schemas.microsoft.com/office/drawing/2014/main" id="{3742FBC9-D64F-693F-4442-1A4E6644C583}"/>
              </a:ext>
            </a:extLst>
          </p:cNvPr>
          <p:cNvGrpSpPr/>
          <p:nvPr/>
        </p:nvGrpSpPr>
        <p:grpSpPr>
          <a:xfrm>
            <a:off x="8436094" y="2362330"/>
            <a:ext cx="2656549" cy="3946584"/>
            <a:chOff x="8436094" y="2362330"/>
            <a:chExt cx="2656549" cy="3946584"/>
          </a:xfrm>
        </p:grpSpPr>
        <p:sp>
          <p:nvSpPr>
            <p:cNvPr id="17" name="TextBox 16">
              <a:extLst>
                <a:ext uri="{FF2B5EF4-FFF2-40B4-BE49-F238E27FC236}">
                  <a16:creationId xmlns:a16="http://schemas.microsoft.com/office/drawing/2014/main" id="{8140AAA3-A91D-E9BD-5363-056646D38DD6}"/>
                </a:ext>
              </a:extLst>
            </p:cNvPr>
            <p:cNvSpPr txBox="1"/>
            <p:nvPr/>
          </p:nvSpPr>
          <p:spPr>
            <a:xfrm>
              <a:off x="8655052" y="2362330"/>
              <a:ext cx="2437591" cy="307777"/>
            </a:xfrm>
            <a:prstGeom prst="rect">
              <a:avLst/>
            </a:prstGeom>
            <a:noFill/>
          </p:spPr>
          <p:txBody>
            <a:bodyPr wrap="square" lIns="91440" tIns="45720" rIns="91440" bIns="45720" rtlCol="0" anchor="t">
              <a:spAutoFit/>
            </a:bodyPr>
            <a:lstStyle/>
            <a:p>
              <a:r>
                <a:rPr lang="nl-NL" sz="1400" dirty="0">
                  <a:latin typeface="General Sans"/>
                </a:rPr>
                <a:t>Het zelfs ondermijnen.</a:t>
              </a:r>
              <a:endParaRPr lang="nl-NL" sz="1400" dirty="0">
                <a:latin typeface="General Sans" pitchFamily="2" charset="77"/>
              </a:endParaRPr>
            </a:p>
          </p:txBody>
        </p:sp>
        <p:pic>
          <p:nvPicPr>
            <p:cNvPr id="18" name="Picture 17" descr="A black and white image of a building and yellow branches&#10;&#10;Description automatically generated">
              <a:extLst>
                <a:ext uri="{FF2B5EF4-FFF2-40B4-BE49-F238E27FC236}">
                  <a16:creationId xmlns:a16="http://schemas.microsoft.com/office/drawing/2014/main" id="{EA70870B-D2B5-660E-CBEB-642503B3BFF1}"/>
                </a:ext>
              </a:extLst>
            </p:cNvPr>
            <p:cNvPicPr>
              <a:picLocks noChangeAspect="1"/>
            </p:cNvPicPr>
            <p:nvPr/>
          </p:nvPicPr>
          <p:blipFill>
            <a:blip r:embed="rId6"/>
            <a:stretch>
              <a:fillRect/>
            </a:stretch>
          </p:blipFill>
          <p:spPr>
            <a:xfrm>
              <a:off x="8436094" y="2729914"/>
              <a:ext cx="2555864" cy="3579000"/>
            </a:xfrm>
            <a:prstGeom prst="rect">
              <a:avLst/>
            </a:prstGeom>
          </p:spPr>
        </p:pic>
      </p:grpSp>
    </p:spTree>
    <p:extLst>
      <p:ext uri="{BB962C8B-B14F-4D97-AF65-F5344CB8AC3E}">
        <p14:creationId xmlns:p14="http://schemas.microsoft.com/office/powerpoint/2010/main" val="3637002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pic>
        <p:nvPicPr>
          <p:cNvPr id="3" name="Picture 2" descr="A diagram of a tower&#10;&#10;Description automatically generated">
            <a:extLst>
              <a:ext uri="{FF2B5EF4-FFF2-40B4-BE49-F238E27FC236}">
                <a16:creationId xmlns:a16="http://schemas.microsoft.com/office/drawing/2014/main" id="{B0EF38E3-0FDA-9C7A-0E59-E3720E99998A}"/>
              </a:ext>
            </a:extLst>
          </p:cNvPr>
          <p:cNvPicPr>
            <a:picLocks noChangeAspect="1"/>
          </p:cNvPicPr>
          <p:nvPr/>
        </p:nvPicPr>
        <p:blipFill>
          <a:blip r:embed="rId3">
            <a:alphaModFix amt="26000"/>
          </a:blip>
          <a:stretch>
            <a:fillRect/>
          </a:stretch>
        </p:blipFill>
        <p:spPr>
          <a:xfrm>
            <a:off x="1285416" y="-1488539"/>
            <a:ext cx="5842840" cy="8074690"/>
          </a:xfrm>
          <a:prstGeom prst="rect">
            <a:avLst/>
          </a:prstGeom>
        </p:spPr>
      </p:pic>
      <p:sp>
        <p:nvSpPr>
          <p:cNvPr id="5" name="TextBox 4">
            <a:extLst>
              <a:ext uri="{FF2B5EF4-FFF2-40B4-BE49-F238E27FC236}">
                <a16:creationId xmlns:a16="http://schemas.microsoft.com/office/drawing/2014/main" id="{EC011D23-D6EA-92C5-4DC7-C656C59F6793}"/>
              </a:ext>
            </a:extLst>
          </p:cNvPr>
          <p:cNvSpPr txBox="1"/>
          <p:nvPr/>
        </p:nvSpPr>
        <p:spPr>
          <a:xfrm>
            <a:off x="8723897" y="1150389"/>
            <a:ext cx="2959602" cy="461665"/>
          </a:xfrm>
          <a:prstGeom prst="rect">
            <a:avLst/>
          </a:prstGeom>
          <a:noFill/>
        </p:spPr>
        <p:txBody>
          <a:bodyPr wrap="square" lIns="91440" tIns="45720" rIns="91440" bIns="45720" rtlCol="0" anchor="t">
            <a:spAutoFit/>
          </a:bodyPr>
          <a:lstStyle/>
          <a:p>
            <a:r>
              <a:rPr lang="en-GB" sz="2400" b="1" dirty="0" err="1">
                <a:solidFill>
                  <a:srgbClr val="000000"/>
                </a:solidFill>
                <a:latin typeface="General Sans Semibold"/>
              </a:rPr>
              <a:t>Standaarden</a:t>
            </a:r>
            <a:endParaRPr lang="en-GB" sz="2400" b="1" u="none" strike="noStrike" dirty="0">
              <a:solidFill>
                <a:srgbClr val="000000"/>
              </a:solidFill>
              <a:effectLst/>
              <a:latin typeface="General Sans Semibold"/>
            </a:endParaRPr>
          </a:p>
        </p:txBody>
      </p:sp>
      <p:sp>
        <p:nvSpPr>
          <p:cNvPr id="2" name="TextBox 1">
            <a:extLst>
              <a:ext uri="{FF2B5EF4-FFF2-40B4-BE49-F238E27FC236}">
                <a16:creationId xmlns:a16="http://schemas.microsoft.com/office/drawing/2014/main" id="{7145C040-726F-B083-8886-96C96698E48B}"/>
              </a:ext>
            </a:extLst>
          </p:cNvPr>
          <p:cNvSpPr txBox="1"/>
          <p:nvPr/>
        </p:nvSpPr>
        <p:spPr>
          <a:xfrm>
            <a:off x="8720007" y="1776695"/>
            <a:ext cx="2437591" cy="1384995"/>
          </a:xfrm>
          <a:prstGeom prst="rect">
            <a:avLst/>
          </a:prstGeom>
          <a:noFill/>
        </p:spPr>
        <p:txBody>
          <a:bodyPr wrap="square" lIns="91440" tIns="45720" rIns="91440" bIns="45720" rtlCol="0" anchor="t">
            <a:spAutoFit/>
          </a:bodyPr>
          <a:lstStyle/>
          <a:p>
            <a:r>
              <a:rPr lang="nl-NL" sz="1400" b="0" i="0" u="none" strike="noStrike" dirty="0">
                <a:solidFill>
                  <a:srgbClr val="000000"/>
                </a:solidFill>
                <a:effectLst/>
                <a:latin typeface="General Sans"/>
              </a:rPr>
              <a:t>Een standaard is een afspraak over informatie of een proces. Voor eenduidige digitalisering en gegevensuitwisseling kan dat verschillende invalshoeken hebben. </a:t>
            </a:r>
            <a:endParaRPr lang="nl-NL" sz="1400" dirty="0">
              <a:latin typeface="General Sans"/>
              <a:ea typeface="Verdana"/>
            </a:endParaRPr>
          </a:p>
        </p:txBody>
      </p:sp>
      <p:sp>
        <p:nvSpPr>
          <p:cNvPr id="6" name="TextBox 5">
            <a:extLst>
              <a:ext uri="{FF2B5EF4-FFF2-40B4-BE49-F238E27FC236}">
                <a16:creationId xmlns:a16="http://schemas.microsoft.com/office/drawing/2014/main" id="{330E66AB-E986-4B2D-CA15-C776A6778517}"/>
              </a:ext>
            </a:extLst>
          </p:cNvPr>
          <p:cNvSpPr txBox="1"/>
          <p:nvPr/>
        </p:nvSpPr>
        <p:spPr>
          <a:xfrm>
            <a:off x="8720007" y="3476805"/>
            <a:ext cx="3087306" cy="2315827"/>
          </a:xfrm>
          <a:prstGeom prst="rect">
            <a:avLst/>
          </a:prstGeom>
          <a:noFill/>
        </p:spPr>
        <p:txBody>
          <a:bodyPr wrap="square" lIns="91440" tIns="45720" rIns="91440" bIns="45720" rtlCol="0" anchor="t">
            <a:spAutoFit/>
          </a:bodyPr>
          <a:lstStyle/>
          <a:p>
            <a:r>
              <a:rPr lang="nl-NL" sz="1400" i="1" dirty="0">
                <a:latin typeface="General Sans Light Italic"/>
              </a:rPr>
              <a:t>Voorbeelden:</a:t>
            </a:r>
            <a:endParaRPr lang="en-US" sz="1400" i="1" dirty="0">
              <a:latin typeface="General Sans Light Italic"/>
            </a:endParaRPr>
          </a:p>
          <a:p>
            <a:pPr marL="285750" indent="-285750" algn="l" rtl="0" fontAlgn="base">
              <a:lnSpc>
                <a:spcPts val="1229"/>
              </a:lnSpc>
              <a:buFont typeface="Arial" panose="020B0604020202020204" pitchFamily="34" charset="0"/>
              <a:buChar char="•"/>
            </a:pPr>
            <a:r>
              <a:rPr lang="nl-NL" sz="1400" b="0" i="1" u="none" strike="noStrike" dirty="0">
                <a:solidFill>
                  <a:srgbClr val="000000"/>
                </a:solidFill>
                <a:effectLst/>
                <a:latin typeface="General Sans Light Italic"/>
              </a:rPr>
              <a:t>Semantische standaarden: wat bedoelen we met ‘diploma’, of ‘docent’;</a:t>
            </a:r>
            <a:r>
              <a:rPr lang="nl-NL" sz="1400" b="0" i="1" dirty="0">
                <a:effectLst/>
                <a:latin typeface="General Sans Light Italic"/>
              </a:rPr>
              <a:t>​</a:t>
            </a:r>
            <a:endParaRPr lang="nl-NL" sz="1400" i="1" dirty="0">
              <a:latin typeface="Arial" panose="020B0604020202020204" pitchFamily="34" charset="0"/>
            </a:endParaRPr>
          </a:p>
          <a:p>
            <a:pPr marL="285750" indent="-285750" algn="l" rtl="0" fontAlgn="base">
              <a:lnSpc>
                <a:spcPts val="1229"/>
              </a:lnSpc>
              <a:buFont typeface="Arial" panose="020B0604020202020204" pitchFamily="34" charset="0"/>
              <a:buChar char="•"/>
            </a:pPr>
            <a:r>
              <a:rPr lang="nl-NL" sz="1400" b="0" i="1" u="none" strike="noStrike" dirty="0">
                <a:solidFill>
                  <a:srgbClr val="000000"/>
                </a:solidFill>
                <a:effectLst/>
                <a:latin typeface="General Sans Light Italic"/>
              </a:rPr>
              <a:t>Standaarden voor metadatering, zodat gegevens in de juiste context kunnen worden geplaatst;</a:t>
            </a:r>
            <a:r>
              <a:rPr lang="en-US" sz="1400" b="0" i="1" dirty="0">
                <a:effectLst/>
                <a:latin typeface="General Sans Light Italic"/>
              </a:rPr>
              <a:t>​</a:t>
            </a:r>
            <a:endParaRPr lang="en-US" sz="1400" i="1" dirty="0">
              <a:latin typeface="Arial" panose="020B0604020202020204" pitchFamily="34" charset="0"/>
            </a:endParaRPr>
          </a:p>
          <a:p>
            <a:pPr marL="285750" indent="-285750" algn="l" rtl="0" fontAlgn="base">
              <a:lnSpc>
                <a:spcPts val="1229"/>
              </a:lnSpc>
              <a:buFont typeface="Arial" panose="020B0604020202020204" pitchFamily="34" charset="0"/>
              <a:buChar char="•"/>
            </a:pPr>
            <a:r>
              <a:rPr lang="nl-NL" sz="1400" b="0" i="1" u="none" strike="noStrike" dirty="0">
                <a:solidFill>
                  <a:srgbClr val="000000"/>
                </a:solidFill>
                <a:effectLst/>
                <a:latin typeface="General Sans Light Italic"/>
              </a:rPr>
              <a:t>Standaard proces: zoals het uitvoeren van een privacy impact assessment bij besluitvorming over verzamelen en gebruik van persoonsgegevens;</a:t>
            </a:r>
            <a:r>
              <a:rPr lang="nl-NL" sz="1400" b="0" i="1" dirty="0">
                <a:effectLst/>
                <a:latin typeface="General Sans Light Italic"/>
              </a:rPr>
              <a:t>​</a:t>
            </a:r>
            <a:endParaRPr lang="nl-NL" sz="1400" i="1" dirty="0">
              <a:latin typeface="Arial" panose="020B0604020202020204" pitchFamily="34" charset="0"/>
            </a:endParaRPr>
          </a:p>
          <a:p>
            <a:pPr marL="285750" indent="-285750" algn="l" rtl="0" fontAlgn="base">
              <a:lnSpc>
                <a:spcPts val="1229"/>
              </a:lnSpc>
              <a:buFont typeface="Arial" panose="020B0604020202020204" pitchFamily="34" charset="0"/>
              <a:buChar char="•"/>
            </a:pPr>
            <a:r>
              <a:rPr lang="nl-NL" sz="1400" b="0" i="1" u="none" strike="noStrike" dirty="0">
                <a:solidFill>
                  <a:srgbClr val="000000"/>
                </a:solidFill>
                <a:effectLst/>
                <a:latin typeface="General Sans Light Italic"/>
              </a:rPr>
              <a:t>Technische standaarden: zoals IPv6 voor netwerkcommunicatie.</a:t>
            </a:r>
            <a:endParaRPr lang="nl-NL" sz="1400" b="0" i="1" dirty="0">
              <a:effectLst/>
              <a:latin typeface="Arial" panose="020B0604020202020204" pitchFamily="34" charset="0"/>
            </a:endParaRPr>
          </a:p>
        </p:txBody>
      </p:sp>
      <p:cxnSp>
        <p:nvCxnSpPr>
          <p:cNvPr id="22" name="Straight Connector 21">
            <a:extLst>
              <a:ext uri="{FF2B5EF4-FFF2-40B4-BE49-F238E27FC236}">
                <a16:creationId xmlns:a16="http://schemas.microsoft.com/office/drawing/2014/main" id="{3A2A8BD7-B897-767A-1E27-109EB8BCB014}"/>
              </a:ext>
            </a:extLst>
          </p:cNvPr>
          <p:cNvCxnSpPr>
            <a:cxnSpLocks/>
          </p:cNvCxnSpPr>
          <p:nvPr/>
        </p:nvCxnSpPr>
        <p:spPr>
          <a:xfrm>
            <a:off x="2098616" y="1216384"/>
            <a:ext cx="136086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AB19B2F-4B52-E067-41C1-E4B603BBF09A}"/>
              </a:ext>
            </a:extLst>
          </p:cNvPr>
          <p:cNvCxnSpPr>
            <a:cxnSpLocks/>
          </p:cNvCxnSpPr>
          <p:nvPr/>
        </p:nvCxnSpPr>
        <p:spPr>
          <a:xfrm>
            <a:off x="1486200" y="2107341"/>
            <a:ext cx="1292849"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FAD694E-1042-3353-7E4A-A6636381FD39}"/>
              </a:ext>
            </a:extLst>
          </p:cNvPr>
          <p:cNvCxnSpPr>
            <a:cxnSpLocks/>
          </p:cNvCxnSpPr>
          <p:nvPr/>
        </p:nvCxnSpPr>
        <p:spPr>
          <a:xfrm>
            <a:off x="5549987" y="2140790"/>
            <a:ext cx="101040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E51877-C8A4-E91A-1C60-4BC2C2AD5CA6}"/>
              </a:ext>
            </a:extLst>
          </p:cNvPr>
          <p:cNvCxnSpPr>
            <a:cxnSpLocks/>
          </p:cNvCxnSpPr>
          <p:nvPr/>
        </p:nvCxnSpPr>
        <p:spPr>
          <a:xfrm>
            <a:off x="2005099" y="3354891"/>
            <a:ext cx="1037544"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367F0C0-3E87-3F0C-A835-47FCD2323998}"/>
              </a:ext>
            </a:extLst>
          </p:cNvPr>
          <p:cNvCxnSpPr>
            <a:cxnSpLocks/>
          </p:cNvCxnSpPr>
          <p:nvPr/>
        </p:nvCxnSpPr>
        <p:spPr>
          <a:xfrm>
            <a:off x="5392039" y="3361582"/>
            <a:ext cx="135453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3FD04C-AAD4-15E4-9F7A-DB70C318440A}"/>
              </a:ext>
            </a:extLst>
          </p:cNvPr>
          <p:cNvCxnSpPr>
            <a:cxnSpLocks/>
          </p:cNvCxnSpPr>
          <p:nvPr/>
        </p:nvCxnSpPr>
        <p:spPr>
          <a:xfrm>
            <a:off x="5452535" y="4377910"/>
            <a:ext cx="70836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descr="A yellow square with a number on it&#10;&#10;Description automatically generated">
            <a:extLst>
              <a:ext uri="{FF2B5EF4-FFF2-40B4-BE49-F238E27FC236}">
                <a16:creationId xmlns:a16="http://schemas.microsoft.com/office/drawing/2014/main" id="{DCE39EB1-3B66-46AF-66D4-B4087FA272CA}"/>
              </a:ext>
            </a:extLst>
          </p:cNvPr>
          <p:cNvPicPr>
            <a:picLocks noChangeAspect="1"/>
          </p:cNvPicPr>
          <p:nvPr/>
        </p:nvPicPr>
        <p:blipFill>
          <a:blip r:embed="rId4"/>
          <a:stretch>
            <a:fillRect/>
          </a:stretch>
        </p:blipFill>
        <p:spPr>
          <a:xfrm>
            <a:off x="6160895" y="1283454"/>
            <a:ext cx="1924021" cy="1292112"/>
          </a:xfrm>
          <a:prstGeom prst="rect">
            <a:avLst/>
          </a:prstGeom>
        </p:spPr>
      </p:pic>
      <p:pic>
        <p:nvPicPr>
          <p:cNvPr id="12" name="Picture 11" descr="A blue letter with a hole in the middle&#10;&#10;Description automatically generated">
            <a:extLst>
              <a:ext uri="{FF2B5EF4-FFF2-40B4-BE49-F238E27FC236}">
                <a16:creationId xmlns:a16="http://schemas.microsoft.com/office/drawing/2014/main" id="{0936B720-4D82-B98D-1546-BD37EC0C7380}"/>
              </a:ext>
            </a:extLst>
          </p:cNvPr>
          <p:cNvPicPr>
            <a:picLocks noChangeAspect="1"/>
          </p:cNvPicPr>
          <p:nvPr/>
        </p:nvPicPr>
        <p:blipFill>
          <a:blip r:embed="rId5"/>
          <a:stretch>
            <a:fillRect/>
          </a:stretch>
        </p:blipFill>
        <p:spPr>
          <a:xfrm>
            <a:off x="6525123" y="2716747"/>
            <a:ext cx="744000" cy="838240"/>
          </a:xfrm>
          <a:prstGeom prst="rect">
            <a:avLst/>
          </a:prstGeom>
        </p:spPr>
      </p:pic>
      <p:pic>
        <p:nvPicPr>
          <p:cNvPr id="18" name="Picture 17" descr="A blue square with a hole in the center&#10;&#10;Description automatically generated">
            <a:extLst>
              <a:ext uri="{FF2B5EF4-FFF2-40B4-BE49-F238E27FC236}">
                <a16:creationId xmlns:a16="http://schemas.microsoft.com/office/drawing/2014/main" id="{CCFE606E-AA41-A1F1-B5A3-1B182D90645B}"/>
              </a:ext>
            </a:extLst>
          </p:cNvPr>
          <p:cNvPicPr>
            <a:picLocks noChangeAspect="1"/>
          </p:cNvPicPr>
          <p:nvPr/>
        </p:nvPicPr>
        <p:blipFill>
          <a:blip r:embed="rId6"/>
          <a:stretch>
            <a:fillRect/>
          </a:stretch>
        </p:blipFill>
        <p:spPr>
          <a:xfrm>
            <a:off x="5998850" y="3830133"/>
            <a:ext cx="1676376" cy="1121693"/>
          </a:xfrm>
          <a:prstGeom prst="rect">
            <a:avLst/>
          </a:prstGeom>
        </p:spPr>
      </p:pic>
      <p:pic>
        <p:nvPicPr>
          <p:cNvPr id="8" name="Picture 7" descr="A blue rectangular object with a maze&#10;&#10;Description automatically generated">
            <a:extLst>
              <a:ext uri="{FF2B5EF4-FFF2-40B4-BE49-F238E27FC236}">
                <a16:creationId xmlns:a16="http://schemas.microsoft.com/office/drawing/2014/main" id="{A1BD9232-A5C2-5918-FF10-F72E0EE3A5AD}"/>
              </a:ext>
            </a:extLst>
          </p:cNvPr>
          <p:cNvPicPr>
            <a:picLocks noChangeAspect="1"/>
          </p:cNvPicPr>
          <p:nvPr/>
        </p:nvPicPr>
        <p:blipFill>
          <a:blip r:embed="rId7"/>
          <a:stretch>
            <a:fillRect/>
          </a:stretch>
        </p:blipFill>
        <p:spPr>
          <a:xfrm>
            <a:off x="1145631" y="3001111"/>
            <a:ext cx="1244808" cy="982231"/>
          </a:xfrm>
          <a:prstGeom prst="rect">
            <a:avLst/>
          </a:prstGeom>
        </p:spPr>
      </p:pic>
      <p:pic>
        <p:nvPicPr>
          <p:cNvPr id="10" name="Picture 9" descr="A yellow block with a stick on it&#10;&#10;Description automatically generated">
            <a:extLst>
              <a:ext uri="{FF2B5EF4-FFF2-40B4-BE49-F238E27FC236}">
                <a16:creationId xmlns:a16="http://schemas.microsoft.com/office/drawing/2014/main" id="{9F04449C-BF7E-2464-1C25-4E150A7299C6}"/>
              </a:ext>
            </a:extLst>
          </p:cNvPr>
          <p:cNvPicPr>
            <a:picLocks noChangeAspect="1"/>
          </p:cNvPicPr>
          <p:nvPr/>
        </p:nvPicPr>
        <p:blipFill>
          <a:blip r:embed="rId8"/>
          <a:stretch>
            <a:fillRect/>
          </a:stretch>
        </p:blipFill>
        <p:spPr>
          <a:xfrm>
            <a:off x="616308" y="1778838"/>
            <a:ext cx="913176" cy="925948"/>
          </a:xfrm>
          <a:prstGeom prst="rect">
            <a:avLst/>
          </a:prstGeom>
        </p:spPr>
      </p:pic>
      <p:pic>
        <p:nvPicPr>
          <p:cNvPr id="16" name="Picture 15" descr="A yellow cube with a square top&#10;&#10;Description automatically generated">
            <a:extLst>
              <a:ext uri="{FF2B5EF4-FFF2-40B4-BE49-F238E27FC236}">
                <a16:creationId xmlns:a16="http://schemas.microsoft.com/office/drawing/2014/main" id="{6849BE1F-5C73-06D8-9F8E-9EE1174931AC}"/>
              </a:ext>
            </a:extLst>
          </p:cNvPr>
          <p:cNvPicPr>
            <a:picLocks noChangeAspect="1"/>
          </p:cNvPicPr>
          <p:nvPr/>
        </p:nvPicPr>
        <p:blipFill>
          <a:blip r:embed="rId9"/>
          <a:stretch>
            <a:fillRect/>
          </a:stretch>
        </p:blipFill>
        <p:spPr>
          <a:xfrm>
            <a:off x="1212226" y="807377"/>
            <a:ext cx="913176" cy="904721"/>
          </a:xfrm>
          <a:prstGeom prst="rect">
            <a:avLst/>
          </a:prstGeom>
        </p:spPr>
      </p:pic>
      <p:cxnSp>
        <p:nvCxnSpPr>
          <p:cNvPr id="25" name="Straight Connector 24">
            <a:extLst>
              <a:ext uri="{FF2B5EF4-FFF2-40B4-BE49-F238E27FC236}">
                <a16:creationId xmlns:a16="http://schemas.microsoft.com/office/drawing/2014/main" id="{7F19F3CA-061A-3FDC-1BC6-750689F1A4B9}"/>
              </a:ext>
            </a:extLst>
          </p:cNvPr>
          <p:cNvCxnSpPr>
            <a:cxnSpLocks/>
          </p:cNvCxnSpPr>
          <p:nvPr/>
        </p:nvCxnSpPr>
        <p:spPr>
          <a:xfrm>
            <a:off x="2005099" y="5465045"/>
            <a:ext cx="1037544"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green rectangular object with a hole in it&#10;&#10;Description automatically generated">
            <a:extLst>
              <a:ext uri="{FF2B5EF4-FFF2-40B4-BE49-F238E27FC236}">
                <a16:creationId xmlns:a16="http://schemas.microsoft.com/office/drawing/2014/main" id="{3407BE23-2495-BD89-3394-2694D1E3A1AA}"/>
              </a:ext>
            </a:extLst>
          </p:cNvPr>
          <p:cNvPicPr>
            <a:picLocks noChangeAspect="1"/>
          </p:cNvPicPr>
          <p:nvPr/>
        </p:nvPicPr>
        <p:blipFill>
          <a:blip r:embed="rId10"/>
          <a:stretch>
            <a:fillRect/>
          </a:stretch>
        </p:blipFill>
        <p:spPr>
          <a:xfrm>
            <a:off x="990314" y="5122664"/>
            <a:ext cx="1400125" cy="1037904"/>
          </a:xfrm>
          <a:prstGeom prst="rect">
            <a:avLst/>
          </a:prstGeom>
        </p:spPr>
      </p:pic>
      <p:cxnSp>
        <p:nvCxnSpPr>
          <p:cNvPr id="27" name="Straight Connector 26">
            <a:extLst>
              <a:ext uri="{FF2B5EF4-FFF2-40B4-BE49-F238E27FC236}">
                <a16:creationId xmlns:a16="http://schemas.microsoft.com/office/drawing/2014/main" id="{913A06B3-8896-0A87-D4D2-85AB5751AE5B}"/>
              </a:ext>
            </a:extLst>
          </p:cNvPr>
          <p:cNvCxnSpPr>
            <a:cxnSpLocks/>
          </p:cNvCxnSpPr>
          <p:nvPr/>
        </p:nvCxnSpPr>
        <p:spPr>
          <a:xfrm>
            <a:off x="5233182" y="5896863"/>
            <a:ext cx="1327211"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descr="A green puzzle with a hole in the middle&#10;&#10;Description automatically generated">
            <a:extLst>
              <a:ext uri="{FF2B5EF4-FFF2-40B4-BE49-F238E27FC236}">
                <a16:creationId xmlns:a16="http://schemas.microsoft.com/office/drawing/2014/main" id="{13F4F1E3-C364-DC7D-2652-51F50BD9789E}"/>
              </a:ext>
            </a:extLst>
          </p:cNvPr>
          <p:cNvPicPr>
            <a:picLocks noChangeAspect="1"/>
          </p:cNvPicPr>
          <p:nvPr/>
        </p:nvPicPr>
        <p:blipFill>
          <a:blip r:embed="rId11"/>
          <a:stretch>
            <a:fillRect/>
          </a:stretch>
        </p:blipFill>
        <p:spPr>
          <a:xfrm>
            <a:off x="6166842" y="5397482"/>
            <a:ext cx="1159465" cy="914890"/>
          </a:xfrm>
          <a:prstGeom prst="rect">
            <a:avLst/>
          </a:prstGeom>
        </p:spPr>
      </p:pic>
    </p:spTree>
    <p:extLst>
      <p:ext uri="{BB962C8B-B14F-4D97-AF65-F5344CB8AC3E}">
        <p14:creationId xmlns:p14="http://schemas.microsoft.com/office/powerpoint/2010/main" val="2891665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D2F2A937-DAAB-25BF-17AA-92A9DEEEBD5E}"/>
              </a:ext>
            </a:extLst>
          </p:cNvPr>
          <p:cNvGrpSpPr/>
          <p:nvPr/>
        </p:nvGrpSpPr>
        <p:grpSpPr>
          <a:xfrm>
            <a:off x="8991600" y="5894131"/>
            <a:ext cx="3283680" cy="523220"/>
            <a:chOff x="8991600" y="6035646"/>
            <a:chExt cx="3283680" cy="523220"/>
          </a:xfrm>
        </p:grpSpPr>
        <p:sp>
          <p:nvSpPr>
            <p:cNvPr id="19" name="TextBox 18">
              <a:extLst>
                <a:ext uri="{FF2B5EF4-FFF2-40B4-BE49-F238E27FC236}">
                  <a16:creationId xmlns:a16="http://schemas.microsoft.com/office/drawing/2014/main" id="{72722FCB-C83C-F364-F67A-406421286ED6}"/>
                </a:ext>
              </a:extLst>
            </p:cNvPr>
            <p:cNvSpPr txBox="1"/>
            <p:nvPr/>
          </p:nvSpPr>
          <p:spPr>
            <a:xfrm>
              <a:off x="9394829" y="6035646"/>
              <a:ext cx="2880451" cy="523220"/>
            </a:xfrm>
            <a:prstGeom prst="rect">
              <a:avLst/>
            </a:prstGeom>
            <a:noFill/>
          </p:spPr>
          <p:txBody>
            <a:bodyPr wrap="square" lIns="91440" tIns="45720" rIns="91440" bIns="45720" rtlCol="0" anchor="t">
              <a:spAutoFit/>
            </a:bodyPr>
            <a:lstStyle/>
            <a:p>
              <a:pPr marL="342900" indent="-342900">
                <a:buAutoNum type="arabicPeriod"/>
              </a:pPr>
              <a:r>
                <a:rPr lang="nl-NL" sz="1400" dirty="0">
                  <a:latin typeface="General Sans Medium"/>
                </a:rPr>
                <a:t>Standaarden structureren/’vormen’ de data</a:t>
              </a:r>
            </a:p>
          </p:txBody>
        </p:sp>
        <p:cxnSp>
          <p:nvCxnSpPr>
            <p:cNvPr id="22" name="Straight Connector 21">
              <a:extLst>
                <a:ext uri="{FF2B5EF4-FFF2-40B4-BE49-F238E27FC236}">
                  <a16:creationId xmlns:a16="http://schemas.microsoft.com/office/drawing/2014/main" id="{1A6CC5E4-E1EF-BE18-16A9-D0EC89AC46F1}"/>
                </a:ext>
              </a:extLst>
            </p:cNvPr>
            <p:cNvCxnSpPr>
              <a:cxnSpLocks/>
            </p:cNvCxnSpPr>
            <p:nvPr/>
          </p:nvCxnSpPr>
          <p:spPr>
            <a:xfrm>
              <a:off x="8991600" y="6176963"/>
              <a:ext cx="3909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ijdelijke aanduiding voor inhoud 2">
            <a:extLst>
              <a:ext uri="{FF2B5EF4-FFF2-40B4-BE49-F238E27FC236}">
                <a16:creationId xmlns:a16="http://schemas.microsoft.com/office/drawing/2014/main" id="{3B321BEE-239A-DA4D-A938-CBB413A3815E}"/>
              </a:ext>
            </a:extLst>
          </p:cNvPr>
          <p:cNvSpPr>
            <a:spLocks noGrp="1"/>
          </p:cNvSpPr>
          <p:nvPr>
            <p:ph idx="1"/>
          </p:nvPr>
        </p:nvSpPr>
        <p:spPr>
          <a:xfrm>
            <a:off x="838200" y="1825625"/>
            <a:ext cx="3932583" cy="3418829"/>
          </a:xfrm>
        </p:spPr>
        <p:txBody>
          <a:bodyPr vert="horz" lIns="91440" tIns="45720" rIns="91440" bIns="45720" rtlCol="0" anchor="t">
            <a:normAutofit fontScale="92500"/>
          </a:bodyPr>
          <a:lstStyle/>
          <a:p>
            <a:pPr algn="l" rtl="0" fontAlgn="base">
              <a:lnSpc>
                <a:spcPts val="1264"/>
              </a:lnSpc>
              <a:buFont typeface="Arial" panose="020B0604020202020204" pitchFamily="34" charset="0"/>
              <a:buChar char="•"/>
            </a:pPr>
            <a:r>
              <a:rPr lang="nl-NL" sz="1600" b="0" i="0" u="none" strike="noStrike" dirty="0">
                <a:solidFill>
                  <a:srgbClr val="000000"/>
                </a:solidFill>
                <a:effectLst/>
                <a:latin typeface="General Sans"/>
              </a:rPr>
              <a:t>We bedoelen niet de ‘brede definitie’: de overeenkomst over hoe te werken aan informatiebeveiliging (ISO 27001) is breed en heeft voornamelijk invloed op de </a:t>
            </a:r>
            <a:r>
              <a:rPr lang="nl-NL" sz="1600" b="0" i="0" u="none" strike="noStrike" dirty="0" err="1">
                <a:solidFill>
                  <a:srgbClr val="000000"/>
                </a:solidFill>
                <a:effectLst/>
                <a:latin typeface="General Sans"/>
              </a:rPr>
              <a:t>businesslaag</a:t>
            </a:r>
            <a:r>
              <a:rPr lang="nl-NL" sz="1600" b="0" i="0" u="none" strike="noStrike" dirty="0">
                <a:solidFill>
                  <a:srgbClr val="000000"/>
                </a:solidFill>
                <a:effectLst/>
                <a:latin typeface="General Sans"/>
              </a:rPr>
              <a:t>.</a:t>
            </a:r>
            <a:r>
              <a:rPr lang="nl-NL" sz="1600" b="0" i="0" dirty="0">
                <a:effectLst/>
                <a:latin typeface="General Sans"/>
              </a:rPr>
              <a:t>​</a:t>
            </a:r>
          </a:p>
          <a:p>
            <a:pPr algn="l" rtl="0" fontAlgn="base">
              <a:lnSpc>
                <a:spcPts val="1264"/>
              </a:lnSpc>
              <a:buFont typeface="Arial" panose="020B0604020202020204" pitchFamily="34" charset="0"/>
              <a:buChar char="•"/>
            </a:pPr>
            <a:r>
              <a:rPr lang="nl-NL" sz="1600" b="0" i="0" u="none" strike="noStrike" dirty="0">
                <a:solidFill>
                  <a:srgbClr val="000000"/>
                </a:solidFill>
                <a:effectLst/>
                <a:latin typeface="General Sans"/>
              </a:rPr>
              <a:t>De groene laag gaat over technologie en de data standaarden.</a:t>
            </a:r>
            <a:r>
              <a:rPr lang="en-US" sz="1600" b="0" i="0" dirty="0">
                <a:effectLst/>
                <a:latin typeface="General Sans"/>
              </a:rPr>
              <a:t>​</a:t>
            </a:r>
          </a:p>
          <a:p>
            <a:pPr algn="l" rtl="0" fontAlgn="base">
              <a:lnSpc>
                <a:spcPts val="1264"/>
              </a:lnSpc>
              <a:buFont typeface="Arial" panose="020B0604020202020204" pitchFamily="34" charset="0"/>
              <a:buChar char="•"/>
            </a:pPr>
            <a:r>
              <a:rPr lang="nl-NL" sz="1600" b="0" i="0" u="none" strike="noStrike" dirty="0">
                <a:solidFill>
                  <a:srgbClr val="000000"/>
                </a:solidFill>
                <a:effectLst/>
                <a:latin typeface="General Sans"/>
              </a:rPr>
              <a:t>Standaarden zijn onderdeel van de IT-visie, maar niet gebaseerd op die visie. De IT-visie is afgeleid van of weerspiegelt de organisatievisie en –doelen. </a:t>
            </a:r>
            <a:r>
              <a:rPr lang="en-US" sz="1600" b="0" i="0" dirty="0">
                <a:effectLst/>
                <a:latin typeface="General Sans"/>
              </a:rPr>
              <a:t>​</a:t>
            </a:r>
          </a:p>
          <a:p>
            <a:pPr algn="l" rtl="0" fontAlgn="base">
              <a:lnSpc>
                <a:spcPts val="1264"/>
              </a:lnSpc>
              <a:buFont typeface="Arial" panose="020B0604020202020204" pitchFamily="34" charset="0"/>
              <a:buChar char="•"/>
            </a:pPr>
            <a:r>
              <a:rPr lang="nl-NL" sz="1600" b="0" i="0" u="none" strike="noStrike" dirty="0">
                <a:solidFill>
                  <a:srgbClr val="000000"/>
                </a:solidFill>
                <a:effectLst/>
                <a:latin typeface="General Sans"/>
              </a:rPr>
              <a:t>Een vastgestelde norm of vereiste met betrekking tot technische systemen en protocollen die compatibiliteit, interoperabiliteit en kwaliteit waarborgen tussen verschillende digitale platforms, software en apparaten.</a:t>
            </a:r>
            <a:endParaRPr lang="nl-NL" sz="1600" b="0" i="0" dirty="0">
              <a:effectLst/>
              <a:latin typeface="General Sans"/>
            </a:endParaRPr>
          </a:p>
        </p:txBody>
      </p:sp>
      <p:sp>
        <p:nvSpPr>
          <p:cNvPr id="5" name="TextBox 4">
            <a:extLst>
              <a:ext uri="{FF2B5EF4-FFF2-40B4-BE49-F238E27FC236}">
                <a16:creationId xmlns:a16="http://schemas.microsoft.com/office/drawing/2014/main" id="{5EA56D83-3541-BCED-9726-815200FBF4A1}"/>
              </a:ext>
            </a:extLst>
          </p:cNvPr>
          <p:cNvSpPr txBox="1"/>
          <p:nvPr/>
        </p:nvSpPr>
        <p:spPr>
          <a:xfrm>
            <a:off x="570620" y="494273"/>
            <a:ext cx="3143956" cy="830997"/>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Wat </a:t>
            </a:r>
            <a:r>
              <a:rPr lang="en-GB" sz="2400" b="1" dirty="0" err="1">
                <a:solidFill>
                  <a:srgbClr val="000000"/>
                </a:solidFill>
                <a:latin typeface="General Sans Semibold"/>
              </a:rPr>
              <a:t>bedoelen</a:t>
            </a:r>
            <a:r>
              <a:rPr lang="en-GB" sz="2400" b="1" dirty="0">
                <a:solidFill>
                  <a:srgbClr val="000000"/>
                </a:solidFill>
                <a:latin typeface="General Sans Semibold"/>
              </a:rPr>
              <a:t> we met </a:t>
            </a:r>
            <a:r>
              <a:rPr lang="en-GB" sz="2400" b="1" dirty="0" err="1">
                <a:solidFill>
                  <a:srgbClr val="000000"/>
                </a:solidFill>
                <a:latin typeface="General Sans Semibold"/>
              </a:rPr>
              <a:t>een</a:t>
            </a:r>
            <a:r>
              <a:rPr lang="en-GB" sz="2400" b="1" dirty="0">
                <a:solidFill>
                  <a:srgbClr val="000000"/>
                </a:solidFill>
                <a:latin typeface="General Sans Semibold"/>
              </a:rPr>
              <a:t> </a:t>
            </a:r>
            <a:r>
              <a:rPr lang="en-GB" sz="2400" b="1" dirty="0" err="1">
                <a:solidFill>
                  <a:srgbClr val="000000"/>
                </a:solidFill>
                <a:latin typeface="General Sans Semibold"/>
              </a:rPr>
              <a:t>standaard</a:t>
            </a:r>
            <a:r>
              <a:rPr lang="en-GB" sz="2400" b="1" dirty="0">
                <a:solidFill>
                  <a:srgbClr val="000000"/>
                </a:solidFill>
                <a:latin typeface="General Sans Semibold"/>
              </a:rPr>
              <a:t>?</a:t>
            </a:r>
            <a:endParaRPr lang="nl-NL" dirty="0"/>
          </a:p>
        </p:txBody>
      </p:sp>
      <p:grpSp>
        <p:nvGrpSpPr>
          <p:cNvPr id="49" name="Group 48">
            <a:extLst>
              <a:ext uri="{FF2B5EF4-FFF2-40B4-BE49-F238E27FC236}">
                <a16:creationId xmlns:a16="http://schemas.microsoft.com/office/drawing/2014/main" id="{523A5CC6-7D7A-D012-6C9F-E8399B28EAAD}"/>
              </a:ext>
            </a:extLst>
          </p:cNvPr>
          <p:cNvGrpSpPr/>
          <p:nvPr/>
        </p:nvGrpSpPr>
        <p:grpSpPr>
          <a:xfrm>
            <a:off x="7885043" y="4936677"/>
            <a:ext cx="4107560" cy="307777"/>
            <a:chOff x="7885043" y="4936677"/>
            <a:chExt cx="4107560" cy="307777"/>
          </a:xfrm>
        </p:grpSpPr>
        <p:sp>
          <p:nvSpPr>
            <p:cNvPr id="31" name="TextBox 30">
              <a:extLst>
                <a:ext uri="{FF2B5EF4-FFF2-40B4-BE49-F238E27FC236}">
                  <a16:creationId xmlns:a16="http://schemas.microsoft.com/office/drawing/2014/main" id="{F42C3AC3-7455-135D-6C5D-A47283C1B184}"/>
                </a:ext>
              </a:extLst>
            </p:cNvPr>
            <p:cNvSpPr txBox="1"/>
            <p:nvPr/>
          </p:nvSpPr>
          <p:spPr>
            <a:xfrm>
              <a:off x="9382539" y="4936677"/>
              <a:ext cx="2610064" cy="307777"/>
            </a:xfrm>
            <a:prstGeom prst="rect">
              <a:avLst/>
            </a:prstGeom>
            <a:noFill/>
          </p:spPr>
          <p:txBody>
            <a:bodyPr wrap="square" lIns="91440" tIns="45720" rIns="91440" bIns="45720" rtlCol="0" anchor="t">
              <a:spAutoFit/>
            </a:bodyPr>
            <a:lstStyle/>
            <a:p>
              <a:pPr marL="342900" indent="-342900">
                <a:buFont typeface="+mj-lt"/>
                <a:buAutoNum type="arabicPeriod" startAt="3"/>
              </a:pPr>
              <a:r>
                <a:rPr lang="nl-NL" sz="1400" dirty="0">
                  <a:latin typeface="General Sans Medium"/>
                </a:rPr>
                <a:t>Databron</a:t>
              </a:r>
              <a:endParaRPr lang="nl-NL" dirty="0"/>
            </a:p>
          </p:txBody>
        </p:sp>
        <p:cxnSp>
          <p:nvCxnSpPr>
            <p:cNvPr id="32" name="Straight Connector 31">
              <a:extLst>
                <a:ext uri="{FF2B5EF4-FFF2-40B4-BE49-F238E27FC236}">
                  <a16:creationId xmlns:a16="http://schemas.microsoft.com/office/drawing/2014/main" id="{B25B623D-8148-DC4D-4B43-925CA2CD4DCE}"/>
                </a:ext>
              </a:extLst>
            </p:cNvPr>
            <p:cNvCxnSpPr>
              <a:cxnSpLocks/>
            </p:cNvCxnSpPr>
            <p:nvPr/>
          </p:nvCxnSpPr>
          <p:spPr>
            <a:xfrm>
              <a:off x="7885043" y="5090285"/>
              <a:ext cx="149749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F9DDCFF8-1FDD-8972-E3BB-37C8ED0B8AE2}"/>
              </a:ext>
            </a:extLst>
          </p:cNvPr>
          <p:cNvGrpSpPr/>
          <p:nvPr/>
        </p:nvGrpSpPr>
        <p:grpSpPr>
          <a:xfrm>
            <a:off x="7633252" y="3492190"/>
            <a:ext cx="4359351" cy="523220"/>
            <a:chOff x="7633252" y="3492190"/>
            <a:chExt cx="4359351" cy="523220"/>
          </a:xfrm>
        </p:grpSpPr>
        <p:sp>
          <p:nvSpPr>
            <p:cNvPr id="33" name="TextBox 32">
              <a:extLst>
                <a:ext uri="{FF2B5EF4-FFF2-40B4-BE49-F238E27FC236}">
                  <a16:creationId xmlns:a16="http://schemas.microsoft.com/office/drawing/2014/main" id="{6178F013-FA11-22BB-C451-7F9E843DE36B}"/>
                </a:ext>
              </a:extLst>
            </p:cNvPr>
            <p:cNvSpPr txBox="1"/>
            <p:nvPr/>
          </p:nvSpPr>
          <p:spPr>
            <a:xfrm>
              <a:off x="9382539" y="3492190"/>
              <a:ext cx="2610064" cy="523220"/>
            </a:xfrm>
            <a:prstGeom prst="rect">
              <a:avLst/>
            </a:prstGeom>
            <a:noFill/>
          </p:spPr>
          <p:txBody>
            <a:bodyPr wrap="square" lIns="91440" tIns="45720" rIns="91440" bIns="45720" rtlCol="0" anchor="t">
              <a:spAutoFit/>
            </a:bodyPr>
            <a:lstStyle/>
            <a:p>
              <a:pPr marL="342900" indent="-342900">
                <a:buFont typeface="+mj-lt"/>
                <a:buAutoNum type="arabicPeriod" startAt="4"/>
              </a:pPr>
              <a:r>
                <a:rPr lang="nl-NL" sz="1400" dirty="0">
                  <a:latin typeface="General Sans Medium"/>
                </a:rPr>
                <a:t>Data kan door de infrastructuur bewegen...</a:t>
              </a:r>
              <a:endParaRPr lang="nl-NL" sz="1400" dirty="0">
                <a:latin typeface="General Sans Medium" pitchFamily="2" charset="77"/>
              </a:endParaRPr>
            </a:p>
          </p:txBody>
        </p:sp>
        <p:cxnSp>
          <p:nvCxnSpPr>
            <p:cNvPr id="34" name="Straight Connector 33">
              <a:extLst>
                <a:ext uri="{FF2B5EF4-FFF2-40B4-BE49-F238E27FC236}">
                  <a16:creationId xmlns:a16="http://schemas.microsoft.com/office/drawing/2014/main" id="{FDE69B67-265C-FC34-B4CD-265A08E75EDD}"/>
                </a:ext>
              </a:extLst>
            </p:cNvPr>
            <p:cNvCxnSpPr>
              <a:cxnSpLocks/>
            </p:cNvCxnSpPr>
            <p:nvPr/>
          </p:nvCxnSpPr>
          <p:spPr>
            <a:xfrm>
              <a:off x="7633252" y="3645798"/>
              <a:ext cx="17492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4E33845C-F388-E46F-3C49-56F9CFA1D80B}"/>
              </a:ext>
            </a:extLst>
          </p:cNvPr>
          <p:cNvGrpSpPr/>
          <p:nvPr/>
        </p:nvGrpSpPr>
        <p:grpSpPr>
          <a:xfrm>
            <a:off x="8163339" y="2100712"/>
            <a:ext cx="3829264" cy="523220"/>
            <a:chOff x="8163339" y="2100712"/>
            <a:chExt cx="3829264" cy="523220"/>
          </a:xfrm>
        </p:grpSpPr>
        <p:sp>
          <p:nvSpPr>
            <p:cNvPr id="36" name="TextBox 35">
              <a:extLst>
                <a:ext uri="{FF2B5EF4-FFF2-40B4-BE49-F238E27FC236}">
                  <a16:creationId xmlns:a16="http://schemas.microsoft.com/office/drawing/2014/main" id="{CBC383AC-E819-1AE4-A833-B431D78FFFCF}"/>
                </a:ext>
              </a:extLst>
            </p:cNvPr>
            <p:cNvSpPr txBox="1"/>
            <p:nvPr/>
          </p:nvSpPr>
          <p:spPr>
            <a:xfrm>
              <a:off x="9382539" y="2100712"/>
              <a:ext cx="2610064" cy="523220"/>
            </a:xfrm>
            <a:prstGeom prst="rect">
              <a:avLst/>
            </a:prstGeom>
            <a:noFill/>
          </p:spPr>
          <p:txBody>
            <a:bodyPr wrap="square" lIns="91440" tIns="45720" rIns="91440" bIns="45720" rtlCol="0" anchor="t">
              <a:spAutoFit/>
            </a:bodyPr>
            <a:lstStyle/>
            <a:p>
              <a:r>
                <a:rPr lang="nl-NL" sz="1400" dirty="0">
                  <a:latin typeface="General Sans Medium"/>
                </a:rPr>
                <a:t>5. ….door de organisatieprocessen…</a:t>
              </a:r>
              <a:endParaRPr lang="nl-NL" dirty="0">
                <a:cs typeface="Calibri" panose="020F0502020204030204"/>
              </a:endParaRPr>
            </a:p>
          </p:txBody>
        </p:sp>
        <p:cxnSp>
          <p:nvCxnSpPr>
            <p:cNvPr id="37" name="Straight Connector 36">
              <a:extLst>
                <a:ext uri="{FF2B5EF4-FFF2-40B4-BE49-F238E27FC236}">
                  <a16:creationId xmlns:a16="http://schemas.microsoft.com/office/drawing/2014/main" id="{F1447619-694D-65FD-BFC9-FA9AFB9186DF}"/>
                </a:ext>
              </a:extLst>
            </p:cNvPr>
            <p:cNvCxnSpPr>
              <a:cxnSpLocks/>
            </p:cNvCxnSpPr>
            <p:nvPr/>
          </p:nvCxnSpPr>
          <p:spPr>
            <a:xfrm>
              <a:off x="8163339" y="2254320"/>
              <a:ext cx="1219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4E38BE8A-BAE6-DA8E-F26E-C176BEAC6847}"/>
              </a:ext>
            </a:extLst>
          </p:cNvPr>
          <p:cNvGrpSpPr/>
          <p:nvPr/>
        </p:nvGrpSpPr>
        <p:grpSpPr>
          <a:xfrm>
            <a:off x="8335617" y="1557387"/>
            <a:ext cx="3656986" cy="307777"/>
            <a:chOff x="8335617" y="1557387"/>
            <a:chExt cx="3656986" cy="307777"/>
          </a:xfrm>
        </p:grpSpPr>
        <p:sp>
          <p:nvSpPr>
            <p:cNvPr id="39" name="TextBox 38">
              <a:extLst>
                <a:ext uri="{FF2B5EF4-FFF2-40B4-BE49-F238E27FC236}">
                  <a16:creationId xmlns:a16="http://schemas.microsoft.com/office/drawing/2014/main" id="{B5A5393E-B4A3-021F-7341-3BB56F2F5686}"/>
                </a:ext>
              </a:extLst>
            </p:cNvPr>
            <p:cNvSpPr txBox="1"/>
            <p:nvPr/>
          </p:nvSpPr>
          <p:spPr>
            <a:xfrm>
              <a:off x="9382539" y="1557387"/>
              <a:ext cx="2610064" cy="307777"/>
            </a:xfrm>
            <a:prstGeom prst="rect">
              <a:avLst/>
            </a:prstGeom>
            <a:noFill/>
          </p:spPr>
          <p:txBody>
            <a:bodyPr wrap="square" lIns="91440" tIns="45720" rIns="91440" bIns="45720" rtlCol="0" anchor="t">
              <a:spAutoFit/>
            </a:bodyPr>
            <a:lstStyle/>
            <a:p>
              <a:r>
                <a:rPr lang="nl-NL" sz="1400" dirty="0">
                  <a:latin typeface="General Sans Medium"/>
                </a:rPr>
                <a:t>6. … naar de applicatie …</a:t>
              </a:r>
              <a:endParaRPr lang="nl-NL" dirty="0">
                <a:cs typeface="Calibri" panose="020F0502020204030204"/>
              </a:endParaRPr>
            </a:p>
          </p:txBody>
        </p:sp>
        <p:cxnSp>
          <p:nvCxnSpPr>
            <p:cNvPr id="40" name="Straight Connector 39">
              <a:extLst>
                <a:ext uri="{FF2B5EF4-FFF2-40B4-BE49-F238E27FC236}">
                  <a16:creationId xmlns:a16="http://schemas.microsoft.com/office/drawing/2014/main" id="{D891DFAC-634A-C4AF-D40E-C23870AAA65E}"/>
                </a:ext>
              </a:extLst>
            </p:cNvPr>
            <p:cNvCxnSpPr>
              <a:cxnSpLocks/>
            </p:cNvCxnSpPr>
            <p:nvPr/>
          </p:nvCxnSpPr>
          <p:spPr>
            <a:xfrm>
              <a:off x="8335617" y="1710980"/>
              <a:ext cx="104692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D267F968-9C7C-5D35-18E1-757959F1E2E2}"/>
              </a:ext>
            </a:extLst>
          </p:cNvPr>
          <p:cNvGrpSpPr/>
          <p:nvPr/>
        </p:nvGrpSpPr>
        <p:grpSpPr>
          <a:xfrm>
            <a:off x="7394713" y="735752"/>
            <a:ext cx="4597890" cy="523220"/>
            <a:chOff x="7394713" y="735752"/>
            <a:chExt cx="4597890" cy="523220"/>
          </a:xfrm>
        </p:grpSpPr>
        <p:sp>
          <p:nvSpPr>
            <p:cNvPr id="42" name="TextBox 41">
              <a:extLst>
                <a:ext uri="{FF2B5EF4-FFF2-40B4-BE49-F238E27FC236}">
                  <a16:creationId xmlns:a16="http://schemas.microsoft.com/office/drawing/2014/main" id="{6F90D453-70AF-5C62-8677-C5CC322A88F5}"/>
                </a:ext>
              </a:extLst>
            </p:cNvPr>
            <p:cNvSpPr txBox="1"/>
            <p:nvPr/>
          </p:nvSpPr>
          <p:spPr>
            <a:xfrm>
              <a:off x="9382539" y="735752"/>
              <a:ext cx="2610064" cy="523220"/>
            </a:xfrm>
            <a:prstGeom prst="rect">
              <a:avLst/>
            </a:prstGeom>
            <a:noFill/>
          </p:spPr>
          <p:txBody>
            <a:bodyPr wrap="square" lIns="91440" tIns="45720" rIns="91440" bIns="45720" rtlCol="0" anchor="t">
              <a:spAutoFit/>
            </a:bodyPr>
            <a:lstStyle/>
            <a:p>
              <a:r>
                <a:rPr lang="nl-NL" sz="1400" dirty="0">
                  <a:latin typeface="General Sans Medium"/>
                  <a:cs typeface="Calibri" panose="020F0502020204030204"/>
                </a:rPr>
                <a:t>7. … en komt uiteindelijk aan bij de lerende/instelling?</a:t>
              </a:r>
              <a:endParaRPr lang="nl-NL" dirty="0"/>
            </a:p>
          </p:txBody>
        </p:sp>
        <p:cxnSp>
          <p:nvCxnSpPr>
            <p:cNvPr id="43" name="Straight Connector 42">
              <a:extLst>
                <a:ext uri="{FF2B5EF4-FFF2-40B4-BE49-F238E27FC236}">
                  <a16:creationId xmlns:a16="http://schemas.microsoft.com/office/drawing/2014/main" id="{AD9DD45B-A054-E4C1-94B3-96B3351C262D}"/>
                </a:ext>
              </a:extLst>
            </p:cNvPr>
            <p:cNvCxnSpPr>
              <a:cxnSpLocks/>
            </p:cNvCxnSpPr>
            <p:nvPr/>
          </p:nvCxnSpPr>
          <p:spPr>
            <a:xfrm>
              <a:off x="7394713" y="889345"/>
              <a:ext cx="198782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BADF9AAB-E5E0-7617-101D-1373307A0E2C}"/>
              </a:ext>
            </a:extLst>
          </p:cNvPr>
          <p:cNvGrpSpPr/>
          <p:nvPr/>
        </p:nvGrpSpPr>
        <p:grpSpPr>
          <a:xfrm>
            <a:off x="8163339" y="5586034"/>
            <a:ext cx="3829264" cy="307777"/>
            <a:chOff x="8163339" y="4936677"/>
            <a:chExt cx="3829264" cy="307777"/>
          </a:xfrm>
        </p:grpSpPr>
        <p:sp>
          <p:nvSpPr>
            <p:cNvPr id="7" name="TextBox 6">
              <a:extLst>
                <a:ext uri="{FF2B5EF4-FFF2-40B4-BE49-F238E27FC236}">
                  <a16:creationId xmlns:a16="http://schemas.microsoft.com/office/drawing/2014/main" id="{9D477CB2-7EE6-C9B1-4A83-CE6E18357192}"/>
                </a:ext>
              </a:extLst>
            </p:cNvPr>
            <p:cNvSpPr txBox="1"/>
            <p:nvPr/>
          </p:nvSpPr>
          <p:spPr>
            <a:xfrm>
              <a:off x="9382539" y="4936677"/>
              <a:ext cx="2610064" cy="307777"/>
            </a:xfrm>
            <a:prstGeom prst="rect">
              <a:avLst/>
            </a:prstGeom>
            <a:noFill/>
          </p:spPr>
          <p:txBody>
            <a:bodyPr wrap="square" lIns="91440" tIns="45720" rIns="91440" bIns="45720" rtlCol="0" anchor="t">
              <a:spAutoFit/>
            </a:bodyPr>
            <a:lstStyle/>
            <a:p>
              <a:pPr marL="342900" indent="-342900">
                <a:buFont typeface="+mj-lt"/>
                <a:buAutoNum type="arabicPeriod" startAt="2"/>
              </a:pPr>
              <a:r>
                <a:rPr lang="nl-NL" sz="1400" dirty="0">
                  <a:latin typeface="General Sans Medium"/>
                </a:rPr>
                <a:t>Datadrager</a:t>
              </a:r>
            </a:p>
          </p:txBody>
        </p:sp>
        <p:cxnSp>
          <p:nvCxnSpPr>
            <p:cNvPr id="8" name="Straight Connector 7">
              <a:extLst>
                <a:ext uri="{FF2B5EF4-FFF2-40B4-BE49-F238E27FC236}">
                  <a16:creationId xmlns:a16="http://schemas.microsoft.com/office/drawing/2014/main" id="{AA3D6445-CF9A-14F3-A8D3-4C894182F75D}"/>
                </a:ext>
              </a:extLst>
            </p:cNvPr>
            <p:cNvCxnSpPr>
              <a:cxnSpLocks/>
            </p:cNvCxnSpPr>
            <p:nvPr/>
          </p:nvCxnSpPr>
          <p:spPr>
            <a:xfrm>
              <a:off x="8163339" y="5090285"/>
              <a:ext cx="1219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ACED151A-9384-BA4B-30E2-B0ABDCE0FA3A}"/>
              </a:ext>
            </a:extLst>
          </p:cNvPr>
          <p:cNvPicPr>
            <a:picLocks noChangeAspect="1"/>
          </p:cNvPicPr>
          <p:nvPr/>
        </p:nvPicPr>
        <p:blipFill>
          <a:blip r:embed="rId3"/>
          <a:stretch>
            <a:fillRect/>
          </a:stretch>
        </p:blipFill>
        <p:spPr>
          <a:xfrm>
            <a:off x="4958490" y="484351"/>
            <a:ext cx="4898181" cy="6302652"/>
          </a:xfrm>
          <a:prstGeom prst="rect">
            <a:avLst/>
          </a:prstGeom>
        </p:spPr>
      </p:pic>
    </p:spTree>
    <p:extLst>
      <p:ext uri="{BB962C8B-B14F-4D97-AF65-F5344CB8AC3E}">
        <p14:creationId xmlns:p14="http://schemas.microsoft.com/office/powerpoint/2010/main" val="3256555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A56D83-3541-BCED-9726-815200FBF4A1}"/>
              </a:ext>
            </a:extLst>
          </p:cNvPr>
          <p:cNvSpPr txBox="1"/>
          <p:nvPr/>
        </p:nvSpPr>
        <p:spPr>
          <a:xfrm>
            <a:off x="570620" y="494273"/>
            <a:ext cx="2959602" cy="830997"/>
          </a:xfrm>
          <a:prstGeom prst="rect">
            <a:avLst/>
          </a:prstGeom>
          <a:noFill/>
        </p:spPr>
        <p:txBody>
          <a:bodyPr wrap="square" lIns="91440" tIns="45720" rIns="91440" bIns="45720" rtlCol="0" anchor="t">
            <a:spAutoFit/>
          </a:bodyPr>
          <a:lstStyle/>
          <a:p>
            <a:r>
              <a:rPr lang="en-GB" sz="2400" b="1" dirty="0" err="1">
                <a:solidFill>
                  <a:srgbClr val="000000"/>
                </a:solidFill>
                <a:latin typeface="General Sans Semibold"/>
              </a:rPr>
              <a:t>Verschillende</a:t>
            </a:r>
            <a:r>
              <a:rPr lang="en-GB" sz="2400" b="1" dirty="0">
                <a:solidFill>
                  <a:srgbClr val="000000"/>
                </a:solidFill>
                <a:latin typeface="General Sans Semibold"/>
              </a:rPr>
              <a:t> </a:t>
            </a:r>
            <a:r>
              <a:rPr lang="en-GB" sz="2400" b="1" dirty="0" err="1">
                <a:solidFill>
                  <a:srgbClr val="000000"/>
                </a:solidFill>
                <a:latin typeface="General Sans Semibold"/>
              </a:rPr>
              <a:t>standaarden</a:t>
            </a:r>
            <a:r>
              <a:rPr lang="en-GB" sz="2400" b="1" dirty="0">
                <a:solidFill>
                  <a:srgbClr val="000000"/>
                </a:solidFill>
                <a:latin typeface="General Sans Semibold"/>
              </a:rPr>
              <a:t> </a:t>
            </a:r>
            <a:endParaRPr lang="en-GB" sz="2400" b="1" u="none" strike="noStrike" dirty="0">
              <a:solidFill>
                <a:srgbClr val="000000"/>
              </a:solidFill>
              <a:effectLst/>
              <a:latin typeface="General Sans Semibold"/>
            </a:endParaRPr>
          </a:p>
        </p:txBody>
      </p:sp>
      <p:sp>
        <p:nvSpPr>
          <p:cNvPr id="8" name="TextBox 7">
            <a:extLst>
              <a:ext uri="{FF2B5EF4-FFF2-40B4-BE49-F238E27FC236}">
                <a16:creationId xmlns:a16="http://schemas.microsoft.com/office/drawing/2014/main" id="{93839606-15D3-57F1-7F0A-8B13F3437DAB}"/>
              </a:ext>
            </a:extLst>
          </p:cNvPr>
          <p:cNvSpPr txBox="1"/>
          <p:nvPr/>
        </p:nvSpPr>
        <p:spPr>
          <a:xfrm>
            <a:off x="3513367" y="1931250"/>
            <a:ext cx="2610064" cy="707886"/>
          </a:xfrm>
          <a:prstGeom prst="rect">
            <a:avLst/>
          </a:prstGeom>
          <a:noFill/>
        </p:spPr>
        <p:txBody>
          <a:bodyPr wrap="square" lIns="91440" tIns="45720" rIns="91440" bIns="45720" rtlCol="0" anchor="t">
            <a:spAutoFit/>
          </a:bodyPr>
          <a:lstStyle/>
          <a:p>
            <a:r>
              <a:rPr lang="nl-NL" sz="1400" dirty="0">
                <a:latin typeface="General Sans Medium"/>
              </a:rPr>
              <a:t>Een ‘Organisatie &amp; proces’ standaard</a:t>
            </a:r>
            <a:endParaRPr lang="en-US" sz="1400" dirty="0">
              <a:latin typeface="General Sans Medium" pitchFamily="2" charset="77"/>
            </a:endParaRPr>
          </a:p>
          <a:p>
            <a:r>
              <a:rPr lang="nl-NL" sz="1200" i="1" dirty="0">
                <a:latin typeface="General Sans"/>
              </a:rPr>
              <a:t>Bijvoorbeeld […] </a:t>
            </a:r>
            <a:endParaRPr lang="en-US" sz="1200" dirty="0">
              <a:latin typeface="General Sans"/>
            </a:endParaRPr>
          </a:p>
        </p:txBody>
      </p:sp>
      <p:sp>
        <p:nvSpPr>
          <p:cNvPr id="11" name="TextBox 10">
            <a:extLst>
              <a:ext uri="{FF2B5EF4-FFF2-40B4-BE49-F238E27FC236}">
                <a16:creationId xmlns:a16="http://schemas.microsoft.com/office/drawing/2014/main" id="{9B83E869-197F-9910-8EDE-D2E06D9EA2A4}"/>
              </a:ext>
            </a:extLst>
          </p:cNvPr>
          <p:cNvSpPr txBox="1"/>
          <p:nvPr/>
        </p:nvSpPr>
        <p:spPr>
          <a:xfrm>
            <a:off x="9120270" y="1931250"/>
            <a:ext cx="2610064" cy="707886"/>
          </a:xfrm>
          <a:prstGeom prst="rect">
            <a:avLst/>
          </a:prstGeom>
          <a:noFill/>
        </p:spPr>
        <p:txBody>
          <a:bodyPr wrap="square" lIns="91440" tIns="45720" rIns="91440" bIns="45720" rtlCol="0" anchor="t">
            <a:spAutoFit/>
          </a:bodyPr>
          <a:lstStyle/>
          <a:p>
            <a:r>
              <a:rPr lang="nl-NL" sz="1400" dirty="0">
                <a:latin typeface="General Sans Medium"/>
              </a:rPr>
              <a:t>Een ‘Technologie’ standaard</a:t>
            </a:r>
            <a:endParaRPr lang="en-US" sz="1400" dirty="0">
              <a:latin typeface="General Sans Medium" pitchFamily="2" charset="77"/>
            </a:endParaRPr>
          </a:p>
          <a:p>
            <a:r>
              <a:rPr lang="nl-NL" sz="1200" i="1" dirty="0">
                <a:latin typeface="General Sans"/>
              </a:rPr>
              <a:t>Bijvoorbeeld […] </a:t>
            </a:r>
            <a:endParaRPr lang="en-US" sz="1200" dirty="0">
              <a:latin typeface="General Sans"/>
            </a:endParaRPr>
          </a:p>
          <a:p>
            <a:endParaRPr lang="nl-NL" sz="1400" dirty="0">
              <a:latin typeface="General Sans Medium"/>
            </a:endParaRPr>
          </a:p>
        </p:txBody>
      </p:sp>
      <p:sp>
        <p:nvSpPr>
          <p:cNvPr id="7" name="TextBox 6">
            <a:extLst>
              <a:ext uri="{FF2B5EF4-FFF2-40B4-BE49-F238E27FC236}">
                <a16:creationId xmlns:a16="http://schemas.microsoft.com/office/drawing/2014/main" id="{1389CB72-E18D-90ED-50A3-50D715A1DD94}"/>
              </a:ext>
            </a:extLst>
          </p:cNvPr>
          <p:cNvSpPr txBox="1"/>
          <p:nvPr/>
        </p:nvSpPr>
        <p:spPr>
          <a:xfrm>
            <a:off x="826874" y="1931250"/>
            <a:ext cx="2610064" cy="923330"/>
          </a:xfrm>
          <a:prstGeom prst="rect">
            <a:avLst/>
          </a:prstGeom>
          <a:noFill/>
        </p:spPr>
        <p:txBody>
          <a:bodyPr wrap="square" lIns="91440" tIns="45720" rIns="91440" bIns="45720" rtlCol="0" anchor="t">
            <a:spAutoFit/>
          </a:bodyPr>
          <a:lstStyle/>
          <a:p>
            <a:r>
              <a:rPr lang="nl-NL" sz="1400" dirty="0">
                <a:latin typeface="General Sans Medium"/>
              </a:rPr>
              <a:t>Een ‘Organisatie &amp; proces’ standaard</a:t>
            </a:r>
            <a:endParaRPr lang="en-US" sz="1400" dirty="0">
              <a:latin typeface="General Sans Medium" pitchFamily="2" charset="77"/>
            </a:endParaRPr>
          </a:p>
          <a:p>
            <a:r>
              <a:rPr lang="nl-NL" sz="1200" i="1" dirty="0">
                <a:latin typeface="General Sans"/>
              </a:rPr>
              <a:t>Bijvoorbeeld […] </a:t>
            </a:r>
            <a:endParaRPr lang="en-US" sz="1200" dirty="0">
              <a:latin typeface="General Sans"/>
            </a:endParaRPr>
          </a:p>
          <a:p>
            <a:endParaRPr lang="nl-NL" sz="1400" dirty="0">
              <a:latin typeface="General Sans Medium"/>
            </a:endParaRPr>
          </a:p>
        </p:txBody>
      </p:sp>
      <p:sp>
        <p:nvSpPr>
          <p:cNvPr id="10" name="TextBox 9">
            <a:extLst>
              <a:ext uri="{FF2B5EF4-FFF2-40B4-BE49-F238E27FC236}">
                <a16:creationId xmlns:a16="http://schemas.microsoft.com/office/drawing/2014/main" id="{4DE6F6CD-3E41-5EA1-0622-75F90D441CFD}"/>
              </a:ext>
            </a:extLst>
          </p:cNvPr>
          <p:cNvSpPr txBox="1"/>
          <p:nvPr/>
        </p:nvSpPr>
        <p:spPr>
          <a:xfrm>
            <a:off x="5980121" y="1931250"/>
            <a:ext cx="2610064" cy="707886"/>
          </a:xfrm>
          <a:prstGeom prst="rect">
            <a:avLst/>
          </a:prstGeom>
          <a:noFill/>
        </p:spPr>
        <p:txBody>
          <a:bodyPr wrap="square" lIns="91440" tIns="45720" rIns="91440" bIns="45720" rtlCol="0" anchor="t">
            <a:spAutoFit/>
          </a:bodyPr>
          <a:lstStyle/>
          <a:p>
            <a:r>
              <a:rPr lang="nl-NL" sz="1400" dirty="0">
                <a:latin typeface="General Sans Medium"/>
              </a:rPr>
              <a:t>Een ‘Organisatie &amp; proces’ standaard</a:t>
            </a:r>
            <a:endParaRPr lang="en-US" sz="1400" dirty="0">
              <a:latin typeface="General Sans Medium" pitchFamily="2" charset="77"/>
            </a:endParaRPr>
          </a:p>
          <a:p>
            <a:r>
              <a:rPr lang="nl-NL" sz="1200" i="1" dirty="0">
                <a:latin typeface="General Sans"/>
              </a:rPr>
              <a:t>Bijvoorbeeld […] </a:t>
            </a:r>
            <a:endParaRPr lang="en-US" sz="1200" dirty="0">
              <a:latin typeface="General Sans"/>
            </a:endParaRPr>
          </a:p>
        </p:txBody>
      </p:sp>
      <p:pic>
        <p:nvPicPr>
          <p:cNvPr id="18" name="Picture 17">
            <a:extLst>
              <a:ext uri="{FF2B5EF4-FFF2-40B4-BE49-F238E27FC236}">
                <a16:creationId xmlns:a16="http://schemas.microsoft.com/office/drawing/2014/main" id="{F77B58D4-4136-8002-E6D3-2B8684F24841}"/>
              </a:ext>
            </a:extLst>
          </p:cNvPr>
          <p:cNvPicPr>
            <a:picLocks noChangeAspect="1"/>
          </p:cNvPicPr>
          <p:nvPr/>
        </p:nvPicPr>
        <p:blipFill>
          <a:blip r:embed="rId3"/>
          <a:stretch>
            <a:fillRect/>
          </a:stretch>
        </p:blipFill>
        <p:spPr>
          <a:xfrm>
            <a:off x="8602541" y="2657492"/>
            <a:ext cx="2704785" cy="3954160"/>
          </a:xfrm>
          <a:prstGeom prst="rect">
            <a:avLst/>
          </a:prstGeom>
        </p:spPr>
      </p:pic>
      <p:pic>
        <p:nvPicPr>
          <p:cNvPr id="19" name="Picture 18">
            <a:extLst>
              <a:ext uri="{FF2B5EF4-FFF2-40B4-BE49-F238E27FC236}">
                <a16:creationId xmlns:a16="http://schemas.microsoft.com/office/drawing/2014/main" id="{672ACA4F-89A7-9FF8-32EF-70947A5F77E5}"/>
              </a:ext>
            </a:extLst>
          </p:cNvPr>
          <p:cNvPicPr>
            <a:picLocks noChangeAspect="1"/>
          </p:cNvPicPr>
          <p:nvPr/>
        </p:nvPicPr>
        <p:blipFill>
          <a:blip r:embed="rId4"/>
          <a:stretch>
            <a:fillRect/>
          </a:stretch>
        </p:blipFill>
        <p:spPr>
          <a:xfrm>
            <a:off x="5307597" y="2620851"/>
            <a:ext cx="3032498" cy="3990801"/>
          </a:xfrm>
          <a:prstGeom prst="rect">
            <a:avLst/>
          </a:prstGeom>
        </p:spPr>
      </p:pic>
      <p:pic>
        <p:nvPicPr>
          <p:cNvPr id="20" name="Picture 19">
            <a:extLst>
              <a:ext uri="{FF2B5EF4-FFF2-40B4-BE49-F238E27FC236}">
                <a16:creationId xmlns:a16="http://schemas.microsoft.com/office/drawing/2014/main" id="{2FFE3E29-A764-0460-AEED-241B1DC5E981}"/>
              </a:ext>
            </a:extLst>
          </p:cNvPr>
          <p:cNvPicPr>
            <a:picLocks noChangeAspect="1"/>
          </p:cNvPicPr>
          <p:nvPr/>
        </p:nvPicPr>
        <p:blipFill>
          <a:blip r:embed="rId5"/>
          <a:stretch>
            <a:fillRect/>
          </a:stretch>
        </p:blipFill>
        <p:spPr>
          <a:xfrm>
            <a:off x="428074" y="2694866"/>
            <a:ext cx="2730487" cy="3966214"/>
          </a:xfrm>
          <a:prstGeom prst="rect">
            <a:avLst/>
          </a:prstGeom>
        </p:spPr>
      </p:pic>
      <p:pic>
        <p:nvPicPr>
          <p:cNvPr id="21" name="Picture 20">
            <a:extLst>
              <a:ext uri="{FF2B5EF4-FFF2-40B4-BE49-F238E27FC236}">
                <a16:creationId xmlns:a16="http://schemas.microsoft.com/office/drawing/2014/main" id="{75432D34-3397-955C-43A1-F16FB1880F9E}"/>
              </a:ext>
            </a:extLst>
          </p:cNvPr>
          <p:cNvPicPr>
            <a:picLocks noChangeAspect="1"/>
          </p:cNvPicPr>
          <p:nvPr/>
        </p:nvPicPr>
        <p:blipFill>
          <a:blip r:embed="rId6"/>
          <a:stretch>
            <a:fillRect/>
          </a:stretch>
        </p:blipFill>
        <p:spPr>
          <a:xfrm>
            <a:off x="2889702" y="2682572"/>
            <a:ext cx="2774354" cy="3990802"/>
          </a:xfrm>
          <a:prstGeom prst="rect">
            <a:avLst/>
          </a:prstGeom>
        </p:spPr>
      </p:pic>
    </p:spTree>
    <p:extLst>
      <p:ext uri="{BB962C8B-B14F-4D97-AF65-F5344CB8AC3E}">
        <p14:creationId xmlns:p14="http://schemas.microsoft.com/office/powerpoint/2010/main" val="2665964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7" y="650613"/>
            <a:ext cx="3603402" cy="1938992"/>
          </a:xfrm>
          <a:prstGeom prst="rect">
            <a:avLst/>
          </a:prstGeom>
          <a:noFill/>
        </p:spPr>
        <p:txBody>
          <a:bodyPr wrap="square" lIns="91440" tIns="45720" rIns="91440" bIns="45720" rtlCol="0" anchor="t">
            <a:spAutoFit/>
          </a:bodyPr>
          <a:lstStyle/>
          <a:p>
            <a:r>
              <a:rPr lang="en-GB" sz="2400" b="0" i="0" u="none" strike="noStrike" dirty="0" err="1">
                <a:solidFill>
                  <a:srgbClr val="000000"/>
                </a:solidFill>
                <a:effectLst/>
                <a:latin typeface="General Sans Semibold Italic"/>
              </a:rPr>
              <a:t>Jij</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en</a:t>
            </a:r>
            <a:r>
              <a:rPr lang="en-GB" sz="2400" b="0" i="0" u="none" strike="noStrike" dirty="0">
                <a:solidFill>
                  <a:srgbClr val="000000"/>
                </a:solidFill>
                <a:effectLst/>
                <a:latin typeface="General Sans Semibold Italic"/>
              </a:rPr>
              <a:t> je </a:t>
            </a:r>
            <a:r>
              <a:rPr lang="en-GB" sz="2400" b="0" i="0" u="none" strike="noStrike" dirty="0" err="1">
                <a:solidFill>
                  <a:srgbClr val="000000"/>
                </a:solidFill>
                <a:effectLst/>
                <a:latin typeface="General Sans Semibold Italic"/>
              </a:rPr>
              <a:t>collega's</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kijken</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allemaal</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naar</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dit</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ecosysteem</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vanuit</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verschillende</a:t>
            </a:r>
            <a:r>
              <a:rPr lang="en-GB" sz="2400" b="1" i="0" u="none" strike="noStrike" dirty="0">
                <a:solidFill>
                  <a:srgbClr val="000000"/>
                </a:solidFill>
                <a:effectLst/>
                <a:latin typeface="General Sans Semibold"/>
              </a:rPr>
              <a:t> </a:t>
            </a:r>
            <a:r>
              <a:rPr lang="en-GB" sz="2400" b="1" i="0" u="none" strike="noStrike" dirty="0" err="1">
                <a:solidFill>
                  <a:srgbClr val="000000"/>
                </a:solidFill>
                <a:effectLst/>
                <a:latin typeface="General Sans Semibold"/>
              </a:rPr>
              <a:t>perspectieven</a:t>
            </a:r>
            <a:r>
              <a:rPr lang="en-GB" sz="2400" b="1" i="0" u="none" strike="noStrike" dirty="0">
                <a:solidFill>
                  <a:srgbClr val="000000"/>
                </a:solidFill>
                <a:effectLst/>
                <a:latin typeface="General Sans Semibold"/>
              </a:rPr>
              <a:t>..</a:t>
            </a:r>
            <a:endParaRPr lang="en-GB" sz="2400" b="1" dirty="0">
              <a:latin typeface="General Sans Semibold"/>
            </a:endParaRPr>
          </a:p>
        </p:txBody>
      </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4D2E9A09-60AB-F756-1787-C477E0035E0A}"/>
                  </a:ext>
                </a:extLst>
              </p:cNvPr>
              <p:cNvGraphicFramePr>
                <a:graphicFrameLocks noChangeAspect="1"/>
              </p:cNvGraphicFramePr>
              <p:nvPr>
                <p:extLst>
                  <p:ext uri="{D42A27DB-BD31-4B8C-83A1-F6EECF244321}">
                    <p14:modId xmlns:p14="http://schemas.microsoft.com/office/powerpoint/2010/main" val="3418680294"/>
                  </p:ext>
                </p:extLst>
              </p:nvPr>
            </p:nvGraphicFramePr>
            <p:xfrm>
              <a:off x="7098598" y="650613"/>
              <a:ext cx="3068258" cy="5304332"/>
            </p:xfrm>
            <a:graphic>
              <a:graphicData uri="http://schemas.microsoft.com/office/drawing/2017/model3d">
                <am3d:model3d r:embed="rId3">
                  <am3d:spPr>
                    <a:xfrm>
                      <a:off x="0" y="0"/>
                      <a:ext cx="3068258" cy="5304332"/>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2188428" ay="-1419892" az="-991620"/>
                    <am3d:postTrans dx="0" dy="0" dz="0"/>
                  </am3d:trans>
                  <am3d:raster rName="Office3DRenderer" rVer="16.0.8326">
                    <am3d:blip r:embed="rId4"/>
                  </am3d:raster>
                  <am3d:objViewport viewportSz="65570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4D2E9A09-60AB-F756-1787-C477E0035E0A}"/>
                  </a:ext>
                </a:extLst>
              </p:cNvPr>
              <p:cNvPicPr>
                <a:picLocks noGrp="1" noRot="1" noChangeAspect="1" noMove="1" noResize="1" noEditPoints="1" noAdjustHandles="1" noChangeArrowheads="1" noChangeShapeType="1" noCrop="1"/>
              </p:cNvPicPr>
              <p:nvPr/>
            </p:nvPicPr>
            <p:blipFill>
              <a:blip r:embed="rId4"/>
              <a:stretch>
                <a:fillRect/>
              </a:stretch>
            </p:blipFill>
            <p:spPr>
              <a:xfrm>
                <a:off x="7098598" y="650613"/>
                <a:ext cx="3068258" cy="5304332"/>
              </a:xfrm>
              <a:prstGeom prst="rect">
                <a:avLst/>
              </a:prstGeom>
            </p:spPr>
          </p:pic>
        </mc:Fallback>
      </mc:AlternateContent>
      <p:sp>
        <p:nvSpPr>
          <p:cNvPr id="9" name="Tekstvak 8">
            <a:extLst>
              <a:ext uri="{FF2B5EF4-FFF2-40B4-BE49-F238E27FC236}">
                <a16:creationId xmlns:a16="http://schemas.microsoft.com/office/drawing/2014/main" id="{A8A466C3-A31A-023E-56EC-BA3B771FBADA}"/>
              </a:ext>
            </a:extLst>
          </p:cNvPr>
          <p:cNvSpPr txBox="1"/>
          <p:nvPr/>
        </p:nvSpPr>
        <p:spPr>
          <a:xfrm>
            <a:off x="2220238" y="3369622"/>
            <a:ext cx="3068258" cy="2862322"/>
          </a:xfrm>
          <a:prstGeom prst="rect">
            <a:avLst/>
          </a:prstGeom>
          <a:solidFill>
            <a:schemeClr val="accent2"/>
          </a:solidFill>
        </p:spPr>
        <p:txBody>
          <a:bodyPr wrap="square">
            <a:spAutoFit/>
          </a:bodyPr>
          <a:lstStyle/>
          <a:p>
            <a:r>
              <a:rPr lang="nl-NL" dirty="0">
                <a:solidFill>
                  <a:schemeClr val="bg1"/>
                </a:solidFill>
              </a:rPr>
              <a:t>Dit is een 3D-model. Je kunt het kopiëren en plakken op de volgende dia’s en het perspectief aanpassen om een mooie animatie te maken van een ‘verschuiving in perspectief’ voor elke collega. Elke keer dat je het model kopieert, wordt je presentatie 1 MB groter. </a:t>
            </a:r>
          </a:p>
        </p:txBody>
      </p:sp>
    </p:spTree>
    <p:extLst>
      <p:ext uri="{BB962C8B-B14F-4D97-AF65-F5344CB8AC3E}">
        <p14:creationId xmlns:p14="http://schemas.microsoft.com/office/powerpoint/2010/main" val="3229731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6" y="650613"/>
            <a:ext cx="3868563" cy="2308324"/>
          </a:xfrm>
          <a:prstGeom prst="rect">
            <a:avLst/>
          </a:prstGeom>
          <a:noFill/>
        </p:spPr>
        <p:txBody>
          <a:bodyPr wrap="square" lIns="91440" tIns="45720" rIns="91440" bIns="45720" rtlCol="0" anchor="t">
            <a:spAutoFit/>
          </a:bodyPr>
          <a:lstStyle/>
          <a:p>
            <a:r>
              <a:rPr lang="en-GB" sz="2400" b="0" i="0" u="none" strike="noStrike" dirty="0" err="1">
                <a:solidFill>
                  <a:srgbClr val="000000"/>
                </a:solidFill>
                <a:effectLst/>
                <a:latin typeface="General Sans Semibold Italic"/>
              </a:rPr>
              <a:t>Een</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lerende</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zal</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zich</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richten</a:t>
            </a:r>
            <a:r>
              <a:rPr lang="en-GB" sz="2400" b="0" i="0" u="none" strike="noStrike" dirty="0">
                <a:solidFill>
                  <a:srgbClr val="000000"/>
                </a:solidFill>
                <a:effectLst/>
                <a:latin typeface="General Sans Semibold Italic"/>
              </a:rPr>
              <a:t> op de </a:t>
            </a:r>
            <a:r>
              <a:rPr lang="en-GB" sz="2400" b="0" i="0" u="none" strike="noStrike" dirty="0" err="1">
                <a:solidFill>
                  <a:srgbClr val="000000"/>
                </a:solidFill>
                <a:effectLst/>
                <a:latin typeface="General Sans Semibold Italic"/>
              </a:rPr>
              <a:t>frustrerende</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ervaring</a:t>
            </a:r>
            <a:r>
              <a:rPr lang="en-GB" sz="2400" b="0" i="0" u="none" strike="noStrike" dirty="0">
                <a:solidFill>
                  <a:srgbClr val="000000"/>
                </a:solidFill>
                <a:effectLst/>
                <a:latin typeface="General Sans Semibold Italic"/>
              </a:rPr>
              <a:t> van het </a:t>
            </a:r>
            <a:r>
              <a:rPr lang="en-GB" sz="2400" b="0" i="0" u="none" strike="noStrike" dirty="0" err="1">
                <a:solidFill>
                  <a:srgbClr val="000000"/>
                </a:solidFill>
                <a:effectLst/>
                <a:latin typeface="General Sans Semibold Italic"/>
              </a:rPr>
              <a:t>proberen</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te</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vinden</a:t>
            </a:r>
            <a:r>
              <a:rPr lang="en-GB" sz="2400" b="0" i="0" u="none" strike="noStrike" dirty="0">
                <a:solidFill>
                  <a:srgbClr val="000000"/>
                </a:solidFill>
                <a:effectLst/>
                <a:latin typeface="General Sans Semibold Italic"/>
              </a:rPr>
              <a:t> van de </a:t>
            </a:r>
            <a:r>
              <a:rPr lang="en-GB" sz="2400" b="0" i="0" u="none" strike="noStrike" dirty="0" err="1">
                <a:solidFill>
                  <a:srgbClr val="000000"/>
                </a:solidFill>
                <a:effectLst/>
                <a:latin typeface="General Sans Semibold Italic"/>
              </a:rPr>
              <a:t>juiste</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cursusinformatie</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voor</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een</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internationale</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uitwisseling</a:t>
            </a:r>
            <a:r>
              <a:rPr lang="en-GB" sz="2400" b="0" i="0" u="none" strike="noStrike" dirty="0">
                <a:solidFill>
                  <a:srgbClr val="000000"/>
                </a:solidFill>
                <a:effectLst/>
                <a:latin typeface="General Sans Semibold Italic"/>
              </a:rPr>
              <a:t>. </a:t>
            </a:r>
            <a:endParaRPr lang="en-GB" sz="2400" dirty="0">
              <a:latin typeface="General Sans Semibold Italic"/>
            </a:endParaRP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CC24FE67-6C01-3EDD-0D6F-01E873ABA865}"/>
                  </a:ext>
                </a:extLst>
              </p:cNvPr>
              <p:cNvGraphicFramePr>
                <a:graphicFrameLocks noChangeAspect="1"/>
              </p:cNvGraphicFramePr>
              <p:nvPr>
                <p:extLst>
                  <p:ext uri="{D42A27DB-BD31-4B8C-83A1-F6EECF244321}">
                    <p14:modId xmlns:p14="http://schemas.microsoft.com/office/powerpoint/2010/main" val="4162543095"/>
                  </p:ext>
                </p:extLst>
              </p:nvPr>
            </p:nvGraphicFramePr>
            <p:xfrm>
              <a:off x="4676781" y="308846"/>
              <a:ext cx="7515219" cy="13098307"/>
            </p:xfrm>
            <a:graphic>
              <a:graphicData uri="http://schemas.microsoft.com/office/drawing/2017/model3d">
                <am3d:model3d r:embed="rId3">
                  <am3d:spPr>
                    <a:xfrm>
                      <a:off x="0" y="0"/>
                      <a:ext cx="7515219" cy="13098307"/>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2320524" ay="-1622251" az="-1199672"/>
                    <am3d:postTrans dx="0" dy="0" dz="0"/>
                  </am3d:trans>
                  <am3d:raster rName="Office3DRenderer" rVer="16.0.8326">
                    <am3d:blip r:embed="rId4"/>
                  </am3d:raster>
                  <am3d:objViewport viewportSz="162237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CC24FE67-6C01-3EDD-0D6F-01E873ABA865}"/>
                  </a:ext>
                </a:extLst>
              </p:cNvPr>
              <p:cNvPicPr>
                <a:picLocks noGrp="1" noRot="1" noChangeAspect="1" noMove="1" noResize="1" noEditPoints="1" noAdjustHandles="1" noChangeArrowheads="1" noChangeShapeType="1" noCrop="1"/>
              </p:cNvPicPr>
              <p:nvPr/>
            </p:nvPicPr>
            <p:blipFill>
              <a:blip r:embed="rId4"/>
              <a:stretch>
                <a:fillRect/>
              </a:stretch>
            </p:blipFill>
            <p:spPr>
              <a:xfrm>
                <a:off x="4676781" y="308846"/>
                <a:ext cx="7515219" cy="13098307"/>
              </a:xfrm>
              <a:prstGeom prst="rect">
                <a:avLst/>
              </a:prstGeom>
            </p:spPr>
          </p:pic>
        </mc:Fallback>
      </mc:AlternateContent>
    </p:spTree>
    <p:extLst>
      <p:ext uri="{BB962C8B-B14F-4D97-AF65-F5344CB8AC3E}">
        <p14:creationId xmlns:p14="http://schemas.microsoft.com/office/powerpoint/2010/main" val="723708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7" y="650613"/>
            <a:ext cx="2815911" cy="3046988"/>
          </a:xfrm>
          <a:prstGeom prst="rect">
            <a:avLst/>
          </a:prstGeom>
          <a:noFill/>
        </p:spPr>
        <p:txBody>
          <a:bodyPr wrap="square" lIns="91440" tIns="45720" rIns="91440" bIns="45720" rtlCol="0" anchor="t">
            <a:spAutoFit/>
          </a:bodyPr>
          <a:lstStyle/>
          <a:p>
            <a:r>
              <a:rPr lang="en-GB" sz="2400" b="0" i="0" u="none" strike="noStrike" dirty="0" err="1">
                <a:solidFill>
                  <a:srgbClr val="000000"/>
                </a:solidFill>
                <a:effectLst/>
                <a:latin typeface="General Sans Semibold Italic"/>
              </a:rPr>
              <a:t>Een</a:t>
            </a:r>
            <a:r>
              <a:rPr lang="en-GB" sz="2400" b="0" i="0" u="none" strike="noStrike" dirty="0">
                <a:solidFill>
                  <a:srgbClr val="000000"/>
                </a:solidFill>
                <a:effectLst/>
                <a:latin typeface="General Sans Semibold Italic"/>
              </a:rPr>
              <a:t> </a:t>
            </a:r>
            <a:r>
              <a:rPr lang="en-GB" sz="2400" b="1" i="0" u="none" strike="noStrike" dirty="0">
                <a:solidFill>
                  <a:srgbClr val="000000"/>
                </a:solidFill>
                <a:effectLst/>
                <a:latin typeface="General Sans Semibold"/>
              </a:rPr>
              <a:t>CIO</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zal</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uitzoomen</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en</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naar</a:t>
            </a:r>
            <a:r>
              <a:rPr lang="en-GB" sz="2400" b="0" i="0" u="none" strike="noStrike" dirty="0">
                <a:solidFill>
                  <a:srgbClr val="000000"/>
                </a:solidFill>
                <a:effectLst/>
                <a:latin typeface="General Sans Semibold Italic"/>
              </a:rPr>
              <a:t> het </a:t>
            </a:r>
            <a:r>
              <a:rPr lang="en-GB" sz="2400" b="0" i="0" u="none" strike="noStrike" dirty="0" err="1">
                <a:solidFill>
                  <a:srgbClr val="000000"/>
                </a:solidFill>
                <a:effectLst/>
                <a:latin typeface="General Sans Semibold Italic"/>
              </a:rPr>
              <a:t>grotere</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plaatje</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kijken</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rekening</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houdend</a:t>
            </a:r>
            <a:r>
              <a:rPr lang="en-GB" sz="2400" b="0" i="0" u="none" strike="noStrike" dirty="0">
                <a:solidFill>
                  <a:srgbClr val="000000"/>
                </a:solidFill>
                <a:effectLst/>
                <a:latin typeface="General Sans Semibold Italic"/>
              </a:rPr>
              <a:t> met het budget </a:t>
            </a:r>
            <a:r>
              <a:rPr lang="en-GB" sz="2400" b="0" i="0" u="none" strike="noStrike" dirty="0" err="1">
                <a:solidFill>
                  <a:srgbClr val="000000"/>
                </a:solidFill>
                <a:effectLst/>
                <a:latin typeface="General Sans Semibold Italic"/>
              </a:rPr>
              <a:t>en</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strategische</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doelstellingen</a:t>
            </a:r>
            <a:r>
              <a:rPr lang="en-GB" sz="2400" b="0" i="0" u="none" strike="noStrike" dirty="0">
                <a:solidFill>
                  <a:srgbClr val="000000"/>
                </a:solidFill>
                <a:effectLst/>
                <a:latin typeface="General Sans Semibold Italic"/>
              </a:rPr>
              <a:t>.</a:t>
            </a:r>
            <a:endParaRPr lang="en-GB" sz="2400" dirty="0">
              <a:latin typeface="General Sans Semibold Italic"/>
            </a:endParaRPr>
          </a:p>
        </p:txBody>
      </p:sp>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354DD2B8-0660-5772-AF25-52DEF727659C}"/>
                  </a:ext>
                </a:extLst>
              </p:cNvPr>
              <p:cNvGraphicFramePr>
                <a:graphicFrameLocks noChangeAspect="1"/>
              </p:cNvGraphicFramePr>
              <p:nvPr>
                <p:extLst>
                  <p:ext uri="{D42A27DB-BD31-4B8C-83A1-F6EECF244321}">
                    <p14:modId xmlns:p14="http://schemas.microsoft.com/office/powerpoint/2010/main" val="3574349775"/>
                  </p:ext>
                </p:extLst>
              </p:nvPr>
            </p:nvGraphicFramePr>
            <p:xfrm>
              <a:off x="6941444" y="1685714"/>
              <a:ext cx="3382565" cy="3234129"/>
            </p:xfrm>
            <a:graphic>
              <a:graphicData uri="http://schemas.microsoft.com/office/drawing/2017/model3d">
                <am3d:model3d r:embed="rId2">
                  <am3d:spPr>
                    <a:xfrm>
                      <a:off x="0" y="0"/>
                      <a:ext cx="3382565" cy="3234129"/>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5351010" ay="-164392" az="4403696"/>
                    <am3d:postTrans dx="0" dy="0" dz="0"/>
                  </am3d:trans>
                  <am3d:raster rName="Office3DRenderer" rVer="16.0.8326">
                    <am3d:blip r:embed="rId3"/>
                  </am3d:raster>
                  <am3d:objViewport viewportSz="65570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354DD2B8-0660-5772-AF25-52DEF727659C}"/>
                  </a:ext>
                </a:extLst>
              </p:cNvPr>
              <p:cNvPicPr>
                <a:picLocks noGrp="1" noRot="1" noChangeAspect="1" noMove="1" noResize="1" noEditPoints="1" noAdjustHandles="1" noChangeArrowheads="1" noChangeShapeType="1" noCrop="1"/>
              </p:cNvPicPr>
              <p:nvPr/>
            </p:nvPicPr>
            <p:blipFill>
              <a:blip r:embed="rId3"/>
              <a:stretch>
                <a:fillRect/>
              </a:stretch>
            </p:blipFill>
            <p:spPr>
              <a:xfrm>
                <a:off x="6941444" y="1685714"/>
                <a:ext cx="3382565" cy="3234129"/>
              </a:xfrm>
              <a:prstGeom prst="rect">
                <a:avLst/>
              </a:prstGeom>
            </p:spPr>
          </p:pic>
        </mc:Fallback>
      </mc:AlternateContent>
    </p:spTree>
    <p:extLst>
      <p:ext uri="{BB962C8B-B14F-4D97-AF65-F5344CB8AC3E}">
        <p14:creationId xmlns:p14="http://schemas.microsoft.com/office/powerpoint/2010/main" val="1364452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A9BBF6"/>
        </a:solidFill>
        <a:effectLst/>
      </p:bgPr>
    </p:bg>
    <p:spTree>
      <p:nvGrpSpPr>
        <p:cNvPr id="1" name="">
          <a:extLst>
            <a:ext uri="{FF2B5EF4-FFF2-40B4-BE49-F238E27FC236}">
              <a16:creationId xmlns:a16="http://schemas.microsoft.com/office/drawing/2014/main" id="{6D3B5152-1392-2BAA-B864-1D1D86558B5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9ED7AD4-D53E-7D1D-183E-F413AB4B4C7E}"/>
              </a:ext>
            </a:extLst>
          </p:cNvPr>
          <p:cNvGrpSpPr/>
          <p:nvPr/>
        </p:nvGrpSpPr>
        <p:grpSpPr>
          <a:xfrm>
            <a:off x="-2151891" y="-1045772"/>
            <a:ext cx="7637049" cy="7839984"/>
            <a:chOff x="-2151891" y="-1045772"/>
            <a:chExt cx="7637049" cy="7839984"/>
          </a:xfrm>
        </p:grpSpPr>
        <p:pic>
          <p:nvPicPr>
            <p:cNvPr id="48" name="Picture 47" descr="A black and white illustration of a tower&#10;&#10;Description automatically generated">
              <a:extLst>
                <a:ext uri="{FF2B5EF4-FFF2-40B4-BE49-F238E27FC236}">
                  <a16:creationId xmlns:a16="http://schemas.microsoft.com/office/drawing/2014/main" id="{E6A92682-ABAB-4584-5578-C73E0C46BE51}"/>
                </a:ext>
              </a:extLst>
            </p:cNvPr>
            <p:cNvPicPr>
              <a:picLocks noChangeAspect="1"/>
            </p:cNvPicPr>
            <p:nvPr/>
          </p:nvPicPr>
          <p:blipFill>
            <a:blip r:embed="rId3"/>
            <a:stretch>
              <a:fillRect/>
            </a:stretch>
          </p:blipFill>
          <p:spPr>
            <a:xfrm>
              <a:off x="-2122169" y="-1045772"/>
              <a:ext cx="3564332" cy="4925835"/>
            </a:xfrm>
            <a:prstGeom prst="rect">
              <a:avLst/>
            </a:prstGeom>
          </p:spPr>
        </p:pic>
        <p:pic>
          <p:nvPicPr>
            <p:cNvPr id="44" name="Picture 43" descr="A black and white illustration of a tower&#10;&#10;Description automatically generated">
              <a:extLst>
                <a:ext uri="{FF2B5EF4-FFF2-40B4-BE49-F238E27FC236}">
                  <a16:creationId xmlns:a16="http://schemas.microsoft.com/office/drawing/2014/main" id="{C77C9A66-322D-5FC7-5099-6E1BBBEEB9C4}"/>
                </a:ext>
              </a:extLst>
            </p:cNvPr>
            <p:cNvPicPr>
              <a:picLocks noChangeAspect="1"/>
            </p:cNvPicPr>
            <p:nvPr/>
          </p:nvPicPr>
          <p:blipFill>
            <a:blip r:embed="rId3"/>
            <a:stretch>
              <a:fillRect/>
            </a:stretch>
          </p:blipFill>
          <p:spPr>
            <a:xfrm>
              <a:off x="1368877" y="-1035624"/>
              <a:ext cx="3564332" cy="4925835"/>
            </a:xfrm>
            <a:prstGeom prst="rect">
              <a:avLst/>
            </a:prstGeom>
          </p:spPr>
        </p:pic>
        <p:pic>
          <p:nvPicPr>
            <p:cNvPr id="22" name="Picture 21" descr="A white cube with a black background&#10;&#10;Description automatically generated">
              <a:extLst>
                <a:ext uri="{FF2B5EF4-FFF2-40B4-BE49-F238E27FC236}">
                  <a16:creationId xmlns:a16="http://schemas.microsoft.com/office/drawing/2014/main" id="{AEEBEF35-36A7-65AC-A5A1-A333BB3B6C9C}"/>
                </a:ext>
              </a:extLst>
            </p:cNvPr>
            <p:cNvPicPr>
              <a:picLocks noChangeAspect="1"/>
            </p:cNvPicPr>
            <p:nvPr/>
          </p:nvPicPr>
          <p:blipFill>
            <a:blip r:embed="rId4">
              <a:alphaModFix amt="33000"/>
            </a:blip>
            <a:stretch>
              <a:fillRect/>
            </a:stretch>
          </p:blipFill>
          <p:spPr>
            <a:xfrm>
              <a:off x="4387248" y="1937370"/>
              <a:ext cx="486522" cy="493327"/>
            </a:xfrm>
            <a:prstGeom prst="rect">
              <a:avLst/>
            </a:prstGeom>
          </p:spPr>
        </p:pic>
        <p:pic>
          <p:nvPicPr>
            <p:cNvPr id="28" name="Picture 27" descr="A white cube with a square and a square in the middle&#10;&#10;Description automatically generated">
              <a:extLst>
                <a:ext uri="{FF2B5EF4-FFF2-40B4-BE49-F238E27FC236}">
                  <a16:creationId xmlns:a16="http://schemas.microsoft.com/office/drawing/2014/main" id="{BEC4C84E-5C32-725A-665D-C29657CBB0C7}"/>
                </a:ext>
              </a:extLst>
            </p:cNvPr>
            <p:cNvPicPr>
              <a:picLocks noChangeAspect="1"/>
            </p:cNvPicPr>
            <p:nvPr/>
          </p:nvPicPr>
          <p:blipFill>
            <a:blip r:embed="rId5">
              <a:alphaModFix amt="33000"/>
            </a:blip>
            <a:stretch>
              <a:fillRect/>
            </a:stretch>
          </p:blipFill>
          <p:spPr>
            <a:xfrm>
              <a:off x="4203527" y="2466181"/>
              <a:ext cx="367443" cy="364041"/>
            </a:xfrm>
            <a:prstGeom prst="rect">
              <a:avLst/>
            </a:prstGeom>
          </p:spPr>
        </p:pic>
        <p:pic>
          <p:nvPicPr>
            <p:cNvPr id="33" name="Picture 32" descr="A white cube with a black background&#10;&#10;Description automatically generated">
              <a:extLst>
                <a:ext uri="{FF2B5EF4-FFF2-40B4-BE49-F238E27FC236}">
                  <a16:creationId xmlns:a16="http://schemas.microsoft.com/office/drawing/2014/main" id="{9DBB1996-2694-4A09-F260-D7BE64CAFABD}"/>
                </a:ext>
              </a:extLst>
            </p:cNvPr>
            <p:cNvPicPr>
              <a:picLocks noChangeAspect="1"/>
            </p:cNvPicPr>
            <p:nvPr/>
          </p:nvPicPr>
          <p:blipFill>
            <a:blip r:embed="rId4">
              <a:alphaModFix amt="33000"/>
            </a:blip>
            <a:stretch>
              <a:fillRect/>
            </a:stretch>
          </p:blipFill>
          <p:spPr>
            <a:xfrm>
              <a:off x="4140360" y="851107"/>
              <a:ext cx="367443" cy="372582"/>
            </a:xfrm>
            <a:prstGeom prst="rect">
              <a:avLst/>
            </a:prstGeom>
          </p:spPr>
        </p:pic>
        <p:pic>
          <p:nvPicPr>
            <p:cNvPr id="34" name="Picture 33" descr="A white cube with a square and a square in the middle&#10;&#10;Description automatically generated">
              <a:extLst>
                <a:ext uri="{FF2B5EF4-FFF2-40B4-BE49-F238E27FC236}">
                  <a16:creationId xmlns:a16="http://schemas.microsoft.com/office/drawing/2014/main" id="{6886E313-70D0-0C15-75FF-E35B0A62272B}"/>
                </a:ext>
              </a:extLst>
            </p:cNvPr>
            <p:cNvPicPr>
              <a:picLocks noChangeAspect="1"/>
            </p:cNvPicPr>
            <p:nvPr/>
          </p:nvPicPr>
          <p:blipFill>
            <a:blip r:embed="rId5">
              <a:alphaModFix amt="33000"/>
            </a:blip>
            <a:stretch>
              <a:fillRect/>
            </a:stretch>
          </p:blipFill>
          <p:spPr>
            <a:xfrm>
              <a:off x="4507610" y="1320075"/>
              <a:ext cx="267889" cy="265409"/>
            </a:xfrm>
            <a:prstGeom prst="rect">
              <a:avLst/>
            </a:prstGeom>
          </p:spPr>
        </p:pic>
        <p:pic>
          <p:nvPicPr>
            <p:cNvPr id="50" name="Picture 49" descr="A white square with a number on it&#10;&#10;Description automatically generated">
              <a:extLst>
                <a:ext uri="{FF2B5EF4-FFF2-40B4-BE49-F238E27FC236}">
                  <a16:creationId xmlns:a16="http://schemas.microsoft.com/office/drawing/2014/main" id="{943F27AF-4183-8CD1-919B-8D0006D657C1}"/>
                </a:ext>
              </a:extLst>
            </p:cNvPr>
            <p:cNvPicPr>
              <a:picLocks noChangeAspect="1"/>
            </p:cNvPicPr>
            <p:nvPr/>
          </p:nvPicPr>
          <p:blipFill>
            <a:blip r:embed="rId6">
              <a:alphaModFix amt="32000"/>
            </a:blip>
            <a:stretch>
              <a:fillRect/>
            </a:stretch>
          </p:blipFill>
          <p:spPr>
            <a:xfrm>
              <a:off x="4563778" y="425522"/>
              <a:ext cx="898214" cy="601011"/>
            </a:xfrm>
            <a:prstGeom prst="rect">
              <a:avLst/>
            </a:prstGeom>
          </p:spPr>
        </p:pic>
        <p:pic>
          <p:nvPicPr>
            <p:cNvPr id="68" name="Picture 67" descr="A blue rectangular object with a maze&#10;&#10;Description automatically generated">
              <a:extLst>
                <a:ext uri="{FF2B5EF4-FFF2-40B4-BE49-F238E27FC236}">
                  <a16:creationId xmlns:a16="http://schemas.microsoft.com/office/drawing/2014/main" id="{E13B2D80-F98F-A534-20E9-5BB68FF80DE8}"/>
                </a:ext>
              </a:extLst>
            </p:cNvPr>
            <p:cNvPicPr>
              <a:picLocks noChangeAspect="1"/>
            </p:cNvPicPr>
            <p:nvPr/>
          </p:nvPicPr>
          <p:blipFill>
            <a:blip r:embed="rId7"/>
            <a:stretch>
              <a:fillRect/>
            </a:stretch>
          </p:blipFill>
          <p:spPr>
            <a:xfrm>
              <a:off x="4127886" y="4057645"/>
              <a:ext cx="509619" cy="402121"/>
            </a:xfrm>
            <a:prstGeom prst="rect">
              <a:avLst/>
            </a:prstGeom>
          </p:spPr>
        </p:pic>
        <p:pic>
          <p:nvPicPr>
            <p:cNvPr id="69" name="Picture 68" descr="A yellow block with a stick on it&#10;&#10;Description automatically generated">
              <a:extLst>
                <a:ext uri="{FF2B5EF4-FFF2-40B4-BE49-F238E27FC236}">
                  <a16:creationId xmlns:a16="http://schemas.microsoft.com/office/drawing/2014/main" id="{7B6D374E-6122-7943-A7EE-93BA90EAA2CC}"/>
                </a:ext>
              </a:extLst>
            </p:cNvPr>
            <p:cNvPicPr>
              <a:picLocks noChangeAspect="1"/>
            </p:cNvPicPr>
            <p:nvPr/>
          </p:nvPicPr>
          <p:blipFill>
            <a:blip r:embed="rId8"/>
            <a:stretch>
              <a:fillRect/>
            </a:stretch>
          </p:blipFill>
          <p:spPr>
            <a:xfrm>
              <a:off x="2563480" y="3700130"/>
              <a:ext cx="474675" cy="481314"/>
            </a:xfrm>
            <a:prstGeom prst="rect">
              <a:avLst/>
            </a:prstGeom>
          </p:spPr>
        </p:pic>
        <p:pic>
          <p:nvPicPr>
            <p:cNvPr id="73" name="Picture 72" descr="A blue letter with a hole in the middle&#10;&#10;Description automatically generated">
              <a:extLst>
                <a:ext uri="{FF2B5EF4-FFF2-40B4-BE49-F238E27FC236}">
                  <a16:creationId xmlns:a16="http://schemas.microsoft.com/office/drawing/2014/main" id="{55EEB6D0-23FE-2B1F-925D-6A6376293AC4}"/>
                </a:ext>
              </a:extLst>
            </p:cNvPr>
            <p:cNvPicPr>
              <a:picLocks noChangeAspect="1"/>
            </p:cNvPicPr>
            <p:nvPr/>
          </p:nvPicPr>
          <p:blipFill>
            <a:blip r:embed="rId9"/>
            <a:stretch>
              <a:fillRect/>
            </a:stretch>
          </p:blipFill>
          <p:spPr>
            <a:xfrm>
              <a:off x="2872483" y="4359705"/>
              <a:ext cx="497910" cy="560979"/>
            </a:xfrm>
            <a:prstGeom prst="rect">
              <a:avLst/>
            </a:prstGeom>
          </p:spPr>
        </p:pic>
        <p:pic>
          <p:nvPicPr>
            <p:cNvPr id="77" name="Picture 76" descr="A blue square with a hole in the center&#10;&#10;Description automatically generated">
              <a:extLst>
                <a:ext uri="{FF2B5EF4-FFF2-40B4-BE49-F238E27FC236}">
                  <a16:creationId xmlns:a16="http://schemas.microsoft.com/office/drawing/2014/main" id="{8A9AB42A-F9E2-D747-870E-54C9C51C9033}"/>
                </a:ext>
              </a:extLst>
            </p:cNvPr>
            <p:cNvPicPr>
              <a:picLocks noChangeAspect="1"/>
            </p:cNvPicPr>
            <p:nvPr/>
          </p:nvPicPr>
          <p:blipFill>
            <a:blip r:embed="rId10"/>
            <a:stretch>
              <a:fillRect/>
            </a:stretch>
          </p:blipFill>
          <p:spPr>
            <a:xfrm>
              <a:off x="2579048" y="5261654"/>
              <a:ext cx="528496" cy="353626"/>
            </a:xfrm>
            <a:prstGeom prst="rect">
              <a:avLst/>
            </a:prstGeom>
          </p:spPr>
        </p:pic>
        <p:pic>
          <p:nvPicPr>
            <p:cNvPr id="71" name="Picture 70" descr="A yellow square with a number on it&#10;&#10;Description automatically generated">
              <a:extLst>
                <a:ext uri="{FF2B5EF4-FFF2-40B4-BE49-F238E27FC236}">
                  <a16:creationId xmlns:a16="http://schemas.microsoft.com/office/drawing/2014/main" id="{7601E298-0D3F-2A8B-A409-A0E789613CD6}"/>
                </a:ext>
              </a:extLst>
            </p:cNvPr>
            <p:cNvPicPr>
              <a:picLocks noChangeAspect="1"/>
            </p:cNvPicPr>
            <p:nvPr/>
          </p:nvPicPr>
          <p:blipFill>
            <a:blip r:embed="rId11"/>
            <a:stretch>
              <a:fillRect/>
            </a:stretch>
          </p:blipFill>
          <p:spPr>
            <a:xfrm>
              <a:off x="4311654" y="3321717"/>
              <a:ext cx="894936" cy="601011"/>
            </a:xfrm>
            <a:prstGeom prst="rect">
              <a:avLst/>
            </a:prstGeom>
          </p:spPr>
        </p:pic>
        <p:pic>
          <p:nvPicPr>
            <p:cNvPr id="74" name="Picture 73" descr="A blue square with a hole in the center&#10;&#10;Description automatically generated">
              <a:extLst>
                <a:ext uri="{FF2B5EF4-FFF2-40B4-BE49-F238E27FC236}">
                  <a16:creationId xmlns:a16="http://schemas.microsoft.com/office/drawing/2014/main" id="{BC84DE66-988D-70C0-CD79-1313C8EEF46D}"/>
                </a:ext>
              </a:extLst>
            </p:cNvPr>
            <p:cNvPicPr>
              <a:picLocks noChangeAspect="1"/>
            </p:cNvPicPr>
            <p:nvPr/>
          </p:nvPicPr>
          <p:blipFill>
            <a:blip r:embed="rId10"/>
            <a:stretch>
              <a:fillRect/>
            </a:stretch>
          </p:blipFill>
          <p:spPr>
            <a:xfrm>
              <a:off x="3957294" y="4592083"/>
              <a:ext cx="1035983" cy="693194"/>
            </a:xfrm>
            <a:prstGeom prst="rect">
              <a:avLst/>
            </a:prstGeom>
          </p:spPr>
        </p:pic>
        <p:pic>
          <p:nvPicPr>
            <p:cNvPr id="76" name="Picture 75" descr="A blue square with a hole in the center&#10;&#10;Description automatically generated">
              <a:extLst>
                <a:ext uri="{FF2B5EF4-FFF2-40B4-BE49-F238E27FC236}">
                  <a16:creationId xmlns:a16="http://schemas.microsoft.com/office/drawing/2014/main" id="{F3026EE9-FB95-CCCE-19F5-5598C33559B6}"/>
                </a:ext>
              </a:extLst>
            </p:cNvPr>
            <p:cNvPicPr>
              <a:picLocks noChangeAspect="1"/>
            </p:cNvPicPr>
            <p:nvPr/>
          </p:nvPicPr>
          <p:blipFill>
            <a:blip r:embed="rId10"/>
            <a:stretch>
              <a:fillRect/>
            </a:stretch>
          </p:blipFill>
          <p:spPr>
            <a:xfrm>
              <a:off x="2924488" y="4964875"/>
              <a:ext cx="528496" cy="353626"/>
            </a:xfrm>
            <a:prstGeom prst="rect">
              <a:avLst/>
            </a:prstGeom>
          </p:spPr>
        </p:pic>
        <p:pic>
          <p:nvPicPr>
            <p:cNvPr id="70" name="Picture 69" descr="A blue and white letter&#10;&#10;Description automatically generated with medium confidence">
              <a:extLst>
                <a:ext uri="{FF2B5EF4-FFF2-40B4-BE49-F238E27FC236}">
                  <a16:creationId xmlns:a16="http://schemas.microsoft.com/office/drawing/2014/main" id="{6F698669-6B3B-D2B5-475A-CCA8C7B9F01A}"/>
                </a:ext>
              </a:extLst>
            </p:cNvPr>
            <p:cNvPicPr>
              <a:picLocks noChangeAspect="1"/>
            </p:cNvPicPr>
            <p:nvPr/>
          </p:nvPicPr>
          <p:blipFill>
            <a:blip r:embed="rId12"/>
            <a:stretch>
              <a:fillRect/>
            </a:stretch>
          </p:blipFill>
          <p:spPr>
            <a:xfrm>
              <a:off x="1957763" y="4642329"/>
              <a:ext cx="400077" cy="450754"/>
            </a:xfrm>
            <a:prstGeom prst="rect">
              <a:avLst/>
            </a:prstGeom>
          </p:spPr>
        </p:pic>
        <p:pic>
          <p:nvPicPr>
            <p:cNvPr id="55" name="Picture 54" descr="A square object with a hole in it&#10;&#10;Description automatically generated">
              <a:extLst>
                <a:ext uri="{FF2B5EF4-FFF2-40B4-BE49-F238E27FC236}">
                  <a16:creationId xmlns:a16="http://schemas.microsoft.com/office/drawing/2014/main" id="{9149210A-AFBA-CAAB-DF9E-62476283B912}"/>
                </a:ext>
              </a:extLst>
            </p:cNvPr>
            <p:cNvPicPr>
              <a:picLocks noChangeAspect="1"/>
            </p:cNvPicPr>
            <p:nvPr/>
          </p:nvPicPr>
          <p:blipFill>
            <a:blip r:embed="rId13"/>
            <a:stretch>
              <a:fillRect/>
            </a:stretch>
          </p:blipFill>
          <p:spPr>
            <a:xfrm>
              <a:off x="56291" y="4393132"/>
              <a:ext cx="816139" cy="546093"/>
            </a:xfrm>
            <a:prstGeom prst="rect">
              <a:avLst/>
            </a:prstGeom>
          </p:spPr>
        </p:pic>
        <p:pic>
          <p:nvPicPr>
            <p:cNvPr id="24" name="Picture 23" descr="A grey and white object with a hole in the middle&#10;&#10;Description automatically generated">
              <a:extLst>
                <a:ext uri="{FF2B5EF4-FFF2-40B4-BE49-F238E27FC236}">
                  <a16:creationId xmlns:a16="http://schemas.microsoft.com/office/drawing/2014/main" id="{32D6A023-51F6-A18E-3662-D9A486718345}"/>
                </a:ext>
              </a:extLst>
            </p:cNvPr>
            <p:cNvPicPr>
              <a:picLocks noChangeAspect="1"/>
            </p:cNvPicPr>
            <p:nvPr/>
          </p:nvPicPr>
          <p:blipFill>
            <a:blip r:embed="rId14">
              <a:alphaModFix amt="70000"/>
            </a:blip>
            <a:stretch>
              <a:fillRect/>
            </a:stretch>
          </p:blipFill>
          <p:spPr>
            <a:xfrm>
              <a:off x="1476301" y="3739006"/>
              <a:ext cx="513740" cy="574981"/>
            </a:xfrm>
            <a:prstGeom prst="rect">
              <a:avLst/>
            </a:prstGeom>
          </p:spPr>
        </p:pic>
        <p:pic>
          <p:nvPicPr>
            <p:cNvPr id="72" name="Picture 71" descr="A yellow cube with a square top&#10;&#10;Description automatically generated">
              <a:extLst>
                <a:ext uri="{FF2B5EF4-FFF2-40B4-BE49-F238E27FC236}">
                  <a16:creationId xmlns:a16="http://schemas.microsoft.com/office/drawing/2014/main" id="{BF91E7E4-5F62-DDD7-3C48-074E272E8D72}"/>
                </a:ext>
              </a:extLst>
            </p:cNvPr>
            <p:cNvPicPr>
              <a:picLocks noChangeAspect="1"/>
            </p:cNvPicPr>
            <p:nvPr/>
          </p:nvPicPr>
          <p:blipFill>
            <a:blip r:embed="rId15"/>
            <a:stretch>
              <a:fillRect/>
            </a:stretch>
          </p:blipFill>
          <p:spPr>
            <a:xfrm>
              <a:off x="1757067" y="2944647"/>
              <a:ext cx="358495" cy="355176"/>
            </a:xfrm>
            <a:prstGeom prst="rect">
              <a:avLst/>
            </a:prstGeom>
          </p:spPr>
        </p:pic>
        <p:pic>
          <p:nvPicPr>
            <p:cNvPr id="20" name="Picture 19" descr="A grey rectangular object with a black background&#10;&#10;Description automatically generated">
              <a:extLst>
                <a:ext uri="{FF2B5EF4-FFF2-40B4-BE49-F238E27FC236}">
                  <a16:creationId xmlns:a16="http://schemas.microsoft.com/office/drawing/2014/main" id="{BE7FEF62-96DA-A191-694D-1075ADCE90AE}"/>
                </a:ext>
              </a:extLst>
            </p:cNvPr>
            <p:cNvPicPr>
              <a:picLocks noChangeAspect="1"/>
            </p:cNvPicPr>
            <p:nvPr/>
          </p:nvPicPr>
          <p:blipFill>
            <a:blip r:embed="rId16">
              <a:alphaModFix amt="70000"/>
            </a:blip>
            <a:stretch>
              <a:fillRect/>
            </a:stretch>
          </p:blipFill>
          <p:spPr>
            <a:xfrm>
              <a:off x="516672" y="3605589"/>
              <a:ext cx="870977" cy="687255"/>
            </a:xfrm>
            <a:prstGeom prst="rect">
              <a:avLst/>
            </a:prstGeom>
          </p:spPr>
        </p:pic>
        <p:pic>
          <p:nvPicPr>
            <p:cNvPr id="31" name="Picture 30" descr="A white cube with a square and a square in the middle&#10;&#10;Description automatically generated">
              <a:extLst>
                <a:ext uri="{FF2B5EF4-FFF2-40B4-BE49-F238E27FC236}">
                  <a16:creationId xmlns:a16="http://schemas.microsoft.com/office/drawing/2014/main" id="{B1C6BB4E-4419-2780-FB2E-427281E0EA2E}"/>
                </a:ext>
              </a:extLst>
            </p:cNvPr>
            <p:cNvPicPr>
              <a:picLocks noChangeAspect="1"/>
            </p:cNvPicPr>
            <p:nvPr/>
          </p:nvPicPr>
          <p:blipFill>
            <a:blip r:embed="rId5">
              <a:alphaModFix amt="74000"/>
            </a:blip>
            <a:stretch>
              <a:fillRect/>
            </a:stretch>
          </p:blipFill>
          <p:spPr>
            <a:xfrm>
              <a:off x="891499" y="2460328"/>
              <a:ext cx="367443" cy="364041"/>
            </a:xfrm>
            <a:prstGeom prst="rect">
              <a:avLst/>
            </a:prstGeom>
          </p:spPr>
        </p:pic>
        <p:pic>
          <p:nvPicPr>
            <p:cNvPr id="19" name="Picture 18" descr="A green rectangular object with a hole in the middle&#10;&#10;Description automatically generated">
              <a:extLst>
                <a:ext uri="{FF2B5EF4-FFF2-40B4-BE49-F238E27FC236}">
                  <a16:creationId xmlns:a16="http://schemas.microsoft.com/office/drawing/2014/main" id="{3EA3B3A7-CA04-CB44-CDDD-AE7879785A4E}"/>
                </a:ext>
              </a:extLst>
            </p:cNvPr>
            <p:cNvPicPr>
              <a:picLocks noChangeAspect="1"/>
            </p:cNvPicPr>
            <p:nvPr/>
          </p:nvPicPr>
          <p:blipFill>
            <a:blip r:embed="rId17"/>
            <a:stretch>
              <a:fillRect/>
            </a:stretch>
          </p:blipFill>
          <p:spPr>
            <a:xfrm>
              <a:off x="4966211" y="5305442"/>
              <a:ext cx="518947" cy="535869"/>
            </a:xfrm>
            <a:prstGeom prst="rect">
              <a:avLst/>
            </a:prstGeom>
          </p:spPr>
        </p:pic>
        <p:pic>
          <p:nvPicPr>
            <p:cNvPr id="21" name="Picture 20" descr="A green puzzle with a hole in the middle&#10;&#10;Description automatically generated">
              <a:extLst>
                <a:ext uri="{FF2B5EF4-FFF2-40B4-BE49-F238E27FC236}">
                  <a16:creationId xmlns:a16="http://schemas.microsoft.com/office/drawing/2014/main" id="{4F83260B-0A59-54DC-F600-C8B31128CEE5}"/>
                </a:ext>
              </a:extLst>
            </p:cNvPr>
            <p:cNvPicPr>
              <a:picLocks noChangeAspect="1"/>
            </p:cNvPicPr>
            <p:nvPr/>
          </p:nvPicPr>
          <p:blipFill>
            <a:blip r:embed="rId18"/>
            <a:stretch>
              <a:fillRect/>
            </a:stretch>
          </p:blipFill>
          <p:spPr>
            <a:xfrm>
              <a:off x="4021688" y="5593207"/>
              <a:ext cx="722013" cy="569714"/>
            </a:xfrm>
            <a:prstGeom prst="rect">
              <a:avLst/>
            </a:prstGeom>
          </p:spPr>
        </p:pic>
        <p:pic>
          <p:nvPicPr>
            <p:cNvPr id="23" name="Picture 22" descr="A green rectangular object with a hole in it&#10;&#10;Description automatically generated">
              <a:extLst>
                <a:ext uri="{FF2B5EF4-FFF2-40B4-BE49-F238E27FC236}">
                  <a16:creationId xmlns:a16="http://schemas.microsoft.com/office/drawing/2014/main" id="{2B6B216C-0C2D-2AA2-7EDE-6141285D0B83}"/>
                </a:ext>
              </a:extLst>
            </p:cNvPr>
            <p:cNvPicPr>
              <a:picLocks noChangeAspect="1"/>
            </p:cNvPicPr>
            <p:nvPr/>
          </p:nvPicPr>
          <p:blipFill>
            <a:blip r:embed="rId19"/>
            <a:stretch>
              <a:fillRect/>
            </a:stretch>
          </p:blipFill>
          <p:spPr>
            <a:xfrm>
              <a:off x="2803500" y="6314389"/>
              <a:ext cx="566893" cy="420234"/>
            </a:xfrm>
            <a:prstGeom prst="rect">
              <a:avLst/>
            </a:prstGeom>
          </p:spPr>
        </p:pic>
        <p:pic>
          <p:nvPicPr>
            <p:cNvPr id="25" name="Picture 24" descr="A green square object with a hole in the center&#10;&#10;Description automatically generated">
              <a:extLst>
                <a:ext uri="{FF2B5EF4-FFF2-40B4-BE49-F238E27FC236}">
                  <a16:creationId xmlns:a16="http://schemas.microsoft.com/office/drawing/2014/main" id="{18027D2F-10F0-40D3-F121-85AA169FB9B3}"/>
                </a:ext>
              </a:extLst>
            </p:cNvPr>
            <p:cNvPicPr>
              <a:picLocks noChangeAspect="1"/>
            </p:cNvPicPr>
            <p:nvPr/>
          </p:nvPicPr>
          <p:blipFill>
            <a:blip r:embed="rId20"/>
            <a:stretch>
              <a:fillRect/>
            </a:stretch>
          </p:blipFill>
          <p:spPr>
            <a:xfrm>
              <a:off x="1258942" y="5774093"/>
              <a:ext cx="1150709" cy="772780"/>
            </a:xfrm>
            <a:prstGeom prst="rect">
              <a:avLst/>
            </a:prstGeom>
          </p:spPr>
        </p:pic>
        <p:pic>
          <p:nvPicPr>
            <p:cNvPr id="26" name="Picture 25" descr="A green and black number&#10;&#10;Description automatically generated with medium confidence">
              <a:extLst>
                <a:ext uri="{FF2B5EF4-FFF2-40B4-BE49-F238E27FC236}">
                  <a16:creationId xmlns:a16="http://schemas.microsoft.com/office/drawing/2014/main" id="{DCB439E8-78EB-CBB5-86E6-B0598DA78395}"/>
                </a:ext>
              </a:extLst>
            </p:cNvPr>
            <p:cNvPicPr>
              <a:picLocks noChangeAspect="1"/>
            </p:cNvPicPr>
            <p:nvPr/>
          </p:nvPicPr>
          <p:blipFill>
            <a:blip r:embed="rId21"/>
            <a:stretch>
              <a:fillRect/>
            </a:stretch>
          </p:blipFill>
          <p:spPr>
            <a:xfrm>
              <a:off x="3668659" y="6213416"/>
              <a:ext cx="425875" cy="476642"/>
            </a:xfrm>
            <a:prstGeom prst="rect">
              <a:avLst/>
            </a:prstGeom>
          </p:spPr>
        </p:pic>
        <p:pic>
          <p:nvPicPr>
            <p:cNvPr id="27" name="Picture 26" descr="A green cube with a hole in the middle&#10;&#10;Description automatically generated">
              <a:extLst>
                <a:ext uri="{FF2B5EF4-FFF2-40B4-BE49-F238E27FC236}">
                  <a16:creationId xmlns:a16="http://schemas.microsoft.com/office/drawing/2014/main" id="{A91E83A3-4EBE-A885-FB66-A8DF37FD6C93}"/>
                </a:ext>
              </a:extLst>
            </p:cNvPr>
            <p:cNvPicPr>
              <a:picLocks noChangeAspect="1"/>
            </p:cNvPicPr>
            <p:nvPr/>
          </p:nvPicPr>
          <p:blipFill>
            <a:blip r:embed="rId22"/>
            <a:stretch>
              <a:fillRect/>
            </a:stretch>
          </p:blipFill>
          <p:spPr>
            <a:xfrm>
              <a:off x="4441424" y="6228001"/>
              <a:ext cx="403312" cy="408953"/>
            </a:xfrm>
            <a:prstGeom prst="rect">
              <a:avLst/>
            </a:prstGeom>
          </p:spPr>
        </p:pic>
        <p:pic>
          <p:nvPicPr>
            <p:cNvPr id="29" name="Picture 28" descr="A green rectangular object with a hole in the middle&#10;&#10;Description automatically generated">
              <a:extLst>
                <a:ext uri="{FF2B5EF4-FFF2-40B4-BE49-F238E27FC236}">
                  <a16:creationId xmlns:a16="http://schemas.microsoft.com/office/drawing/2014/main" id="{E0D5EA85-C7C1-F2D9-443C-E285A458AECF}"/>
                </a:ext>
              </a:extLst>
            </p:cNvPr>
            <p:cNvPicPr>
              <a:picLocks noChangeAspect="1"/>
            </p:cNvPicPr>
            <p:nvPr/>
          </p:nvPicPr>
          <p:blipFill>
            <a:blip r:embed="rId17"/>
            <a:stretch>
              <a:fillRect/>
            </a:stretch>
          </p:blipFill>
          <p:spPr>
            <a:xfrm>
              <a:off x="779222" y="6258343"/>
              <a:ext cx="518947" cy="535869"/>
            </a:xfrm>
            <a:prstGeom prst="rect">
              <a:avLst/>
            </a:prstGeom>
          </p:spPr>
        </p:pic>
        <p:pic>
          <p:nvPicPr>
            <p:cNvPr id="30" name="Picture 29" descr="A green cube with a hole in the middle&#10;&#10;Description automatically generated">
              <a:extLst>
                <a:ext uri="{FF2B5EF4-FFF2-40B4-BE49-F238E27FC236}">
                  <a16:creationId xmlns:a16="http://schemas.microsoft.com/office/drawing/2014/main" id="{790C514F-9731-48EE-9F30-330A30CC6941}"/>
                </a:ext>
              </a:extLst>
            </p:cNvPr>
            <p:cNvPicPr>
              <a:picLocks noChangeAspect="1"/>
            </p:cNvPicPr>
            <p:nvPr/>
          </p:nvPicPr>
          <p:blipFill>
            <a:blip r:embed="rId22"/>
            <a:stretch>
              <a:fillRect/>
            </a:stretch>
          </p:blipFill>
          <p:spPr>
            <a:xfrm>
              <a:off x="735697" y="5679361"/>
              <a:ext cx="403312" cy="408953"/>
            </a:xfrm>
            <a:prstGeom prst="rect">
              <a:avLst/>
            </a:prstGeom>
          </p:spPr>
        </p:pic>
        <p:pic>
          <p:nvPicPr>
            <p:cNvPr id="45" name="Picture 44" descr="A black and white illustration of a tower&#10;&#10;Description automatically generated">
              <a:extLst>
                <a:ext uri="{FF2B5EF4-FFF2-40B4-BE49-F238E27FC236}">
                  <a16:creationId xmlns:a16="http://schemas.microsoft.com/office/drawing/2014/main" id="{7FB0220E-2EEE-B148-AB4F-140CD38B8B08}"/>
                </a:ext>
              </a:extLst>
            </p:cNvPr>
            <p:cNvPicPr>
              <a:picLocks noChangeAspect="1"/>
            </p:cNvPicPr>
            <p:nvPr/>
          </p:nvPicPr>
          <p:blipFill>
            <a:blip r:embed="rId3"/>
            <a:stretch>
              <a:fillRect/>
            </a:stretch>
          </p:blipFill>
          <p:spPr>
            <a:xfrm>
              <a:off x="-425627" y="-447677"/>
              <a:ext cx="3564332" cy="4925835"/>
            </a:xfrm>
            <a:prstGeom prst="rect">
              <a:avLst/>
            </a:prstGeom>
          </p:spPr>
        </p:pic>
        <p:pic>
          <p:nvPicPr>
            <p:cNvPr id="47" name="Picture 46" descr="A black and white illustration of a tower&#10;&#10;Description automatically generated">
              <a:extLst>
                <a:ext uri="{FF2B5EF4-FFF2-40B4-BE49-F238E27FC236}">
                  <a16:creationId xmlns:a16="http://schemas.microsoft.com/office/drawing/2014/main" id="{A985DE6A-3567-F765-A64C-A3F50BE0310A}"/>
                </a:ext>
              </a:extLst>
            </p:cNvPr>
            <p:cNvPicPr>
              <a:picLocks noChangeAspect="1"/>
            </p:cNvPicPr>
            <p:nvPr/>
          </p:nvPicPr>
          <p:blipFill>
            <a:blip r:embed="rId3"/>
            <a:stretch>
              <a:fillRect/>
            </a:stretch>
          </p:blipFill>
          <p:spPr>
            <a:xfrm>
              <a:off x="-2151891" y="140270"/>
              <a:ext cx="3564332" cy="4925835"/>
            </a:xfrm>
            <a:prstGeom prst="rect">
              <a:avLst/>
            </a:prstGeom>
          </p:spPr>
        </p:pic>
        <p:pic>
          <p:nvPicPr>
            <p:cNvPr id="36" name="Picture 35" descr="A green and black number&#10;&#10;Description automatically generated with medium confidence">
              <a:extLst>
                <a:ext uri="{FF2B5EF4-FFF2-40B4-BE49-F238E27FC236}">
                  <a16:creationId xmlns:a16="http://schemas.microsoft.com/office/drawing/2014/main" id="{174FCE8D-67CF-406F-6C5F-3A41446C96B4}"/>
                </a:ext>
              </a:extLst>
            </p:cNvPr>
            <p:cNvPicPr>
              <a:picLocks noChangeAspect="1"/>
            </p:cNvPicPr>
            <p:nvPr/>
          </p:nvPicPr>
          <p:blipFill>
            <a:blip r:embed="rId21"/>
            <a:stretch>
              <a:fillRect/>
            </a:stretch>
          </p:blipFill>
          <p:spPr>
            <a:xfrm>
              <a:off x="116937" y="5366393"/>
              <a:ext cx="425875" cy="476642"/>
            </a:xfrm>
            <a:prstGeom prst="rect">
              <a:avLst/>
            </a:prstGeom>
          </p:spPr>
        </p:pic>
        <p:pic>
          <p:nvPicPr>
            <p:cNvPr id="41" name="Picture 40" descr="A green puzzle with a hole in the middle&#10;&#10;Description automatically generated">
              <a:extLst>
                <a:ext uri="{FF2B5EF4-FFF2-40B4-BE49-F238E27FC236}">
                  <a16:creationId xmlns:a16="http://schemas.microsoft.com/office/drawing/2014/main" id="{D147FCBC-000F-F171-1597-F18F1C6AE17C}"/>
                </a:ext>
              </a:extLst>
            </p:cNvPr>
            <p:cNvPicPr>
              <a:picLocks noChangeAspect="1"/>
            </p:cNvPicPr>
            <p:nvPr/>
          </p:nvPicPr>
          <p:blipFill>
            <a:blip r:embed="rId18"/>
            <a:stretch>
              <a:fillRect/>
            </a:stretch>
          </p:blipFill>
          <p:spPr>
            <a:xfrm>
              <a:off x="-126801" y="6064845"/>
              <a:ext cx="722013" cy="569714"/>
            </a:xfrm>
            <a:prstGeom prst="rect">
              <a:avLst/>
            </a:prstGeom>
          </p:spPr>
        </p:pic>
        <p:pic>
          <p:nvPicPr>
            <p:cNvPr id="43" name="Picture 42" descr="A black and white illustration of a tower&#10;&#10;Description automatically generated">
              <a:extLst>
                <a:ext uri="{FF2B5EF4-FFF2-40B4-BE49-F238E27FC236}">
                  <a16:creationId xmlns:a16="http://schemas.microsoft.com/office/drawing/2014/main" id="{79DC1937-3C80-A9E6-8196-F1018FCEA34C}"/>
                </a:ext>
              </a:extLst>
            </p:cNvPr>
            <p:cNvPicPr>
              <a:picLocks noChangeAspect="1"/>
            </p:cNvPicPr>
            <p:nvPr/>
          </p:nvPicPr>
          <p:blipFill>
            <a:blip r:embed="rId3"/>
            <a:stretch>
              <a:fillRect/>
            </a:stretch>
          </p:blipFill>
          <p:spPr>
            <a:xfrm>
              <a:off x="1362772" y="150951"/>
              <a:ext cx="3564332" cy="4925835"/>
            </a:xfrm>
            <a:prstGeom prst="rect">
              <a:avLst/>
            </a:prstGeom>
          </p:spPr>
        </p:pic>
        <p:pic>
          <p:nvPicPr>
            <p:cNvPr id="46" name="Picture 45" descr="A black and white illustration of a tower&#10;&#10;Description automatically generated">
              <a:extLst>
                <a:ext uri="{FF2B5EF4-FFF2-40B4-BE49-F238E27FC236}">
                  <a16:creationId xmlns:a16="http://schemas.microsoft.com/office/drawing/2014/main" id="{9DE7643F-6C16-4B41-C8FA-256E5454F558}"/>
                </a:ext>
              </a:extLst>
            </p:cNvPr>
            <p:cNvPicPr>
              <a:picLocks noChangeAspect="1"/>
            </p:cNvPicPr>
            <p:nvPr/>
          </p:nvPicPr>
          <p:blipFill>
            <a:blip r:embed="rId3"/>
            <a:stretch>
              <a:fillRect/>
            </a:stretch>
          </p:blipFill>
          <p:spPr>
            <a:xfrm>
              <a:off x="-433846" y="783068"/>
              <a:ext cx="3564332" cy="4925835"/>
            </a:xfrm>
            <a:prstGeom prst="rect">
              <a:avLst/>
            </a:prstGeom>
          </p:spPr>
        </p:pic>
        <p:pic>
          <p:nvPicPr>
            <p:cNvPr id="39" name="Picture 38" descr="A diagram of a tower&#10;&#10;Description automatically generated">
              <a:extLst>
                <a:ext uri="{FF2B5EF4-FFF2-40B4-BE49-F238E27FC236}">
                  <a16:creationId xmlns:a16="http://schemas.microsoft.com/office/drawing/2014/main" id="{FB40B851-3A45-BE4D-D4CC-7315C22D99B7}"/>
                </a:ext>
              </a:extLst>
            </p:cNvPr>
            <p:cNvPicPr>
              <a:picLocks noChangeAspect="1"/>
            </p:cNvPicPr>
            <p:nvPr/>
          </p:nvPicPr>
          <p:blipFill>
            <a:blip r:embed="rId23"/>
            <a:stretch>
              <a:fillRect/>
            </a:stretch>
          </p:blipFill>
          <p:spPr>
            <a:xfrm>
              <a:off x="1352232" y="1381696"/>
              <a:ext cx="3535552" cy="4886063"/>
            </a:xfrm>
            <a:prstGeom prst="rect">
              <a:avLst/>
            </a:prstGeom>
          </p:spPr>
        </p:pic>
        <p:grpSp>
          <p:nvGrpSpPr>
            <p:cNvPr id="3" name="Group 2">
              <a:extLst>
                <a:ext uri="{FF2B5EF4-FFF2-40B4-BE49-F238E27FC236}">
                  <a16:creationId xmlns:a16="http://schemas.microsoft.com/office/drawing/2014/main" id="{C720F9C7-43E9-FA9B-0247-73AF34AC84D9}"/>
                </a:ext>
              </a:extLst>
            </p:cNvPr>
            <p:cNvGrpSpPr/>
            <p:nvPr/>
          </p:nvGrpSpPr>
          <p:grpSpPr>
            <a:xfrm>
              <a:off x="-789169" y="-224472"/>
              <a:ext cx="3740647" cy="2728955"/>
              <a:chOff x="-925555" y="17578"/>
              <a:chExt cx="3740647" cy="2728955"/>
            </a:xfrm>
          </p:grpSpPr>
          <p:sp>
            <p:nvSpPr>
              <p:cNvPr id="5" name="Arc 4">
                <a:extLst>
                  <a:ext uri="{FF2B5EF4-FFF2-40B4-BE49-F238E27FC236}">
                    <a16:creationId xmlns:a16="http://schemas.microsoft.com/office/drawing/2014/main" id="{95780433-FAD5-7CE8-6F59-D8D1EA65F118}"/>
                  </a:ext>
                </a:extLst>
              </p:cNvPr>
              <p:cNvSpPr/>
              <p:nvPr/>
            </p:nvSpPr>
            <p:spPr>
              <a:xfrm>
                <a:off x="1182355" y="1679108"/>
                <a:ext cx="1495537" cy="1067425"/>
              </a:xfrm>
              <a:prstGeom prst="arc">
                <a:avLst>
                  <a:gd name="adj1" fmla="val 16200000"/>
                  <a:gd name="adj2" fmla="val 21550514"/>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1" name="Arc 10">
                <a:extLst>
                  <a:ext uri="{FF2B5EF4-FFF2-40B4-BE49-F238E27FC236}">
                    <a16:creationId xmlns:a16="http://schemas.microsoft.com/office/drawing/2014/main" id="{6C238E5C-809C-BED8-5A5C-8E34CB3A7584}"/>
                  </a:ext>
                </a:extLst>
              </p:cNvPr>
              <p:cNvSpPr/>
              <p:nvPr/>
            </p:nvSpPr>
            <p:spPr>
              <a:xfrm rot="18121143">
                <a:off x="1561647" y="213054"/>
                <a:ext cx="1448921" cy="1057969"/>
              </a:xfrm>
              <a:prstGeom prst="arc">
                <a:avLst>
                  <a:gd name="adj1" fmla="val 16200000"/>
                  <a:gd name="adj2" fmla="val 150229"/>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2" name="Arc 11">
                <a:extLst>
                  <a:ext uri="{FF2B5EF4-FFF2-40B4-BE49-F238E27FC236}">
                    <a16:creationId xmlns:a16="http://schemas.microsoft.com/office/drawing/2014/main" id="{E8535957-A0CF-C979-3CF1-A48455DA6298}"/>
                  </a:ext>
                </a:extLst>
              </p:cNvPr>
              <p:cNvSpPr/>
              <p:nvPr/>
            </p:nvSpPr>
            <p:spPr>
              <a:xfrm rot="18375439">
                <a:off x="1466325" y="1384226"/>
                <a:ext cx="1573728" cy="992545"/>
              </a:xfrm>
              <a:prstGeom prst="arc">
                <a:avLst>
                  <a:gd name="adj1" fmla="val 16200000"/>
                  <a:gd name="adj2" fmla="val 215673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dirty="0"/>
              </a:p>
            </p:txBody>
          </p:sp>
          <p:sp>
            <p:nvSpPr>
              <p:cNvPr id="13" name="Arc 12">
                <a:extLst>
                  <a:ext uri="{FF2B5EF4-FFF2-40B4-BE49-F238E27FC236}">
                    <a16:creationId xmlns:a16="http://schemas.microsoft.com/office/drawing/2014/main" id="{65E1CA62-4A4E-BD02-E61F-C335F23333FC}"/>
                  </a:ext>
                </a:extLst>
              </p:cNvPr>
              <p:cNvSpPr/>
              <p:nvPr/>
            </p:nvSpPr>
            <p:spPr>
              <a:xfrm rot="18121143">
                <a:off x="-127700" y="759092"/>
                <a:ext cx="1582607" cy="1057969"/>
              </a:xfrm>
              <a:prstGeom prst="arc">
                <a:avLst>
                  <a:gd name="adj1" fmla="val 15286175"/>
                  <a:gd name="adj2" fmla="val 20993457"/>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4" name="Arc 13">
                <a:extLst>
                  <a:ext uri="{FF2B5EF4-FFF2-40B4-BE49-F238E27FC236}">
                    <a16:creationId xmlns:a16="http://schemas.microsoft.com/office/drawing/2014/main" id="{30E03103-2805-72CE-7295-F5A4BCA66F45}"/>
                  </a:ext>
                </a:extLst>
              </p:cNvPr>
              <p:cNvSpPr/>
              <p:nvPr/>
            </p:nvSpPr>
            <p:spPr>
              <a:xfrm>
                <a:off x="-827511" y="1282473"/>
                <a:ext cx="1816828" cy="1067425"/>
              </a:xfrm>
              <a:prstGeom prst="arc">
                <a:avLst>
                  <a:gd name="adj1" fmla="val 16200000"/>
                  <a:gd name="adj2" fmla="val 21103586"/>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5" name="Arc 14">
                <a:extLst>
                  <a:ext uri="{FF2B5EF4-FFF2-40B4-BE49-F238E27FC236}">
                    <a16:creationId xmlns:a16="http://schemas.microsoft.com/office/drawing/2014/main" id="{C1CE7AF5-6A78-EB48-AA35-6BF45CE13415}"/>
                  </a:ext>
                </a:extLst>
              </p:cNvPr>
              <p:cNvSpPr/>
              <p:nvPr/>
            </p:nvSpPr>
            <p:spPr>
              <a:xfrm>
                <a:off x="-925555" y="38775"/>
                <a:ext cx="2184497" cy="1067425"/>
              </a:xfrm>
              <a:prstGeom prst="arc">
                <a:avLst>
                  <a:gd name="adj1" fmla="val 16200000"/>
                  <a:gd name="adj2" fmla="val 207199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grpSp>
      </p:grpSp>
      <p:sp>
        <p:nvSpPr>
          <p:cNvPr id="4" name="TextBox 3">
            <a:extLst>
              <a:ext uri="{FF2B5EF4-FFF2-40B4-BE49-F238E27FC236}">
                <a16:creationId xmlns:a16="http://schemas.microsoft.com/office/drawing/2014/main" id="{037FF672-096A-8FF8-DDE0-F75CCE8CA4C0}"/>
              </a:ext>
            </a:extLst>
          </p:cNvPr>
          <p:cNvSpPr txBox="1"/>
          <p:nvPr/>
        </p:nvSpPr>
        <p:spPr>
          <a:xfrm>
            <a:off x="6635984" y="961931"/>
            <a:ext cx="5048518" cy="461665"/>
          </a:xfrm>
          <a:prstGeom prst="rect">
            <a:avLst/>
          </a:prstGeom>
          <a:noFill/>
        </p:spPr>
        <p:txBody>
          <a:bodyPr wrap="square" rtlCol="0">
            <a:spAutoFit/>
          </a:bodyPr>
          <a:lstStyle/>
          <a:p>
            <a:r>
              <a:rPr lang="en-GB" sz="2400" b="1" u="none" strike="noStrike" cap="all" dirty="0">
                <a:solidFill>
                  <a:schemeClr val="bg1"/>
                </a:solidFill>
                <a:effectLst/>
                <a:latin typeface="General Sans Semibold" pitchFamily="2" charset="77"/>
              </a:rPr>
              <a:t>CC BY-NC-SA 4.0 DEED</a:t>
            </a:r>
          </a:p>
        </p:txBody>
      </p:sp>
      <p:sp>
        <p:nvSpPr>
          <p:cNvPr id="7" name="TextBox 6">
            <a:extLst>
              <a:ext uri="{FF2B5EF4-FFF2-40B4-BE49-F238E27FC236}">
                <a16:creationId xmlns:a16="http://schemas.microsoft.com/office/drawing/2014/main" id="{D0D81BC4-C7A7-AD99-914E-49FFB6F99E26}"/>
              </a:ext>
            </a:extLst>
          </p:cNvPr>
          <p:cNvSpPr txBox="1"/>
          <p:nvPr/>
        </p:nvSpPr>
        <p:spPr>
          <a:xfrm>
            <a:off x="6635984" y="1481651"/>
            <a:ext cx="3510551" cy="584775"/>
          </a:xfrm>
          <a:prstGeom prst="rect">
            <a:avLst/>
          </a:prstGeom>
          <a:noFill/>
        </p:spPr>
        <p:txBody>
          <a:bodyPr wrap="square" rtlCol="0">
            <a:spAutoFit/>
          </a:bodyPr>
          <a:lstStyle/>
          <a:p>
            <a:r>
              <a:rPr lang="nl-NL" sz="1600" b="1" dirty="0">
                <a:solidFill>
                  <a:schemeClr val="bg1"/>
                </a:solidFill>
              </a:rPr>
              <a:t>Naamsvermelding-</a:t>
            </a:r>
            <a:r>
              <a:rPr lang="nl-NL" sz="1600" b="1" dirty="0" err="1">
                <a:solidFill>
                  <a:schemeClr val="bg1"/>
                </a:solidFill>
              </a:rPr>
              <a:t>NietCommercieel</a:t>
            </a:r>
            <a:r>
              <a:rPr lang="nl-NL" sz="1600" b="1" dirty="0">
                <a:solidFill>
                  <a:schemeClr val="bg1"/>
                </a:solidFill>
              </a:rPr>
              <a:t>-</a:t>
            </a:r>
            <a:r>
              <a:rPr lang="nl-NL" sz="1600" b="1" dirty="0" err="1">
                <a:solidFill>
                  <a:schemeClr val="bg1"/>
                </a:solidFill>
              </a:rPr>
              <a:t>GelijkDelen</a:t>
            </a:r>
            <a:r>
              <a:rPr lang="nl-NL" sz="1600" b="1" dirty="0">
                <a:solidFill>
                  <a:schemeClr val="bg1"/>
                </a:solidFill>
              </a:rPr>
              <a:t> 4.0 Internationaal</a:t>
            </a:r>
            <a:endParaRPr lang="nl-NL" sz="1600" dirty="0">
              <a:solidFill>
                <a:schemeClr val="bg1"/>
              </a:solidFill>
            </a:endParaRPr>
          </a:p>
        </p:txBody>
      </p:sp>
      <p:pic>
        <p:nvPicPr>
          <p:cNvPr id="2" name="Graphic 1">
            <a:extLst>
              <a:ext uri="{FF2B5EF4-FFF2-40B4-BE49-F238E27FC236}">
                <a16:creationId xmlns:a16="http://schemas.microsoft.com/office/drawing/2014/main" id="{D38E02BB-F1C1-0BDF-947D-1E862C32818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881502" y="4982675"/>
            <a:ext cx="4826809" cy="2393459"/>
          </a:xfrm>
          <a:prstGeom prst="rect">
            <a:avLst/>
          </a:prstGeom>
        </p:spPr>
      </p:pic>
      <p:pic>
        <p:nvPicPr>
          <p:cNvPr id="9" name="Picture 8">
            <a:extLst>
              <a:ext uri="{FF2B5EF4-FFF2-40B4-BE49-F238E27FC236}">
                <a16:creationId xmlns:a16="http://schemas.microsoft.com/office/drawing/2014/main" id="{3F6F61C4-C158-D499-596C-EF5B4F3D3114}"/>
              </a:ext>
            </a:extLst>
          </p:cNvPr>
          <p:cNvPicPr>
            <a:picLocks noChangeAspect="1"/>
          </p:cNvPicPr>
          <p:nvPr/>
        </p:nvPicPr>
        <p:blipFill>
          <a:blip r:embed="rId26"/>
          <a:stretch>
            <a:fillRect/>
          </a:stretch>
        </p:blipFill>
        <p:spPr>
          <a:xfrm>
            <a:off x="8490017" y="5878352"/>
            <a:ext cx="1764793" cy="602106"/>
          </a:xfrm>
          <a:prstGeom prst="rect">
            <a:avLst/>
          </a:prstGeom>
        </p:spPr>
      </p:pic>
      <p:sp>
        <p:nvSpPr>
          <p:cNvPr id="16" name="TextBox 4">
            <a:extLst>
              <a:ext uri="{FF2B5EF4-FFF2-40B4-BE49-F238E27FC236}">
                <a16:creationId xmlns:a16="http://schemas.microsoft.com/office/drawing/2014/main" id="{7E081408-44B4-7EBC-9E95-8119DA545E86}"/>
              </a:ext>
            </a:extLst>
          </p:cNvPr>
          <p:cNvSpPr txBox="1"/>
          <p:nvPr/>
        </p:nvSpPr>
        <p:spPr>
          <a:xfrm>
            <a:off x="6635984" y="2239888"/>
            <a:ext cx="4394085" cy="3108543"/>
          </a:xfrm>
          <a:prstGeom prst="rect">
            <a:avLst/>
          </a:prstGeom>
          <a:noFill/>
        </p:spPr>
        <p:txBody>
          <a:bodyPr wrap="square" lIns="91440" tIns="45720" rIns="91440" bIns="45720" rtlCol="0" anchor="t">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err="1">
                <a:solidFill>
                  <a:schemeClr val="bg1"/>
                </a:solidFill>
                <a:latin typeface="General Sans Light"/>
                <a:ea typeface="+mn-lt"/>
                <a:cs typeface="+mn-lt"/>
              </a:rPr>
              <a:t>Deze</a:t>
            </a:r>
            <a:r>
              <a:rPr lang="en-GB" sz="1400" dirty="0">
                <a:solidFill>
                  <a:schemeClr val="bg1"/>
                </a:solidFill>
                <a:latin typeface="General Sans Light"/>
                <a:ea typeface="+mn-lt"/>
                <a:cs typeface="+mn-lt"/>
              </a:rPr>
              <a:t> </a:t>
            </a:r>
            <a:r>
              <a:rPr lang="en-GB" sz="1400" err="1">
                <a:solidFill>
                  <a:schemeClr val="bg1"/>
                </a:solidFill>
                <a:latin typeface="General Sans Light"/>
                <a:ea typeface="+mn-lt"/>
                <a:cs typeface="+mn-lt"/>
              </a:rPr>
              <a:t>dia’s</a:t>
            </a:r>
            <a:r>
              <a:rPr lang="en-GB" sz="1400" dirty="0">
                <a:solidFill>
                  <a:schemeClr val="bg1"/>
                </a:solidFill>
                <a:latin typeface="General Sans Light"/>
                <a:ea typeface="+mn-lt"/>
                <a:cs typeface="+mn-lt"/>
              </a:rPr>
              <a:t> </a:t>
            </a:r>
            <a:r>
              <a:rPr lang="en-GB" sz="1400" err="1">
                <a:solidFill>
                  <a:schemeClr val="bg1"/>
                </a:solidFill>
                <a:latin typeface="General Sans Light"/>
                <a:ea typeface="+mn-lt"/>
                <a:cs typeface="+mn-lt"/>
              </a:rPr>
              <a:t>kun</a:t>
            </a:r>
            <a:r>
              <a:rPr lang="en-GB" sz="1400" dirty="0">
                <a:solidFill>
                  <a:schemeClr val="bg1"/>
                </a:solidFill>
                <a:latin typeface="General Sans Light"/>
                <a:ea typeface="+mn-lt"/>
                <a:cs typeface="+mn-lt"/>
              </a:rPr>
              <a:t> je </a:t>
            </a:r>
            <a:r>
              <a:rPr lang="en-GB" sz="1400" err="1">
                <a:solidFill>
                  <a:schemeClr val="bg1"/>
                </a:solidFill>
                <a:latin typeface="General Sans Light"/>
                <a:ea typeface="+mn-lt"/>
                <a:cs typeface="+mn-lt"/>
              </a:rPr>
              <a:t>bijvoorbeeld</a:t>
            </a:r>
            <a:r>
              <a:rPr lang="en-GB" sz="1400" dirty="0">
                <a:solidFill>
                  <a:schemeClr val="bg1"/>
                </a:solidFill>
                <a:latin typeface="General Sans Light"/>
                <a:ea typeface="+mn-lt"/>
                <a:cs typeface="+mn-lt"/>
              </a:rPr>
              <a:t> </a:t>
            </a:r>
            <a:r>
              <a:rPr lang="en-GB" sz="1400" u="none" strike="noStrike" dirty="0">
                <a:solidFill>
                  <a:schemeClr val="bg1"/>
                </a:solidFill>
                <a:effectLst/>
                <a:latin typeface="General Sans Light"/>
                <a:ea typeface="+mn-lt"/>
                <a:cs typeface="+mn-lt"/>
              </a:rPr>
              <a:t>in </a:t>
            </a:r>
            <a:r>
              <a:rPr lang="en-GB" sz="1400" dirty="0">
                <a:solidFill>
                  <a:schemeClr val="bg1"/>
                </a:solidFill>
                <a:latin typeface="General Sans Light"/>
                <a:ea typeface="+mn-lt"/>
                <a:cs typeface="+mn-lt"/>
              </a:rPr>
              <a:t>je </a:t>
            </a:r>
            <a:r>
              <a:rPr lang="en-GB" sz="1400" err="1">
                <a:solidFill>
                  <a:schemeClr val="bg1"/>
                </a:solidFill>
                <a:latin typeface="General Sans Light"/>
                <a:ea typeface="+mn-lt"/>
                <a:cs typeface="+mn-lt"/>
              </a:rPr>
              <a:t>presentaties</a:t>
            </a:r>
            <a:r>
              <a:rPr lang="en-GB" sz="1400" dirty="0">
                <a:solidFill>
                  <a:schemeClr val="bg1"/>
                </a:solidFill>
                <a:latin typeface="General Sans Light"/>
                <a:ea typeface="+mn-lt"/>
                <a:cs typeface="+mn-lt"/>
              </a:rPr>
              <a:t> </a:t>
            </a:r>
            <a:r>
              <a:rPr lang="en-GB" sz="1400" err="1">
                <a:solidFill>
                  <a:schemeClr val="bg1"/>
                </a:solidFill>
                <a:latin typeface="General Sans Light"/>
                <a:ea typeface="+mn-lt"/>
                <a:cs typeface="+mn-lt"/>
              </a:rPr>
              <a:t>gebruiken</a:t>
            </a:r>
            <a:r>
              <a:rPr lang="en-GB" sz="1400" u="none" strike="noStrike" dirty="0">
                <a:solidFill>
                  <a:schemeClr val="bg1"/>
                </a:solidFill>
                <a:effectLst/>
                <a:latin typeface="General Sans Light"/>
                <a:ea typeface="+mn-lt"/>
                <a:cs typeface="+mn-lt"/>
              </a:rPr>
              <a:t>. </a:t>
            </a:r>
            <a:r>
              <a:rPr lang="en-GB" sz="1400" dirty="0">
                <a:solidFill>
                  <a:schemeClr val="bg1"/>
                </a:solidFill>
                <a:latin typeface="General Sans Light"/>
                <a:ea typeface="+mn-lt"/>
                <a:cs typeface="+mn-lt"/>
              </a:rPr>
              <a:t>Als je de </a:t>
            </a:r>
            <a:r>
              <a:rPr lang="en-GB" sz="1400" err="1">
                <a:solidFill>
                  <a:schemeClr val="bg1"/>
                </a:solidFill>
                <a:latin typeface="General Sans Light"/>
                <a:ea typeface="+mn-lt"/>
                <a:cs typeface="+mn-lt"/>
              </a:rPr>
              <a:t>afbeeldingen</a:t>
            </a:r>
            <a:r>
              <a:rPr lang="en-GB" sz="1400" dirty="0">
                <a:solidFill>
                  <a:schemeClr val="bg1"/>
                </a:solidFill>
                <a:latin typeface="General Sans Light"/>
                <a:ea typeface="+mn-lt"/>
                <a:cs typeface="+mn-lt"/>
              </a:rPr>
              <a:t> </a:t>
            </a:r>
            <a:r>
              <a:rPr lang="en-GB" sz="1400" err="1">
                <a:solidFill>
                  <a:schemeClr val="bg1"/>
                </a:solidFill>
                <a:latin typeface="General Sans Light"/>
                <a:ea typeface="+mn-lt"/>
                <a:cs typeface="+mn-lt"/>
              </a:rPr>
              <a:t>gebruikt</a:t>
            </a:r>
            <a:r>
              <a:rPr lang="en-GB" sz="1400" u="none" strike="noStrike" dirty="0">
                <a:solidFill>
                  <a:schemeClr val="bg1"/>
                </a:solidFill>
                <a:effectLst/>
                <a:latin typeface="General Sans Light"/>
                <a:ea typeface="+mn-lt"/>
                <a:cs typeface="+mn-lt"/>
              </a:rPr>
              <a:t>, </a:t>
            </a:r>
            <a:r>
              <a:rPr lang="en-GB" sz="1400" err="1">
                <a:solidFill>
                  <a:schemeClr val="bg1"/>
                </a:solidFill>
                <a:latin typeface="General Sans Light"/>
                <a:ea typeface="+mn-lt"/>
                <a:cs typeface="+mn-lt"/>
              </a:rPr>
              <a:t>voeg</a:t>
            </a:r>
            <a:r>
              <a:rPr lang="en-GB" sz="1400" dirty="0">
                <a:solidFill>
                  <a:schemeClr val="bg1"/>
                </a:solidFill>
                <a:latin typeface="General Sans Light"/>
                <a:ea typeface="+mn-lt"/>
                <a:cs typeface="+mn-lt"/>
              </a:rPr>
              <a:t> dan de </a:t>
            </a:r>
            <a:r>
              <a:rPr lang="en-GB" sz="1400" err="1">
                <a:solidFill>
                  <a:schemeClr val="bg1"/>
                </a:solidFill>
                <a:latin typeface="General Sans Light"/>
                <a:ea typeface="+mn-lt"/>
                <a:cs typeface="+mn-lt"/>
              </a:rPr>
              <a:t>volgende</a:t>
            </a:r>
            <a:r>
              <a:rPr lang="en-GB" sz="1400" dirty="0">
                <a:solidFill>
                  <a:schemeClr val="bg1"/>
                </a:solidFill>
                <a:latin typeface="General Sans Light"/>
                <a:ea typeface="+mn-lt"/>
                <a:cs typeface="+mn-lt"/>
              </a:rPr>
              <a:t> </a:t>
            </a:r>
            <a:r>
              <a:rPr lang="en-GB" sz="1400" err="1">
                <a:solidFill>
                  <a:schemeClr val="bg1"/>
                </a:solidFill>
                <a:latin typeface="General Sans Light"/>
                <a:ea typeface="+mn-lt"/>
                <a:cs typeface="+mn-lt"/>
              </a:rPr>
              <a:t>bronvermelding</a:t>
            </a:r>
            <a:r>
              <a:rPr lang="en-GB" sz="1400" dirty="0">
                <a:solidFill>
                  <a:schemeClr val="bg1"/>
                </a:solidFill>
                <a:latin typeface="General Sans Light"/>
                <a:ea typeface="+mn-lt"/>
                <a:cs typeface="+mn-lt"/>
              </a:rPr>
              <a:t> toe </a:t>
            </a:r>
            <a:r>
              <a:rPr lang="en-GB" sz="1400" u="none" strike="noStrike" dirty="0">
                <a:solidFill>
                  <a:schemeClr val="bg1"/>
                </a:solidFill>
                <a:effectLst/>
                <a:latin typeface="General Sans Light"/>
                <a:ea typeface="+mn-lt"/>
                <a:cs typeface="+mn-lt"/>
              </a:rPr>
              <a:t>(</a:t>
            </a:r>
            <a:r>
              <a:rPr lang="en-GB" sz="1400" err="1">
                <a:solidFill>
                  <a:schemeClr val="bg1"/>
                </a:solidFill>
                <a:latin typeface="General Sans Light"/>
                <a:ea typeface="+mn-lt"/>
                <a:cs typeface="+mn-lt"/>
              </a:rPr>
              <a:t>bijvoorbeeld</a:t>
            </a:r>
            <a:r>
              <a:rPr lang="en-GB" sz="1400" dirty="0">
                <a:solidFill>
                  <a:schemeClr val="bg1"/>
                </a:solidFill>
                <a:latin typeface="General Sans Light"/>
                <a:ea typeface="+mn-lt"/>
                <a:cs typeface="+mn-lt"/>
              </a:rPr>
              <a:t> op je </a:t>
            </a:r>
            <a:r>
              <a:rPr lang="en-GB" sz="1400" err="1">
                <a:solidFill>
                  <a:schemeClr val="bg1"/>
                </a:solidFill>
                <a:latin typeface="General Sans Light"/>
                <a:ea typeface="+mn-lt"/>
                <a:cs typeface="+mn-lt"/>
              </a:rPr>
              <a:t>dia’s</a:t>
            </a:r>
            <a:r>
              <a:rPr lang="en-GB" sz="1400" u="none" strike="noStrike" dirty="0">
                <a:solidFill>
                  <a:schemeClr val="bg1"/>
                </a:solidFill>
                <a:effectLst/>
                <a:latin typeface="General Sans Light"/>
                <a:ea typeface="+mn-lt"/>
                <a:cs typeface="+mn-lt"/>
              </a:rPr>
              <a:t>):</a:t>
            </a:r>
            <a:endParaRPr lang="nl-NL" dirty="0">
              <a:solidFill>
                <a:schemeClr val="bg1"/>
              </a:solidFill>
              <a:latin typeface="General Sans Light"/>
              <a:ea typeface="+mn-lt"/>
              <a:cs typeface="+mn-lt"/>
            </a:endParaRPr>
          </a:p>
          <a:p>
            <a:endParaRPr lang="en-GB" sz="1400" u="none" strike="noStrike" dirty="0">
              <a:solidFill>
                <a:schemeClr val="bg1"/>
              </a:solidFill>
              <a:effectLst/>
              <a:latin typeface="General Sans Light" pitchFamily="2" charset="77"/>
            </a:endParaRPr>
          </a:p>
          <a:p>
            <a:r>
              <a:rPr lang="en-GB" sz="1400" i="1" u="none" strike="noStrike" dirty="0">
                <a:solidFill>
                  <a:schemeClr val="bg1"/>
                </a:solidFill>
                <a:effectLst/>
                <a:latin typeface="General Sans Light Italic"/>
              </a:rPr>
              <a:t>Bakker, N., Janse, D., Renders, E.A., (</a:t>
            </a:r>
            <a:r>
              <a:rPr lang="en-GB" sz="1400" i="1" dirty="0">
                <a:solidFill>
                  <a:schemeClr val="bg1"/>
                </a:solidFill>
                <a:latin typeface="General Sans Light Italic"/>
              </a:rPr>
              <a:t>2025</a:t>
            </a:r>
            <a:r>
              <a:rPr lang="en-GB" sz="1400" i="1" u="none" strike="noStrike" dirty="0">
                <a:solidFill>
                  <a:schemeClr val="bg1"/>
                </a:solidFill>
                <a:effectLst/>
                <a:latin typeface="General Sans Light Italic"/>
              </a:rPr>
              <a:t>) </a:t>
            </a:r>
            <a:r>
              <a:rPr lang="en-GB" sz="1400" i="1" dirty="0" err="1">
                <a:solidFill>
                  <a:schemeClr val="bg1"/>
                </a:solidFill>
                <a:latin typeface="General Sans Light Italic"/>
              </a:rPr>
              <a:t>Interoperabiliteit</a:t>
            </a:r>
            <a:r>
              <a:rPr lang="en-GB" sz="1400" i="1" dirty="0">
                <a:solidFill>
                  <a:schemeClr val="bg1"/>
                </a:solidFill>
                <a:latin typeface="General Sans Light Italic"/>
              </a:rPr>
              <a:t> in het </a:t>
            </a:r>
            <a:r>
              <a:rPr lang="en-GB" sz="1400" i="1" dirty="0" err="1">
                <a:solidFill>
                  <a:schemeClr val="bg1"/>
                </a:solidFill>
                <a:latin typeface="General Sans Light Italic"/>
              </a:rPr>
              <a:t>onderwijs</a:t>
            </a:r>
            <a:r>
              <a:rPr lang="en-GB" sz="1400" i="1" u="none" strike="noStrike" dirty="0">
                <a:solidFill>
                  <a:schemeClr val="bg1"/>
                </a:solidFill>
                <a:effectLst/>
                <a:latin typeface="General Sans Light Italic"/>
              </a:rPr>
              <a:t>. Utrecht: </a:t>
            </a:r>
            <a:r>
              <a:rPr lang="en-GB" sz="1400" i="1" u="none" strike="noStrike" dirty="0" err="1">
                <a:solidFill>
                  <a:schemeClr val="bg1"/>
                </a:solidFill>
                <a:effectLst/>
                <a:latin typeface="General Sans Light Italic"/>
              </a:rPr>
              <a:t>Npuls</a:t>
            </a:r>
            <a:r>
              <a:rPr lang="en-GB" sz="1400" i="1" u="none" strike="noStrike" dirty="0">
                <a:solidFill>
                  <a:schemeClr val="bg1"/>
                </a:solidFill>
                <a:effectLst/>
                <a:latin typeface="General Sans Light Italic"/>
              </a:rPr>
              <a:t>. </a:t>
            </a:r>
          </a:p>
          <a:p>
            <a:endParaRPr lang="en-GB" sz="1400" i="1" u="none" strike="noStrike" dirty="0">
              <a:solidFill>
                <a:schemeClr val="bg1"/>
              </a:solidFill>
              <a:effectLst/>
              <a:latin typeface="General Sans Light Italic" pitchFamily="2" charset="77"/>
            </a:endParaRPr>
          </a:p>
          <a:p>
            <a:r>
              <a:rPr lang="en-GB" sz="1400" err="1">
                <a:solidFill>
                  <a:schemeClr val="bg1"/>
                </a:solidFill>
                <a:latin typeface="General Sans Light"/>
              </a:rPr>
              <a:t>Ontwerp</a:t>
            </a:r>
            <a:r>
              <a:rPr lang="en-GB" sz="1400" u="none" strike="noStrike" dirty="0">
                <a:solidFill>
                  <a:schemeClr val="bg1"/>
                </a:solidFill>
                <a:effectLst/>
                <a:latin typeface="General Sans Light"/>
              </a:rPr>
              <a:t>: </a:t>
            </a:r>
            <a:r>
              <a:rPr lang="en-GB" sz="1400" u="none" strike="noStrike" err="1">
                <a:solidFill>
                  <a:schemeClr val="bg1"/>
                </a:solidFill>
                <a:effectLst/>
                <a:latin typeface="General Sans Light"/>
              </a:rPr>
              <a:t>Dirma</a:t>
            </a:r>
            <a:r>
              <a:rPr lang="en-GB" sz="1400" u="none" strike="noStrike" dirty="0">
                <a:solidFill>
                  <a:schemeClr val="bg1"/>
                </a:solidFill>
                <a:effectLst/>
                <a:latin typeface="General Sans Light"/>
              </a:rPr>
              <a:t> Janse</a:t>
            </a:r>
            <a:r>
              <a:rPr lang="en-GB" sz="1400" dirty="0">
                <a:solidFill>
                  <a:schemeClr val="bg1"/>
                </a:solidFill>
                <a:latin typeface="General Sans Light"/>
              </a:rPr>
              <a:t> </a:t>
            </a:r>
            <a:endParaRPr lang="en-GB" dirty="0">
              <a:solidFill>
                <a:schemeClr val="bg1"/>
              </a:solidFill>
              <a:ea typeface="Calibri"/>
              <a:cs typeface="Calibri"/>
            </a:endParaRPr>
          </a:p>
          <a:p>
            <a:r>
              <a:rPr lang="en-GB" sz="1400" u="none" strike="noStrike" dirty="0">
                <a:solidFill>
                  <a:schemeClr val="bg1"/>
                </a:solidFill>
                <a:effectLst/>
                <a:latin typeface="General Sans Light"/>
              </a:rPr>
              <a:t>Content: Team </a:t>
            </a:r>
            <a:r>
              <a:rPr lang="en-GB" sz="1400" err="1">
                <a:solidFill>
                  <a:schemeClr val="bg1"/>
                </a:solidFill>
                <a:latin typeface="General Sans Light"/>
              </a:rPr>
              <a:t>Onderwijsinnovatie</a:t>
            </a:r>
            <a:r>
              <a:rPr lang="en-GB" sz="1400" dirty="0">
                <a:solidFill>
                  <a:schemeClr val="bg1"/>
                </a:solidFill>
                <a:latin typeface="General Sans Light"/>
              </a:rPr>
              <a:t> </a:t>
            </a:r>
            <a:r>
              <a:rPr lang="en-GB" sz="1400" u="none" strike="noStrike" dirty="0">
                <a:solidFill>
                  <a:schemeClr val="bg1"/>
                </a:solidFill>
                <a:effectLst/>
                <a:latin typeface="General Sans Light"/>
              </a:rPr>
              <a:t>SURF, </a:t>
            </a:r>
            <a:endParaRPr lang="en-GB" sz="1400" dirty="0">
              <a:solidFill>
                <a:schemeClr val="bg1"/>
              </a:solidFill>
              <a:latin typeface="General Sans Light"/>
            </a:endParaRPr>
          </a:p>
          <a:p>
            <a:r>
              <a:rPr lang="en-GB" sz="1400" err="1">
                <a:solidFill>
                  <a:schemeClr val="bg1"/>
                </a:solidFill>
                <a:latin typeface="General Sans Light"/>
              </a:rPr>
              <a:t>mogelijk</a:t>
            </a:r>
            <a:r>
              <a:rPr lang="en-GB" sz="1400" dirty="0">
                <a:solidFill>
                  <a:schemeClr val="bg1"/>
                </a:solidFill>
                <a:latin typeface="General Sans Light"/>
              </a:rPr>
              <a:t> </a:t>
            </a:r>
            <a:r>
              <a:rPr lang="en-GB" sz="1400" err="1">
                <a:solidFill>
                  <a:schemeClr val="bg1"/>
                </a:solidFill>
                <a:latin typeface="General Sans Light"/>
              </a:rPr>
              <a:t>gemaakt</a:t>
            </a:r>
            <a:r>
              <a:rPr lang="en-GB" sz="1400" dirty="0">
                <a:solidFill>
                  <a:schemeClr val="bg1"/>
                </a:solidFill>
                <a:latin typeface="General Sans Light"/>
              </a:rPr>
              <a:t> door </a:t>
            </a:r>
            <a:r>
              <a:rPr lang="en-GB" sz="1400" err="1">
                <a:solidFill>
                  <a:schemeClr val="bg1"/>
                </a:solidFill>
                <a:latin typeface="General Sans Light"/>
              </a:rPr>
              <a:t>Npuls</a:t>
            </a:r>
            <a:endParaRPr lang="en-GB" sz="1400" u="none" strike="noStrike">
              <a:solidFill>
                <a:schemeClr val="bg1"/>
              </a:solidFill>
              <a:effectLst/>
              <a:latin typeface="General Sans Light" pitchFamily="2" charset="77"/>
            </a:endParaRPr>
          </a:p>
          <a:p>
            <a:endParaRPr lang="en-GB" sz="1400" u="none" strike="noStrike" dirty="0">
              <a:solidFill>
                <a:schemeClr val="bg1"/>
              </a:solidFill>
              <a:effectLst/>
              <a:latin typeface="General Sans Light" pitchFamily="2" charset="77"/>
            </a:endParaRPr>
          </a:p>
          <a:p>
            <a:r>
              <a:rPr lang="en-GB" sz="1400" dirty="0">
                <a:solidFill>
                  <a:schemeClr val="bg1"/>
                </a:solidFill>
                <a:latin typeface="General Sans Light"/>
              </a:rPr>
              <a:t>Voor </a:t>
            </a:r>
            <a:r>
              <a:rPr lang="en-GB" sz="1400" err="1">
                <a:solidFill>
                  <a:schemeClr val="bg1"/>
                </a:solidFill>
                <a:latin typeface="General Sans Light"/>
              </a:rPr>
              <a:t>vragen</a:t>
            </a:r>
            <a:r>
              <a:rPr lang="en-GB" sz="1400" dirty="0">
                <a:solidFill>
                  <a:schemeClr val="bg1"/>
                </a:solidFill>
                <a:latin typeface="General Sans Light"/>
              </a:rPr>
              <a:t> </a:t>
            </a:r>
            <a:r>
              <a:rPr lang="en-GB" sz="1400" u="none" strike="noStrike" dirty="0">
                <a:solidFill>
                  <a:schemeClr val="bg1"/>
                </a:solidFill>
                <a:effectLst/>
                <a:latin typeface="General Sans Light"/>
              </a:rPr>
              <a:t>of </a:t>
            </a:r>
            <a:r>
              <a:rPr lang="en-GB" sz="1400" err="1">
                <a:solidFill>
                  <a:schemeClr val="bg1"/>
                </a:solidFill>
                <a:latin typeface="General Sans Light"/>
              </a:rPr>
              <a:t>informatie</a:t>
            </a:r>
            <a:r>
              <a:rPr lang="en-GB" sz="1400" dirty="0">
                <a:solidFill>
                  <a:schemeClr val="bg1"/>
                </a:solidFill>
                <a:latin typeface="General Sans Light"/>
              </a:rPr>
              <a:t> </a:t>
            </a:r>
            <a:r>
              <a:rPr lang="en-GB" sz="1400" err="1">
                <a:solidFill>
                  <a:schemeClr val="bg1"/>
                </a:solidFill>
                <a:latin typeface="General Sans Light"/>
              </a:rPr>
              <a:t>stuur</a:t>
            </a:r>
            <a:r>
              <a:rPr lang="en-GB" sz="1400" dirty="0">
                <a:solidFill>
                  <a:schemeClr val="bg1"/>
                </a:solidFill>
                <a:latin typeface="General Sans Light"/>
              </a:rPr>
              <a:t> </a:t>
            </a:r>
            <a:r>
              <a:rPr lang="en-GB" sz="1400" err="1">
                <a:solidFill>
                  <a:schemeClr val="bg1"/>
                </a:solidFill>
                <a:latin typeface="General Sans Light"/>
              </a:rPr>
              <a:t>aub</a:t>
            </a:r>
            <a:r>
              <a:rPr lang="en-GB" sz="1400" dirty="0">
                <a:solidFill>
                  <a:schemeClr val="bg1"/>
                </a:solidFill>
                <a:latin typeface="General Sans Light"/>
              </a:rPr>
              <a:t> </a:t>
            </a:r>
            <a:r>
              <a:rPr lang="en-GB" sz="1400" err="1">
                <a:solidFill>
                  <a:schemeClr val="bg1"/>
                </a:solidFill>
                <a:latin typeface="General Sans Light"/>
              </a:rPr>
              <a:t>een</a:t>
            </a:r>
            <a:r>
              <a:rPr lang="en-GB" sz="1400" dirty="0">
                <a:solidFill>
                  <a:schemeClr val="bg1"/>
                </a:solidFill>
                <a:latin typeface="General Sans Light"/>
              </a:rPr>
              <a:t> e-mail </a:t>
            </a:r>
            <a:r>
              <a:rPr lang="en-GB" sz="1400" err="1">
                <a:solidFill>
                  <a:schemeClr val="bg1"/>
                </a:solidFill>
                <a:latin typeface="General Sans Light"/>
              </a:rPr>
              <a:t>naar</a:t>
            </a:r>
            <a:r>
              <a:rPr lang="en-GB" sz="1400" dirty="0">
                <a:solidFill>
                  <a:schemeClr val="bg1"/>
                </a:solidFill>
                <a:latin typeface="General Sans Light"/>
              </a:rPr>
              <a:t>:</a:t>
            </a:r>
            <a:endParaRPr lang="en-GB" sz="1400" u="none" strike="noStrike" dirty="0">
              <a:solidFill>
                <a:schemeClr val="bg1"/>
              </a:solidFill>
              <a:effectLst/>
              <a:latin typeface="General Sans Light"/>
            </a:endParaRPr>
          </a:p>
          <a:p>
            <a:r>
              <a:rPr lang="en-GB" sz="1400" strike="noStrike" dirty="0">
                <a:solidFill>
                  <a:schemeClr val="bg1"/>
                </a:solidFill>
                <a:effectLst/>
                <a:latin typeface="General Sans Light"/>
                <a:hlinkClick r:id="rId27">
                  <a:extLst>
                    <a:ext uri="{A12FA001-AC4F-418D-AE19-62706E023703}">
                      <ahyp:hlinkClr xmlns:ahyp="http://schemas.microsoft.com/office/drawing/2018/hyperlinkcolor" val="tx"/>
                    </a:ext>
                  </a:extLst>
                </a:hlinkClick>
              </a:rPr>
              <a:t>interoperability@surf.nl</a:t>
            </a:r>
            <a:endParaRPr lang="en-GB" sz="1400" u="none" strike="noStrike" dirty="0">
              <a:solidFill>
                <a:schemeClr val="bg1"/>
              </a:solidFill>
              <a:effectLst/>
              <a:latin typeface="General Sans Light"/>
              <a:hlinkClick r:id="rId27">
                <a:extLst>
                  <a:ext uri="{A12FA001-AC4F-418D-AE19-62706E023703}">
                    <ahyp:hlinkClr xmlns:ahyp="http://schemas.microsoft.com/office/drawing/2018/hyperlinkcolor" val="tx"/>
                  </a:ext>
                </a:extLst>
              </a:hlinkClick>
            </a:endParaRPr>
          </a:p>
          <a:p>
            <a:endParaRPr lang="en-GB" sz="1400" u="none" strike="noStrike">
              <a:solidFill>
                <a:srgbClr val="000000"/>
              </a:solidFill>
              <a:effectLst/>
              <a:latin typeface="General Sans Light" pitchFamily="2" charset="77"/>
            </a:endParaRPr>
          </a:p>
        </p:txBody>
      </p:sp>
    </p:spTree>
    <p:extLst>
      <p:ext uri="{BB962C8B-B14F-4D97-AF65-F5344CB8AC3E}">
        <p14:creationId xmlns:p14="http://schemas.microsoft.com/office/powerpoint/2010/main" val="313073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7" y="650613"/>
            <a:ext cx="2815911" cy="2308324"/>
          </a:xfrm>
          <a:prstGeom prst="rect">
            <a:avLst/>
          </a:prstGeom>
          <a:noFill/>
        </p:spPr>
        <p:txBody>
          <a:bodyPr wrap="square" lIns="91440" tIns="45720" rIns="91440" bIns="45720" rtlCol="0" anchor="t">
            <a:spAutoFit/>
          </a:bodyPr>
          <a:lstStyle/>
          <a:p>
            <a:r>
              <a:rPr lang="en-GB" sz="2400" b="0" i="0" u="none" strike="noStrike" dirty="0">
                <a:solidFill>
                  <a:srgbClr val="000000"/>
                </a:solidFill>
                <a:effectLst/>
                <a:latin typeface="General Sans Semibold Italic"/>
              </a:rPr>
              <a:t>De </a:t>
            </a:r>
            <a:r>
              <a:rPr lang="en-GB" sz="2400" b="1" i="0" u="none" strike="noStrike" dirty="0">
                <a:solidFill>
                  <a:srgbClr val="000000"/>
                </a:solidFill>
                <a:effectLst/>
                <a:latin typeface="General Sans Semibold"/>
              </a:rPr>
              <a:t>Erasmus+ coordinator </a:t>
            </a:r>
            <a:r>
              <a:rPr lang="en-GB" sz="2400" b="0" i="0" u="none" strike="noStrike" dirty="0" err="1">
                <a:solidFill>
                  <a:srgbClr val="000000"/>
                </a:solidFill>
                <a:effectLst/>
                <a:latin typeface="General Sans Semibold Italic"/>
              </a:rPr>
              <a:t>zal</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zich</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richten</a:t>
            </a:r>
            <a:r>
              <a:rPr lang="en-GB" sz="2400" b="0" i="0" u="none" strike="noStrike" dirty="0">
                <a:solidFill>
                  <a:srgbClr val="000000"/>
                </a:solidFill>
                <a:effectLst/>
                <a:latin typeface="General Sans Semibold Italic"/>
              </a:rPr>
              <a:t> op de 'Learning Agreement' </a:t>
            </a:r>
            <a:r>
              <a:rPr lang="en-GB" sz="2400" b="0" i="0" u="none" strike="noStrike" dirty="0" err="1">
                <a:solidFill>
                  <a:srgbClr val="000000"/>
                </a:solidFill>
                <a:effectLst/>
                <a:latin typeface="General Sans Semibold Italic"/>
              </a:rPr>
              <a:t>en</a:t>
            </a:r>
            <a:r>
              <a:rPr lang="en-GB" sz="2400" b="0" i="0" u="none" strike="noStrike" dirty="0">
                <a:solidFill>
                  <a:srgbClr val="000000"/>
                </a:solidFill>
                <a:effectLst/>
                <a:latin typeface="General Sans Semibold Italic"/>
              </a:rPr>
              <a:t> </a:t>
            </a:r>
            <a:r>
              <a:rPr lang="en-GB" sz="2400" b="0" i="0" u="none" strike="noStrike" dirty="0" err="1">
                <a:solidFill>
                  <a:srgbClr val="000000"/>
                </a:solidFill>
                <a:effectLst/>
                <a:latin typeface="General Sans Semibold Italic"/>
              </a:rPr>
              <a:t>studiebeurzen</a:t>
            </a:r>
            <a:r>
              <a:rPr lang="en-GB" sz="2400" b="0" i="0" u="none" strike="noStrike" dirty="0">
                <a:solidFill>
                  <a:srgbClr val="000000"/>
                </a:solidFill>
                <a:effectLst/>
                <a:latin typeface="General Sans Semibold Italic"/>
              </a:rPr>
              <a:t>.</a:t>
            </a:r>
            <a:endParaRPr lang="en-GB" sz="2400" dirty="0">
              <a:latin typeface="General Sans Semibold Italic"/>
            </a:endParaRPr>
          </a:p>
        </p:txBody>
      </p:sp>
      <mc:AlternateContent xmlns:mc="http://schemas.openxmlformats.org/markup-compatibility/2006">
        <mc:Choice xmlns:am3d="http://schemas.microsoft.com/office/drawing/2017/model3d" Requires="am3d">
          <p:graphicFrame>
            <p:nvGraphicFramePr>
              <p:cNvPr id="3" name="3D Model 2">
                <a:extLst>
                  <a:ext uri="{FF2B5EF4-FFF2-40B4-BE49-F238E27FC236}">
                    <a16:creationId xmlns:a16="http://schemas.microsoft.com/office/drawing/2014/main" id="{B639B1B6-FDD0-3849-BC1B-40E345B3A823}"/>
                  </a:ext>
                </a:extLst>
              </p:cNvPr>
              <p:cNvGraphicFramePr>
                <a:graphicFrameLocks noChangeAspect="1"/>
              </p:cNvGraphicFramePr>
              <p:nvPr>
                <p:extLst>
                  <p:ext uri="{D42A27DB-BD31-4B8C-83A1-F6EECF244321}">
                    <p14:modId xmlns:p14="http://schemas.microsoft.com/office/powerpoint/2010/main" val="3210884630"/>
                  </p:ext>
                </p:extLst>
              </p:nvPr>
            </p:nvGraphicFramePr>
            <p:xfrm>
              <a:off x="6786029" y="332568"/>
              <a:ext cx="3644416" cy="6931524"/>
            </p:xfrm>
            <a:graphic>
              <a:graphicData uri="http://schemas.microsoft.com/office/drawing/2017/model3d">
                <am3d:model3d r:embed="rId2">
                  <am3d:spPr>
                    <a:xfrm>
                      <a:off x="0" y="0"/>
                      <a:ext cx="3644416" cy="6931524"/>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3407970" ay="-1652660" az="2114887"/>
                    <am3d:postTrans dx="0" dy="0" dz="0"/>
                  </am3d:trans>
                  <am3d:raster rName="Office3DRenderer" rVer="16.0.8326">
                    <am3d:blip r:embed="rId3"/>
                  </am3d:raster>
                  <am3d:objViewport viewportSz="8241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a:extLst>
                  <a:ext uri="{FF2B5EF4-FFF2-40B4-BE49-F238E27FC236}">
                    <a16:creationId xmlns:a16="http://schemas.microsoft.com/office/drawing/2014/main" id="{B639B1B6-FDD0-3849-BC1B-40E345B3A823}"/>
                  </a:ext>
                </a:extLst>
              </p:cNvPr>
              <p:cNvPicPr>
                <a:picLocks noGrp="1" noRot="1" noChangeAspect="1" noMove="1" noResize="1" noEditPoints="1" noAdjustHandles="1" noChangeArrowheads="1" noChangeShapeType="1" noCrop="1"/>
              </p:cNvPicPr>
              <p:nvPr/>
            </p:nvPicPr>
            <p:blipFill>
              <a:blip r:embed="rId3"/>
              <a:stretch>
                <a:fillRect/>
              </a:stretch>
            </p:blipFill>
            <p:spPr>
              <a:xfrm>
                <a:off x="6786029" y="332568"/>
                <a:ext cx="3644416" cy="6931524"/>
              </a:xfrm>
              <a:prstGeom prst="rect">
                <a:avLst/>
              </a:prstGeom>
            </p:spPr>
          </p:pic>
        </mc:Fallback>
      </mc:AlternateContent>
    </p:spTree>
    <p:extLst>
      <p:ext uri="{BB962C8B-B14F-4D97-AF65-F5344CB8AC3E}">
        <p14:creationId xmlns:p14="http://schemas.microsoft.com/office/powerpoint/2010/main" val="2571841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8173" y="650613"/>
            <a:ext cx="2815911" cy="2308324"/>
          </a:xfrm>
          <a:prstGeom prst="rect">
            <a:avLst/>
          </a:prstGeom>
          <a:noFill/>
        </p:spPr>
        <p:txBody>
          <a:bodyPr wrap="square" lIns="91440" tIns="45720" rIns="91440" bIns="45720" rtlCol="0" anchor="t">
            <a:spAutoFit/>
          </a:bodyPr>
          <a:lstStyle/>
          <a:p>
            <a:pPr fontAlgn="base"/>
            <a:r>
              <a:rPr lang="en-GB" sz="2400" dirty="0"/>
              <a:t>De </a:t>
            </a:r>
            <a:r>
              <a:rPr lang="en-GB" sz="2400" dirty="0" err="1"/>
              <a:t>collega</a:t>
            </a:r>
            <a:r>
              <a:rPr lang="en-GB" sz="2400" dirty="0"/>
              <a:t> van </a:t>
            </a:r>
            <a:r>
              <a:rPr lang="en-GB" sz="2400" b="1" dirty="0"/>
              <a:t>Identity Management</a:t>
            </a:r>
            <a:r>
              <a:rPr lang="en-GB" sz="2400" dirty="0"/>
              <a:t> </a:t>
            </a:r>
            <a:r>
              <a:rPr lang="en-US" sz="2400" dirty="0"/>
              <a:t>​</a:t>
            </a:r>
          </a:p>
          <a:p>
            <a:pPr fontAlgn="base"/>
            <a:r>
              <a:rPr lang="en-GB" sz="2400" dirty="0" err="1"/>
              <a:t>verdiept</a:t>
            </a:r>
            <a:r>
              <a:rPr lang="en-GB" sz="2400" dirty="0"/>
              <a:t> </a:t>
            </a:r>
            <a:r>
              <a:rPr lang="en-GB" sz="2400" dirty="0" err="1"/>
              <a:t>zich</a:t>
            </a:r>
            <a:r>
              <a:rPr lang="en-GB" sz="2400" dirty="0"/>
              <a:t> in </a:t>
            </a:r>
            <a:r>
              <a:rPr lang="en-GB" sz="2400" dirty="0" err="1"/>
              <a:t>toegangsbeheer</a:t>
            </a:r>
            <a:r>
              <a:rPr lang="en-GB" sz="2400" dirty="0"/>
              <a:t>.</a:t>
            </a:r>
            <a:endParaRPr lang="en-US" sz="2400" dirty="0"/>
          </a:p>
          <a:p>
            <a:endParaRPr lang="en-GB" sz="2400" dirty="0">
              <a:latin typeface="General Sans Semibold Italic"/>
            </a:endParaRPr>
          </a:p>
        </p:txBody>
      </p:sp>
      <p:sp>
        <p:nvSpPr>
          <p:cNvPr id="5" name="Tekstvak 4">
            <a:extLst>
              <a:ext uri="{FF2B5EF4-FFF2-40B4-BE49-F238E27FC236}">
                <a16:creationId xmlns:a16="http://schemas.microsoft.com/office/drawing/2014/main" id="{77B8AA03-A0F8-F37C-BC2B-6698D3C7D3D5}"/>
              </a:ext>
            </a:extLst>
          </p:cNvPr>
          <p:cNvSpPr txBox="1"/>
          <p:nvPr/>
        </p:nvSpPr>
        <p:spPr>
          <a:xfrm>
            <a:off x="3793067" y="650613"/>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t>Database managers </a:t>
            </a:r>
            <a:r>
              <a:rPr lang="en-GB" sz="2400" dirty="0" err="1"/>
              <a:t>zullen</a:t>
            </a:r>
            <a:r>
              <a:rPr lang="en-GB" sz="2400" dirty="0"/>
              <a:t> </a:t>
            </a:r>
            <a:r>
              <a:rPr lang="en-GB" sz="2400" dirty="0" err="1"/>
              <a:t>kijken</a:t>
            </a:r>
            <a:r>
              <a:rPr lang="en-GB" sz="2400" dirty="0"/>
              <a:t> hoe de data is </a:t>
            </a:r>
            <a:r>
              <a:rPr lang="en-GB" sz="2400" dirty="0" err="1"/>
              <a:t>gestructureerd</a:t>
            </a:r>
            <a:r>
              <a:rPr lang="en-GB" sz="2400" dirty="0"/>
              <a:t>.</a:t>
            </a:r>
            <a:endParaRPr lang="en-US" sz="2400" dirty="0">
              <a:latin typeface="General Sans Semibold Italic"/>
            </a:endParaRPr>
          </a:p>
        </p:txBody>
      </p:sp>
      <p:sp>
        <p:nvSpPr>
          <p:cNvPr id="6" name="Tekstvak 5">
            <a:extLst>
              <a:ext uri="{FF2B5EF4-FFF2-40B4-BE49-F238E27FC236}">
                <a16:creationId xmlns:a16="http://schemas.microsoft.com/office/drawing/2014/main" id="{4E397338-FB6E-2F37-FEF0-F909A6EE4F34}"/>
              </a:ext>
            </a:extLst>
          </p:cNvPr>
          <p:cNvSpPr txBox="1"/>
          <p:nvPr/>
        </p:nvSpPr>
        <p:spPr>
          <a:xfrm>
            <a:off x="675087" y="3952827"/>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err="1"/>
              <a:t>Integratie</a:t>
            </a:r>
            <a:r>
              <a:rPr lang="en-GB" sz="2400" b="1" dirty="0"/>
              <a:t> </a:t>
            </a:r>
            <a:r>
              <a:rPr lang="en-GB" sz="2400" b="1" dirty="0" err="1"/>
              <a:t>architecten</a:t>
            </a:r>
            <a:r>
              <a:rPr lang="en-GB" sz="2400" b="1" dirty="0"/>
              <a:t> </a:t>
            </a:r>
            <a:r>
              <a:rPr lang="en-GB" sz="2400" b="1" dirty="0" err="1"/>
              <a:t>zullen</a:t>
            </a:r>
            <a:r>
              <a:rPr lang="en-GB" sz="2400" b="1" dirty="0"/>
              <a:t> </a:t>
            </a:r>
            <a:r>
              <a:rPr lang="en-GB" sz="2400" b="1" dirty="0" err="1"/>
              <a:t>werken</a:t>
            </a:r>
            <a:r>
              <a:rPr lang="en-GB" sz="2400" b="1" dirty="0"/>
              <a:t> </a:t>
            </a:r>
            <a:r>
              <a:rPr lang="en-GB" sz="2400" b="1" dirty="0" err="1"/>
              <a:t>aan</a:t>
            </a:r>
            <a:r>
              <a:rPr lang="en-GB" sz="2400" b="1" dirty="0"/>
              <a:t> de</a:t>
            </a:r>
            <a:r>
              <a:rPr lang="en-GB" sz="2400" dirty="0"/>
              <a:t> service bus/data brokers.</a:t>
            </a:r>
            <a:endParaRPr lang="en-GB" sz="2400" dirty="0">
              <a:latin typeface="General Sans Semibold Italic"/>
            </a:endParaRPr>
          </a:p>
        </p:txBody>
      </p:sp>
      <p:sp>
        <p:nvSpPr>
          <p:cNvPr id="7" name="Tekstvak 6">
            <a:extLst>
              <a:ext uri="{FF2B5EF4-FFF2-40B4-BE49-F238E27FC236}">
                <a16:creationId xmlns:a16="http://schemas.microsoft.com/office/drawing/2014/main" id="{0B5FEA19-FBB4-E16F-470C-454F578EEB18}"/>
              </a:ext>
            </a:extLst>
          </p:cNvPr>
          <p:cNvSpPr txBox="1"/>
          <p:nvPr/>
        </p:nvSpPr>
        <p:spPr>
          <a:xfrm>
            <a:off x="3793066" y="3073401"/>
            <a:ext cx="302542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t>Enterprise </a:t>
            </a:r>
            <a:r>
              <a:rPr lang="en-GB" sz="2400" b="1" dirty="0" err="1"/>
              <a:t>architecten</a:t>
            </a:r>
            <a:r>
              <a:rPr lang="en-GB" sz="2400" b="1" dirty="0"/>
              <a:t> </a:t>
            </a:r>
            <a:r>
              <a:rPr lang="en-GB" sz="2400" dirty="0" err="1"/>
              <a:t>zullen</a:t>
            </a:r>
            <a:r>
              <a:rPr lang="en-GB" sz="2400" dirty="0"/>
              <a:t> </a:t>
            </a:r>
            <a:r>
              <a:rPr lang="en-GB" sz="2400" dirty="0" err="1"/>
              <a:t>kijken</a:t>
            </a:r>
            <a:r>
              <a:rPr lang="en-GB" sz="2400" dirty="0"/>
              <a:t> </a:t>
            </a:r>
            <a:r>
              <a:rPr lang="en-GB" sz="2400" dirty="0" err="1"/>
              <a:t>naar</a:t>
            </a:r>
            <a:r>
              <a:rPr lang="en-GB" sz="2400" dirty="0"/>
              <a:t> de </a:t>
            </a:r>
            <a:r>
              <a:rPr lang="en-GB" sz="2400" dirty="0" err="1"/>
              <a:t>samenhang</a:t>
            </a:r>
            <a:r>
              <a:rPr lang="en-GB" sz="2400" dirty="0"/>
              <a:t> </a:t>
            </a:r>
            <a:r>
              <a:rPr lang="en-GB" sz="2400" dirty="0" err="1"/>
              <a:t>tussen</a:t>
            </a:r>
            <a:r>
              <a:rPr lang="en-GB" sz="2400" dirty="0"/>
              <a:t> de </a:t>
            </a:r>
            <a:r>
              <a:rPr lang="en-GB" sz="2400" dirty="0" err="1"/>
              <a:t>verschillende</a:t>
            </a:r>
            <a:r>
              <a:rPr lang="en-GB" sz="2400" dirty="0"/>
              <a:t> </a:t>
            </a:r>
            <a:r>
              <a:rPr lang="en-GB" sz="2400" dirty="0" err="1"/>
              <a:t>lagen</a:t>
            </a:r>
            <a:r>
              <a:rPr lang="en-GB" sz="2400" dirty="0"/>
              <a:t> </a:t>
            </a:r>
            <a:r>
              <a:rPr lang="en-GB" sz="2400" dirty="0" err="1"/>
              <a:t>en</a:t>
            </a:r>
            <a:r>
              <a:rPr lang="en-GB" sz="2400" dirty="0"/>
              <a:t> </a:t>
            </a:r>
            <a:r>
              <a:rPr lang="en-GB" sz="2400" dirty="0" err="1"/>
              <a:t>hun</a:t>
            </a:r>
            <a:r>
              <a:rPr lang="en-GB" sz="2400" dirty="0"/>
              <a:t> </a:t>
            </a:r>
            <a:r>
              <a:rPr lang="en-GB" sz="2400" dirty="0" err="1"/>
              <a:t>relatie</a:t>
            </a:r>
            <a:r>
              <a:rPr lang="en-GB" sz="2400" dirty="0"/>
              <a:t> met </a:t>
            </a:r>
            <a:r>
              <a:rPr lang="en-GB" sz="2400" dirty="0" err="1"/>
              <a:t>strategische</a:t>
            </a:r>
            <a:r>
              <a:rPr lang="en-GB" sz="2400" dirty="0"/>
              <a:t> </a:t>
            </a:r>
            <a:r>
              <a:rPr lang="en-GB" sz="2400" dirty="0" err="1"/>
              <a:t>doelen</a:t>
            </a:r>
            <a:r>
              <a:rPr lang="en-GB" sz="2400" dirty="0"/>
              <a:t>.</a:t>
            </a:r>
            <a:endParaRPr lang="nl-NL" sz="2400" dirty="0">
              <a:latin typeface="General Sans Semibold Italic"/>
            </a:endParaRPr>
          </a:p>
        </p:txBody>
      </p:sp>
      <mc:AlternateContent xmlns:mc="http://schemas.openxmlformats.org/markup-compatibility/2006">
        <mc:Choice xmlns:am3d="http://schemas.microsoft.com/office/drawing/2017/model3d" Requires="am3d">
          <p:graphicFrame>
            <p:nvGraphicFramePr>
              <p:cNvPr id="3" name="3D Model 2">
                <a:extLst>
                  <a:ext uri="{FF2B5EF4-FFF2-40B4-BE49-F238E27FC236}">
                    <a16:creationId xmlns:a16="http://schemas.microsoft.com/office/drawing/2014/main" id="{48DFC638-49F6-9E9F-5D77-05A3E758DF39}"/>
                  </a:ext>
                </a:extLst>
              </p:cNvPr>
              <p:cNvGraphicFramePr>
                <a:graphicFrameLocks noChangeAspect="1"/>
              </p:cNvGraphicFramePr>
              <p:nvPr>
                <p:extLst>
                  <p:ext uri="{D42A27DB-BD31-4B8C-83A1-F6EECF244321}">
                    <p14:modId xmlns:p14="http://schemas.microsoft.com/office/powerpoint/2010/main" val="2314757591"/>
                  </p:ext>
                </p:extLst>
              </p:nvPr>
            </p:nvGraphicFramePr>
            <p:xfrm>
              <a:off x="6311814" y="-3342309"/>
              <a:ext cx="9013415" cy="17910433"/>
            </p:xfrm>
            <a:graphic>
              <a:graphicData uri="http://schemas.microsoft.com/office/drawing/2017/model3d">
                <am3d:model3d r:embed="rId2">
                  <am3d:spPr>
                    <a:xfrm>
                      <a:off x="0" y="0"/>
                      <a:ext cx="9013415" cy="17910433"/>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70695" ay="-60744" az="1244"/>
                    <am3d:postTrans dx="0" dy="0" dz="0"/>
                  </am3d:trans>
                  <am3d:raster rName="Office3DRenderer" rVer="16.0.8326">
                    <am3d:blip r:embed="rId3"/>
                  </am3d:raster>
                  <am3d:objViewport viewportSz="2112439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a:extLst>
                  <a:ext uri="{FF2B5EF4-FFF2-40B4-BE49-F238E27FC236}">
                    <a16:creationId xmlns:a16="http://schemas.microsoft.com/office/drawing/2014/main" id="{48DFC638-49F6-9E9F-5D77-05A3E758DF39}"/>
                  </a:ext>
                </a:extLst>
              </p:cNvPr>
              <p:cNvPicPr>
                <a:picLocks noGrp="1" noRot="1" noChangeAspect="1" noMove="1" noResize="1" noEditPoints="1" noAdjustHandles="1" noChangeArrowheads="1" noChangeShapeType="1" noCrop="1"/>
              </p:cNvPicPr>
              <p:nvPr/>
            </p:nvPicPr>
            <p:blipFill>
              <a:blip r:embed="rId3"/>
              <a:stretch>
                <a:fillRect/>
              </a:stretch>
            </p:blipFill>
            <p:spPr>
              <a:xfrm>
                <a:off x="6311814" y="-3342309"/>
                <a:ext cx="9013415" cy="17910433"/>
              </a:xfrm>
              <a:prstGeom prst="rect">
                <a:avLst/>
              </a:prstGeom>
            </p:spPr>
          </p:pic>
        </mc:Fallback>
      </mc:AlternateContent>
    </p:spTree>
    <p:extLst>
      <p:ext uri="{BB962C8B-B14F-4D97-AF65-F5344CB8AC3E}">
        <p14:creationId xmlns:p14="http://schemas.microsoft.com/office/powerpoint/2010/main" val="2179341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7" y="650613"/>
            <a:ext cx="2815911" cy="2385268"/>
          </a:xfrm>
          <a:prstGeom prst="rect">
            <a:avLst/>
          </a:prstGeom>
          <a:noFill/>
        </p:spPr>
        <p:txBody>
          <a:bodyPr wrap="square" lIns="91440" tIns="45720" rIns="91440" bIns="45720" rtlCol="0" anchor="t">
            <a:spAutoFit/>
          </a:bodyPr>
          <a:lstStyle/>
          <a:p>
            <a:pPr algn="l" rtl="0" fontAlgn="base">
              <a:lnSpc>
                <a:spcPts val="2457"/>
              </a:lnSpc>
            </a:pPr>
            <a:r>
              <a:rPr lang="en-GB" sz="2400" b="1" i="0" u="none" strike="noStrike" dirty="0" err="1">
                <a:solidFill>
                  <a:srgbClr val="000000"/>
                </a:solidFill>
                <a:effectLst/>
                <a:latin typeface="General Sans Semibold Italic"/>
              </a:rPr>
              <a:t>Vanuit</a:t>
            </a:r>
            <a:r>
              <a:rPr lang="en-GB" sz="2400" b="1" i="0" u="none" strike="noStrike" dirty="0">
                <a:solidFill>
                  <a:srgbClr val="000000"/>
                </a:solidFill>
                <a:effectLst/>
                <a:latin typeface="General Sans Semibold Italic"/>
              </a:rPr>
              <a:t> welk </a:t>
            </a:r>
            <a:r>
              <a:rPr lang="en-GB" sz="2400" b="1" i="0" u="none" strike="noStrike" dirty="0" err="1">
                <a:solidFill>
                  <a:srgbClr val="000000"/>
                </a:solidFill>
                <a:effectLst/>
                <a:latin typeface="General Sans Semibold Italic"/>
              </a:rPr>
              <a:t>perspectief</a:t>
            </a:r>
            <a:r>
              <a:rPr lang="en-GB" sz="2400" b="1" i="0" u="none" strike="noStrike" dirty="0">
                <a:solidFill>
                  <a:srgbClr val="000000"/>
                </a:solidFill>
                <a:effectLst/>
                <a:latin typeface="General Sans Semibold Italic"/>
              </a:rPr>
              <a:t> </a:t>
            </a:r>
            <a:r>
              <a:rPr lang="en-GB" sz="2400" b="1" i="0" u="none" strike="noStrike" dirty="0" err="1">
                <a:solidFill>
                  <a:srgbClr val="000000"/>
                </a:solidFill>
                <a:effectLst/>
                <a:latin typeface="General Sans Semibold Italic"/>
              </a:rPr>
              <a:t>kijk</a:t>
            </a:r>
            <a:r>
              <a:rPr lang="en-GB" sz="2400" b="1" i="0" u="none" strike="noStrike" dirty="0">
                <a:solidFill>
                  <a:srgbClr val="000000"/>
                </a:solidFill>
                <a:effectLst/>
                <a:latin typeface="General Sans Semibold Italic"/>
              </a:rPr>
              <a:t> </a:t>
            </a:r>
            <a:r>
              <a:rPr lang="en-GB" sz="2400" b="1" i="0" u="none" strike="noStrike" dirty="0" err="1">
                <a:solidFill>
                  <a:srgbClr val="000000"/>
                </a:solidFill>
                <a:effectLst/>
                <a:latin typeface="General Sans Semibold Italic"/>
              </a:rPr>
              <a:t>jij</a:t>
            </a:r>
            <a:r>
              <a:rPr lang="en-GB" sz="2400" b="1" i="0" u="none" strike="noStrike" dirty="0">
                <a:solidFill>
                  <a:srgbClr val="000000"/>
                </a:solidFill>
                <a:effectLst/>
                <a:latin typeface="General Sans Semibold Italic"/>
              </a:rPr>
              <a:t>? </a:t>
            </a:r>
            <a:r>
              <a:rPr lang="en-GB" sz="2400" b="0" i="0" dirty="0">
                <a:effectLst/>
                <a:latin typeface="General Sans Semibold Italic"/>
              </a:rPr>
              <a:t>​</a:t>
            </a:r>
            <a:endParaRPr lang="en-GB" sz="2400" b="0" i="0" dirty="0">
              <a:effectLst/>
            </a:endParaRPr>
          </a:p>
          <a:p>
            <a:pPr algn="l" rtl="0" fontAlgn="base">
              <a:lnSpc>
                <a:spcPts val="2457"/>
              </a:lnSpc>
            </a:pPr>
            <a:r>
              <a:rPr lang="en-GB" sz="2400" b="0" i="0" dirty="0">
                <a:effectLst/>
                <a:latin typeface="General Sans Semibold Italic"/>
              </a:rPr>
              <a:t>​</a:t>
            </a:r>
            <a:endParaRPr lang="en-GB" sz="2400" b="0" i="0" dirty="0">
              <a:effectLst/>
            </a:endParaRPr>
          </a:p>
          <a:p>
            <a:pPr algn="l" rtl="0" fontAlgn="base">
              <a:lnSpc>
                <a:spcPts val="2457"/>
              </a:lnSpc>
            </a:pPr>
            <a:r>
              <a:rPr lang="en-GB" sz="2400" b="1" i="0" u="none" strike="noStrike" dirty="0">
                <a:solidFill>
                  <a:srgbClr val="000000"/>
                </a:solidFill>
                <a:effectLst/>
                <a:latin typeface="General Sans Semibold Italic"/>
              </a:rPr>
              <a:t>En </a:t>
            </a:r>
            <a:r>
              <a:rPr lang="en-GB" sz="2400" b="1" i="0" u="none" strike="noStrike" dirty="0" err="1">
                <a:solidFill>
                  <a:srgbClr val="000000"/>
                </a:solidFill>
                <a:effectLst/>
                <a:latin typeface="General Sans Semibold Italic"/>
              </a:rPr>
              <a:t>zie</a:t>
            </a:r>
            <a:r>
              <a:rPr lang="en-GB" sz="2400" b="1" i="0" u="none" strike="noStrike" dirty="0">
                <a:solidFill>
                  <a:srgbClr val="000000"/>
                </a:solidFill>
                <a:effectLst/>
                <a:latin typeface="General Sans Semibold Italic"/>
              </a:rPr>
              <a:t> je de </a:t>
            </a:r>
            <a:r>
              <a:rPr lang="en-GB" sz="2400" b="1" i="0" u="none" strike="noStrike" dirty="0" err="1">
                <a:solidFill>
                  <a:srgbClr val="000000"/>
                </a:solidFill>
                <a:effectLst/>
                <a:latin typeface="General Sans Semibold Italic"/>
              </a:rPr>
              <a:t>lerende</a:t>
            </a:r>
            <a:r>
              <a:rPr lang="en-GB" sz="2400" b="1" i="0" u="none" strike="noStrike" dirty="0">
                <a:solidFill>
                  <a:srgbClr val="000000"/>
                </a:solidFill>
                <a:effectLst/>
                <a:latin typeface="General Sans Semibold Italic"/>
              </a:rPr>
              <a:t> </a:t>
            </a:r>
            <a:r>
              <a:rPr lang="en-GB" sz="2400" b="1" i="0" u="none" strike="noStrike" dirty="0" err="1">
                <a:solidFill>
                  <a:srgbClr val="000000"/>
                </a:solidFill>
                <a:effectLst/>
                <a:latin typeface="General Sans Semibold Italic"/>
              </a:rPr>
              <a:t>nog</a:t>
            </a:r>
            <a:r>
              <a:rPr lang="en-GB" sz="2400" b="1" i="0" u="none" strike="noStrike" dirty="0">
                <a:solidFill>
                  <a:srgbClr val="000000"/>
                </a:solidFill>
                <a:effectLst/>
                <a:latin typeface="General Sans Semibold Italic"/>
              </a:rPr>
              <a:t> steeds </a:t>
            </a:r>
            <a:r>
              <a:rPr lang="en-GB" sz="2400" b="1" i="0" u="none" strike="noStrike" dirty="0" err="1">
                <a:solidFill>
                  <a:srgbClr val="000000"/>
                </a:solidFill>
                <a:effectLst/>
                <a:latin typeface="General Sans Semibold Italic"/>
              </a:rPr>
              <a:t>vanuit</a:t>
            </a:r>
            <a:r>
              <a:rPr lang="en-GB" sz="2400" b="1" i="0" u="none" strike="noStrike" dirty="0">
                <a:solidFill>
                  <a:srgbClr val="000000"/>
                </a:solidFill>
                <a:effectLst/>
                <a:latin typeface="General Sans Semibold Italic"/>
              </a:rPr>
              <a:t> </a:t>
            </a:r>
            <a:r>
              <a:rPr lang="en-GB" sz="2400" b="1" i="0" u="none" strike="noStrike" dirty="0" err="1">
                <a:solidFill>
                  <a:srgbClr val="000000"/>
                </a:solidFill>
                <a:effectLst/>
                <a:latin typeface="General Sans Semibold Italic"/>
              </a:rPr>
              <a:t>dat</a:t>
            </a:r>
            <a:r>
              <a:rPr lang="en-GB" sz="2400" b="1" i="0" u="none" strike="noStrike" dirty="0">
                <a:solidFill>
                  <a:srgbClr val="000000"/>
                </a:solidFill>
                <a:effectLst/>
                <a:latin typeface="General Sans Semibold Italic"/>
              </a:rPr>
              <a:t> punt?</a:t>
            </a:r>
            <a:endParaRPr lang="en-US" sz="2400" b="0" i="0" dirty="0">
              <a:effectLst/>
            </a:endParaRPr>
          </a:p>
          <a:p>
            <a:endParaRPr lang="en-GB" sz="2400" b="1" dirty="0">
              <a:latin typeface="General Sans Semibold Italic"/>
            </a:endParaRPr>
          </a:p>
        </p:txBody>
      </p:sp>
      <mc:AlternateContent xmlns:mc="http://schemas.openxmlformats.org/markup-compatibility/2006">
        <mc:Choice xmlns:am3d="http://schemas.microsoft.com/office/drawing/2017/model3d" Requires="am3d">
          <p:graphicFrame>
            <p:nvGraphicFramePr>
              <p:cNvPr id="3" name="3D Model 2">
                <a:extLst>
                  <a:ext uri="{FF2B5EF4-FFF2-40B4-BE49-F238E27FC236}">
                    <a16:creationId xmlns:a16="http://schemas.microsoft.com/office/drawing/2014/main" id="{32499B9A-8C13-EAEC-720C-DB9579EBC8DC}"/>
                  </a:ext>
                </a:extLst>
              </p:cNvPr>
              <p:cNvGraphicFramePr>
                <a:graphicFrameLocks noChangeAspect="1"/>
              </p:cNvGraphicFramePr>
              <p:nvPr>
                <p:extLst>
                  <p:ext uri="{D42A27DB-BD31-4B8C-83A1-F6EECF244321}">
                    <p14:modId xmlns:p14="http://schemas.microsoft.com/office/powerpoint/2010/main" val="3212027569"/>
                  </p:ext>
                </p:extLst>
              </p:nvPr>
            </p:nvGraphicFramePr>
            <p:xfrm>
              <a:off x="7743712" y="462491"/>
              <a:ext cx="3335511" cy="5933017"/>
            </p:xfrm>
            <a:graphic>
              <a:graphicData uri="http://schemas.microsoft.com/office/drawing/2017/model3d">
                <am3d:model3d r:embed="rId2">
                  <am3d:spPr>
                    <a:xfrm>
                      <a:off x="0" y="0"/>
                      <a:ext cx="3335511" cy="5933017"/>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5520215" ay="-3269185" az="-5547672"/>
                    <am3d:postTrans dx="0" dy="0" dz="0"/>
                  </am3d:trans>
                  <am3d:raster rName="Office3DRenderer" rVer="16.0.8326">
                    <am3d:blip r:embed="rId3"/>
                  </am3d:raster>
                  <am3d:objViewport viewportSz="70895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a:extLst>
                  <a:ext uri="{FF2B5EF4-FFF2-40B4-BE49-F238E27FC236}">
                    <a16:creationId xmlns:a16="http://schemas.microsoft.com/office/drawing/2014/main" id="{32499B9A-8C13-EAEC-720C-DB9579EBC8DC}"/>
                  </a:ext>
                </a:extLst>
              </p:cNvPr>
              <p:cNvPicPr>
                <a:picLocks noGrp="1" noRot="1" noChangeAspect="1" noMove="1" noResize="1" noEditPoints="1" noAdjustHandles="1" noChangeArrowheads="1" noChangeShapeType="1" noCrop="1"/>
              </p:cNvPicPr>
              <p:nvPr/>
            </p:nvPicPr>
            <p:blipFill>
              <a:blip r:embed="rId3"/>
              <a:stretch>
                <a:fillRect/>
              </a:stretch>
            </p:blipFill>
            <p:spPr>
              <a:xfrm>
                <a:off x="7743712" y="462491"/>
                <a:ext cx="3335511" cy="5933017"/>
              </a:xfrm>
              <a:prstGeom prst="rect">
                <a:avLst/>
              </a:prstGeom>
            </p:spPr>
          </p:pic>
        </mc:Fallback>
      </mc:AlternateContent>
    </p:spTree>
    <p:extLst>
      <p:ext uri="{BB962C8B-B14F-4D97-AF65-F5344CB8AC3E}">
        <p14:creationId xmlns:p14="http://schemas.microsoft.com/office/powerpoint/2010/main" val="105877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llustration of a tower&#10;&#10;Description automatically generated">
            <a:extLst>
              <a:ext uri="{FF2B5EF4-FFF2-40B4-BE49-F238E27FC236}">
                <a16:creationId xmlns:a16="http://schemas.microsoft.com/office/drawing/2014/main" id="{CF4DDA8F-2A04-ECDC-0263-61B84B4EE7BF}"/>
              </a:ext>
            </a:extLst>
          </p:cNvPr>
          <p:cNvPicPr>
            <a:picLocks noChangeAspect="1"/>
          </p:cNvPicPr>
          <p:nvPr/>
        </p:nvPicPr>
        <p:blipFill>
          <a:blip r:embed="rId3"/>
          <a:stretch>
            <a:fillRect/>
          </a:stretch>
        </p:blipFill>
        <p:spPr>
          <a:xfrm>
            <a:off x="55587" y="128067"/>
            <a:ext cx="2492042" cy="3388620"/>
          </a:xfrm>
          <a:prstGeom prst="rect">
            <a:avLst/>
          </a:prstGeom>
        </p:spPr>
      </p:pic>
      <p:sp>
        <p:nvSpPr>
          <p:cNvPr id="4" name="Rectangle 3">
            <a:extLst>
              <a:ext uri="{FF2B5EF4-FFF2-40B4-BE49-F238E27FC236}">
                <a16:creationId xmlns:a16="http://schemas.microsoft.com/office/drawing/2014/main" id="{FB0B740A-A538-69C0-1F58-F45E5EDE6340}"/>
              </a:ext>
            </a:extLst>
          </p:cNvPr>
          <p:cNvSpPr/>
          <p:nvPr/>
        </p:nvSpPr>
        <p:spPr>
          <a:xfrm>
            <a:off x="3071063" y="650613"/>
            <a:ext cx="5890057" cy="5643958"/>
          </a:xfrm>
          <a:prstGeom prst="rect">
            <a:avLst/>
          </a:prstGeom>
          <a:solidFill>
            <a:schemeClr val="bg1">
              <a:lumMod val="9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Rectangle 4">
            <a:extLst>
              <a:ext uri="{FF2B5EF4-FFF2-40B4-BE49-F238E27FC236}">
                <a16:creationId xmlns:a16="http://schemas.microsoft.com/office/drawing/2014/main" id="{2C3EA533-3203-D8AB-6BF3-CA67739A418A}"/>
              </a:ext>
            </a:extLst>
          </p:cNvPr>
          <p:cNvSpPr/>
          <p:nvPr/>
        </p:nvSpPr>
        <p:spPr>
          <a:xfrm>
            <a:off x="402336" y="347472"/>
            <a:ext cx="1719072" cy="891019"/>
          </a:xfrm>
          <a:prstGeom prst="rect">
            <a:avLst/>
          </a:prstGeom>
          <a:noFill/>
          <a:ln w="41275">
            <a:solidFill>
              <a:srgbClr val="DD78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6" name="Straight Connector 5">
            <a:extLst>
              <a:ext uri="{FF2B5EF4-FFF2-40B4-BE49-F238E27FC236}">
                <a16:creationId xmlns:a16="http://schemas.microsoft.com/office/drawing/2014/main" id="{80349759-5622-318A-51FC-9BF63AAA475E}"/>
              </a:ext>
            </a:extLst>
          </p:cNvPr>
          <p:cNvCxnSpPr>
            <a:cxnSpLocks/>
            <a:stCxn id="5" idx="3"/>
          </p:cNvCxnSpPr>
          <p:nvPr/>
        </p:nvCxnSpPr>
        <p:spPr>
          <a:xfrm>
            <a:off x="2121408" y="792982"/>
            <a:ext cx="949655" cy="0"/>
          </a:xfrm>
          <a:prstGeom prst="line">
            <a:avLst/>
          </a:prstGeom>
          <a:ln w="19050">
            <a:solidFill>
              <a:srgbClr val="DD784B"/>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4153D3A-D11E-81A3-F827-5D94257C7989}"/>
              </a:ext>
            </a:extLst>
          </p:cNvPr>
          <p:cNvSpPr txBox="1"/>
          <p:nvPr/>
        </p:nvSpPr>
        <p:spPr>
          <a:xfrm>
            <a:off x="9162264" y="650613"/>
            <a:ext cx="2815911" cy="1200329"/>
          </a:xfrm>
          <a:prstGeom prst="rect">
            <a:avLst/>
          </a:prstGeom>
          <a:noFill/>
        </p:spPr>
        <p:txBody>
          <a:bodyPr wrap="square" lIns="91440" tIns="45720" rIns="91440" bIns="45720" rtlCol="0" anchor="t">
            <a:spAutoFit/>
          </a:bodyPr>
          <a:lstStyle/>
          <a:p>
            <a:r>
              <a:rPr lang="en-NL" sz="2400" b="1">
                <a:latin typeface="General Sans Semibold"/>
              </a:rPr>
              <a:t>Welke </a:t>
            </a:r>
            <a:r>
              <a:rPr lang="en-NL" sz="2400" b="1" err="1">
                <a:latin typeface="General Sans Semibold"/>
              </a:rPr>
              <a:t>uitdaging</a:t>
            </a:r>
            <a:r>
              <a:rPr lang="en-NL" sz="2400" b="1">
                <a:latin typeface="General Sans Semibold"/>
              </a:rPr>
              <a:t> </a:t>
            </a:r>
            <a:r>
              <a:rPr lang="en-NL" sz="2400" b="1" err="1">
                <a:latin typeface="General Sans Semibold"/>
              </a:rPr>
              <a:t>ondervindt</a:t>
            </a:r>
            <a:r>
              <a:rPr lang="en-NL" sz="2400" b="1">
                <a:latin typeface="General Sans Semibold"/>
              </a:rPr>
              <a:t> de </a:t>
            </a:r>
            <a:r>
              <a:rPr lang="en-NL" sz="2400" b="1" err="1">
                <a:latin typeface="General Sans Semibold"/>
              </a:rPr>
              <a:t>gebruiker</a:t>
            </a:r>
            <a:r>
              <a:rPr lang="en-NL" sz="2400" b="1">
                <a:latin typeface="General Sans Semibold"/>
              </a:rPr>
              <a:t>?</a:t>
            </a:r>
          </a:p>
        </p:txBody>
      </p:sp>
      <p:sp>
        <p:nvSpPr>
          <p:cNvPr id="13" name="TextBox 22">
            <a:extLst>
              <a:ext uri="{FF2B5EF4-FFF2-40B4-BE49-F238E27FC236}">
                <a16:creationId xmlns:a16="http://schemas.microsoft.com/office/drawing/2014/main" id="{51C1DC10-5FF1-629C-178F-E9FF59BD6768}"/>
              </a:ext>
            </a:extLst>
          </p:cNvPr>
          <p:cNvSpPr txBox="1"/>
          <p:nvPr/>
        </p:nvSpPr>
        <p:spPr>
          <a:xfrm>
            <a:off x="9226357" y="1920076"/>
            <a:ext cx="2815911" cy="1169551"/>
          </a:xfrm>
          <a:prstGeom prst="rect">
            <a:avLst/>
          </a:prstGeom>
          <a:noFill/>
        </p:spPr>
        <p:txBody>
          <a:bodyPr wrap="square" lIns="91440" tIns="45720" rIns="91440" bIns="45720" rtlCol="0" anchor="t">
            <a:spAutoFit/>
          </a:bodyPr>
          <a:lstStyle/>
          <a:p>
            <a:r>
              <a:rPr lang="en-GB" sz="1400" i="1">
                <a:solidFill>
                  <a:srgbClr val="211E1D"/>
                </a:solidFill>
                <a:latin typeface="Helvetica"/>
                <a:cs typeface="Helvetica"/>
              </a:rPr>
              <a:t>De </a:t>
            </a:r>
            <a:r>
              <a:rPr lang="en-GB" sz="1400" i="1" err="1">
                <a:solidFill>
                  <a:srgbClr val="211E1D"/>
                </a:solidFill>
                <a:latin typeface="Helvetica"/>
                <a:cs typeface="Helvetica"/>
              </a:rPr>
              <a:t>lerende</a:t>
            </a:r>
            <a:r>
              <a:rPr lang="en-GB" sz="1400" i="1">
                <a:solidFill>
                  <a:srgbClr val="211E1D"/>
                </a:solidFill>
                <a:latin typeface="Helvetica"/>
                <a:cs typeface="Helvetica"/>
              </a:rPr>
              <a:t> </a:t>
            </a:r>
            <a:r>
              <a:rPr lang="en-GB" sz="1400" i="1" err="1">
                <a:solidFill>
                  <a:srgbClr val="211E1D"/>
                </a:solidFill>
                <a:latin typeface="Helvetica"/>
                <a:cs typeface="Helvetica"/>
              </a:rPr>
              <a:t>wil</a:t>
            </a:r>
            <a:r>
              <a:rPr lang="en-GB" sz="1400" i="1">
                <a:solidFill>
                  <a:srgbClr val="211E1D"/>
                </a:solidFill>
                <a:latin typeface="Helvetica"/>
                <a:cs typeface="Helvetica"/>
              </a:rPr>
              <a:t> </a:t>
            </a:r>
            <a:r>
              <a:rPr lang="en-GB" sz="1400" i="1" err="1">
                <a:solidFill>
                  <a:srgbClr val="211E1D"/>
                </a:solidFill>
                <a:latin typeface="Helvetica"/>
                <a:cs typeface="Helvetica"/>
              </a:rPr>
              <a:t>cursussen</a:t>
            </a:r>
            <a:r>
              <a:rPr lang="en-GB" sz="1400" i="1">
                <a:solidFill>
                  <a:srgbClr val="211E1D"/>
                </a:solidFill>
                <a:latin typeface="Helvetica"/>
                <a:cs typeface="Helvetica"/>
              </a:rPr>
              <a:t> </a:t>
            </a:r>
            <a:r>
              <a:rPr lang="en-GB" sz="1400" i="1" err="1">
                <a:solidFill>
                  <a:srgbClr val="211E1D"/>
                </a:solidFill>
                <a:latin typeface="Helvetica"/>
                <a:cs typeface="Helvetica"/>
              </a:rPr>
              <a:t>bekijken</a:t>
            </a:r>
            <a:r>
              <a:rPr lang="en-GB" sz="1400" i="1">
                <a:solidFill>
                  <a:srgbClr val="211E1D"/>
                </a:solidFill>
                <a:latin typeface="Helvetica"/>
                <a:cs typeface="Helvetica"/>
              </a:rPr>
              <a:t> die door </a:t>
            </a:r>
            <a:r>
              <a:rPr lang="en-GB" sz="1400" i="1" err="1">
                <a:solidFill>
                  <a:srgbClr val="211E1D"/>
                </a:solidFill>
                <a:latin typeface="Helvetica"/>
                <a:cs typeface="Helvetica"/>
              </a:rPr>
              <a:t>meerdere</a:t>
            </a:r>
            <a:r>
              <a:rPr lang="en-GB" sz="1400" i="1">
                <a:solidFill>
                  <a:srgbClr val="211E1D"/>
                </a:solidFill>
                <a:latin typeface="Helvetica"/>
                <a:cs typeface="Helvetica"/>
              </a:rPr>
              <a:t> </a:t>
            </a:r>
            <a:r>
              <a:rPr lang="en-GB" sz="1400" i="1" err="1">
                <a:solidFill>
                  <a:srgbClr val="211E1D"/>
                </a:solidFill>
                <a:latin typeface="Helvetica"/>
                <a:cs typeface="Helvetica"/>
              </a:rPr>
              <a:t>programma’s</a:t>
            </a:r>
            <a:r>
              <a:rPr lang="en-GB" sz="1400" i="1">
                <a:solidFill>
                  <a:srgbClr val="211E1D"/>
                </a:solidFill>
                <a:latin typeface="Helvetica"/>
                <a:cs typeface="Helvetica"/>
              </a:rPr>
              <a:t> </a:t>
            </a:r>
            <a:r>
              <a:rPr lang="en-GB" sz="1400" i="1" err="1">
                <a:solidFill>
                  <a:srgbClr val="211E1D"/>
                </a:solidFill>
                <a:latin typeface="Helvetica"/>
                <a:cs typeface="Helvetica"/>
              </a:rPr>
              <a:t>worden</a:t>
            </a:r>
            <a:r>
              <a:rPr lang="en-GB" sz="1400" i="1">
                <a:solidFill>
                  <a:srgbClr val="211E1D"/>
                </a:solidFill>
                <a:latin typeface="Helvetica"/>
                <a:cs typeface="Helvetica"/>
              </a:rPr>
              <a:t> </a:t>
            </a:r>
            <a:r>
              <a:rPr lang="en-GB" sz="1400" i="1" err="1">
                <a:solidFill>
                  <a:srgbClr val="211E1D"/>
                </a:solidFill>
                <a:latin typeface="Helvetica"/>
                <a:cs typeface="Helvetica"/>
              </a:rPr>
              <a:t>aangeboden</a:t>
            </a:r>
            <a:r>
              <a:rPr lang="en-GB" sz="1400" i="1">
                <a:solidFill>
                  <a:srgbClr val="211E1D"/>
                </a:solidFill>
                <a:effectLst/>
                <a:latin typeface="Helvetica"/>
                <a:cs typeface="Helvetica"/>
              </a:rPr>
              <a:t>.</a:t>
            </a:r>
            <a:endParaRPr lang="en-GB" sz="1400" i="1">
              <a:solidFill>
                <a:srgbClr val="211E1D"/>
              </a:solidFill>
              <a:latin typeface="Helvetica"/>
              <a:cs typeface="Helvetica"/>
            </a:endParaRPr>
          </a:p>
          <a:p>
            <a:endParaRPr lang="en-GB" sz="1400" i="1">
              <a:solidFill>
                <a:srgbClr val="211E1D"/>
              </a:solidFill>
              <a:effectLst/>
              <a:latin typeface="Helvetica" pitchFamily="2" charset="0"/>
              <a:cs typeface="Helvetica"/>
            </a:endParaRPr>
          </a:p>
        </p:txBody>
      </p:sp>
      <p:sp>
        <p:nvSpPr>
          <p:cNvPr id="11" name="TextBox 22">
            <a:extLst>
              <a:ext uri="{FF2B5EF4-FFF2-40B4-BE49-F238E27FC236}">
                <a16:creationId xmlns:a16="http://schemas.microsoft.com/office/drawing/2014/main" id="{A4CE8405-C484-5974-6252-0982258E5059}"/>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a:cs typeface="Calibri"/>
              </a:rPr>
              <a:t>bovenaanzicht</a:t>
            </a:r>
            <a:endParaRPr lang="nl-NL" sz="1400">
              <a:solidFill>
                <a:srgbClr val="3D68EC"/>
              </a:solidFill>
              <a:latin typeface="General Sans Medium" pitchFamily="2" charset="77"/>
              <a:cs typeface="Calibri"/>
            </a:endParaRPr>
          </a:p>
        </p:txBody>
      </p:sp>
      <p:pic>
        <p:nvPicPr>
          <p:cNvPr id="12" name="Picture 11" descr="A diagram of a cell phone and a cellphone&#10;&#10;Description automatically generated">
            <a:extLst>
              <a:ext uri="{FF2B5EF4-FFF2-40B4-BE49-F238E27FC236}">
                <a16:creationId xmlns:a16="http://schemas.microsoft.com/office/drawing/2014/main" id="{E552F98D-4D9B-CA3B-167A-095A5A9E8367}"/>
              </a:ext>
            </a:extLst>
          </p:cNvPr>
          <p:cNvPicPr>
            <a:picLocks noChangeAspect="1"/>
          </p:cNvPicPr>
          <p:nvPr/>
        </p:nvPicPr>
        <p:blipFill>
          <a:blip r:embed="rId4"/>
          <a:stretch>
            <a:fillRect/>
          </a:stretch>
        </p:blipFill>
        <p:spPr>
          <a:xfrm>
            <a:off x="3429553" y="883488"/>
            <a:ext cx="4850787" cy="4833647"/>
          </a:xfrm>
          <a:prstGeom prst="rect">
            <a:avLst/>
          </a:prstGeom>
        </p:spPr>
      </p:pic>
    </p:spTree>
    <p:extLst>
      <p:ext uri="{BB962C8B-B14F-4D97-AF65-F5344CB8AC3E}">
        <p14:creationId xmlns:p14="http://schemas.microsoft.com/office/powerpoint/2010/main" val="649139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illustration of a tower&#10;&#10;Description automatically generated">
            <a:extLst>
              <a:ext uri="{FF2B5EF4-FFF2-40B4-BE49-F238E27FC236}">
                <a16:creationId xmlns:a16="http://schemas.microsoft.com/office/drawing/2014/main" id="{1623B0AE-C560-239C-D82F-F79083DA9D94}"/>
              </a:ext>
            </a:extLst>
          </p:cNvPr>
          <p:cNvPicPr>
            <a:picLocks noChangeAspect="1"/>
          </p:cNvPicPr>
          <p:nvPr/>
        </p:nvPicPr>
        <p:blipFill>
          <a:blip r:embed="rId2"/>
          <a:stretch>
            <a:fillRect/>
          </a:stretch>
        </p:blipFill>
        <p:spPr>
          <a:xfrm>
            <a:off x="55587" y="128067"/>
            <a:ext cx="2492042" cy="3388620"/>
          </a:xfrm>
          <a:prstGeom prst="rect">
            <a:avLst/>
          </a:prstGeom>
        </p:spPr>
      </p:pic>
      <p:sp>
        <p:nvSpPr>
          <p:cNvPr id="13" name="Rectangle 12">
            <a:extLst>
              <a:ext uri="{FF2B5EF4-FFF2-40B4-BE49-F238E27FC236}">
                <a16:creationId xmlns:a16="http://schemas.microsoft.com/office/drawing/2014/main" id="{7BB2966C-67E6-2A27-4119-314DB73AC712}"/>
              </a:ext>
            </a:extLst>
          </p:cNvPr>
          <p:cNvSpPr/>
          <p:nvPr/>
        </p:nvSpPr>
        <p:spPr>
          <a:xfrm>
            <a:off x="3071063" y="650613"/>
            <a:ext cx="5890057" cy="5643958"/>
          </a:xfrm>
          <a:prstGeom prst="rect">
            <a:avLst/>
          </a:prstGeom>
          <a:solidFill>
            <a:schemeClr val="bg1">
              <a:lumMod val="9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Box 3">
            <a:extLst>
              <a:ext uri="{FF2B5EF4-FFF2-40B4-BE49-F238E27FC236}">
                <a16:creationId xmlns:a16="http://schemas.microsoft.com/office/drawing/2014/main" id="{941C84E3-1DAE-DA67-F62C-61FFAD38993F}"/>
              </a:ext>
            </a:extLst>
          </p:cNvPr>
          <p:cNvSpPr txBox="1"/>
          <p:nvPr/>
        </p:nvSpPr>
        <p:spPr>
          <a:xfrm>
            <a:off x="9162264" y="650613"/>
            <a:ext cx="2815911" cy="1569660"/>
          </a:xfrm>
          <a:prstGeom prst="rect">
            <a:avLst/>
          </a:prstGeom>
          <a:noFill/>
        </p:spPr>
        <p:txBody>
          <a:bodyPr wrap="square" lIns="91440" tIns="45720" rIns="91440" bIns="45720" rtlCol="0" anchor="t">
            <a:spAutoFit/>
          </a:bodyPr>
          <a:lstStyle/>
          <a:p>
            <a:r>
              <a:rPr lang="en-GB" sz="2400" b="1">
                <a:latin typeface="General Sans Semibold"/>
              </a:rPr>
              <a:t>Welke </a:t>
            </a:r>
            <a:r>
              <a:rPr lang="en-GB" sz="2400" b="1" err="1">
                <a:latin typeface="General Sans Semibold"/>
              </a:rPr>
              <a:t>processen</a:t>
            </a:r>
            <a:r>
              <a:rPr lang="en-GB" sz="2400" b="1">
                <a:latin typeface="General Sans Semibold"/>
              </a:rPr>
              <a:t> op </a:t>
            </a:r>
            <a:r>
              <a:rPr lang="en-GB" sz="2400" b="1" err="1">
                <a:latin typeface="General Sans Semibold"/>
              </a:rPr>
              <a:t>organisatieniveau</a:t>
            </a:r>
            <a:r>
              <a:rPr lang="en-GB" sz="2400" b="1">
                <a:latin typeface="General Sans Semibold"/>
              </a:rPr>
              <a:t> </a:t>
            </a:r>
            <a:r>
              <a:rPr lang="en-GB" sz="2400" b="1" err="1">
                <a:latin typeface="General Sans Semibold"/>
              </a:rPr>
              <a:t>zijn</a:t>
            </a:r>
            <a:r>
              <a:rPr lang="en-GB" sz="2400" b="1">
                <a:latin typeface="General Sans Semibold"/>
              </a:rPr>
              <a:t> </a:t>
            </a:r>
            <a:r>
              <a:rPr lang="en-GB" sz="2400" b="1" err="1">
                <a:latin typeface="General Sans Semibold"/>
              </a:rPr>
              <a:t>daarbij</a:t>
            </a:r>
            <a:r>
              <a:rPr lang="en-GB" sz="2400" b="1">
                <a:latin typeface="General Sans Semibold"/>
              </a:rPr>
              <a:t> </a:t>
            </a:r>
            <a:r>
              <a:rPr lang="en-GB" sz="2400" b="1" err="1">
                <a:latin typeface="General Sans Semibold"/>
              </a:rPr>
              <a:t>betrokken</a:t>
            </a:r>
            <a:r>
              <a:rPr lang="en-GB" sz="2400" b="1">
                <a:latin typeface="General Sans Semibold"/>
              </a:rPr>
              <a:t>?</a:t>
            </a:r>
            <a:endParaRPr lang="en-GB" sz="2400" b="1">
              <a:latin typeface="General Sans Semibold" pitchFamily="2" charset="77"/>
            </a:endParaRPr>
          </a:p>
        </p:txBody>
      </p:sp>
      <p:pic>
        <p:nvPicPr>
          <p:cNvPr id="9" name="Picture 8" descr="A yellow hexagon structure with many cubes&#10;&#10;Description automatically generated">
            <a:extLst>
              <a:ext uri="{FF2B5EF4-FFF2-40B4-BE49-F238E27FC236}">
                <a16:creationId xmlns:a16="http://schemas.microsoft.com/office/drawing/2014/main" id="{5C84CA3B-F8BD-4BC3-2F3C-F424B06AA79F}"/>
              </a:ext>
            </a:extLst>
          </p:cNvPr>
          <p:cNvPicPr>
            <a:picLocks noChangeAspect="1"/>
          </p:cNvPicPr>
          <p:nvPr/>
        </p:nvPicPr>
        <p:blipFill>
          <a:blip r:embed="rId3"/>
          <a:stretch>
            <a:fillRect/>
          </a:stretch>
        </p:blipFill>
        <p:spPr>
          <a:xfrm>
            <a:off x="3177724" y="468932"/>
            <a:ext cx="5496544" cy="5659468"/>
          </a:xfrm>
          <a:prstGeom prst="rect">
            <a:avLst/>
          </a:prstGeom>
        </p:spPr>
      </p:pic>
      <p:sp>
        <p:nvSpPr>
          <p:cNvPr id="15" name="Rectangle 14">
            <a:extLst>
              <a:ext uri="{FF2B5EF4-FFF2-40B4-BE49-F238E27FC236}">
                <a16:creationId xmlns:a16="http://schemas.microsoft.com/office/drawing/2014/main" id="{8BC07E02-AA52-80B0-0676-94B445B1403C}"/>
              </a:ext>
            </a:extLst>
          </p:cNvPr>
          <p:cNvSpPr/>
          <p:nvPr/>
        </p:nvSpPr>
        <p:spPr>
          <a:xfrm>
            <a:off x="402336" y="768096"/>
            <a:ext cx="1719072" cy="1280160"/>
          </a:xfrm>
          <a:prstGeom prst="rect">
            <a:avLst/>
          </a:prstGeom>
          <a:noFill/>
          <a:ln w="41275">
            <a:solidFill>
              <a:srgbClr val="F4D7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7" name="Straight Connector 16">
            <a:extLst>
              <a:ext uri="{FF2B5EF4-FFF2-40B4-BE49-F238E27FC236}">
                <a16:creationId xmlns:a16="http://schemas.microsoft.com/office/drawing/2014/main" id="{59AA80BC-6D9F-E47D-E032-E3495523D968}"/>
              </a:ext>
            </a:extLst>
          </p:cNvPr>
          <p:cNvCxnSpPr>
            <a:cxnSpLocks/>
            <a:stCxn id="15" idx="3"/>
          </p:cNvCxnSpPr>
          <p:nvPr/>
        </p:nvCxnSpPr>
        <p:spPr>
          <a:xfrm>
            <a:off x="2121408" y="1408176"/>
            <a:ext cx="949655" cy="0"/>
          </a:xfrm>
          <a:prstGeom prst="line">
            <a:avLst/>
          </a:prstGeom>
          <a:ln w="19050">
            <a:solidFill>
              <a:srgbClr val="F4D74B"/>
            </a:solidFill>
          </a:ln>
        </p:spPr>
        <p:style>
          <a:lnRef idx="1">
            <a:schemeClr val="accent1"/>
          </a:lnRef>
          <a:fillRef idx="0">
            <a:schemeClr val="accent1"/>
          </a:fillRef>
          <a:effectRef idx="0">
            <a:schemeClr val="accent1"/>
          </a:effectRef>
          <a:fontRef idx="minor">
            <a:schemeClr val="tx1"/>
          </a:fontRef>
        </p:style>
      </p:cxnSp>
      <p:sp>
        <p:nvSpPr>
          <p:cNvPr id="14" name="TextBox 22">
            <a:extLst>
              <a:ext uri="{FF2B5EF4-FFF2-40B4-BE49-F238E27FC236}">
                <a16:creationId xmlns:a16="http://schemas.microsoft.com/office/drawing/2014/main" id="{815CFEC9-ACCC-12AD-EF55-652C2F5F6C72}"/>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5" name="TextBox 22">
            <a:extLst>
              <a:ext uri="{FF2B5EF4-FFF2-40B4-BE49-F238E27FC236}">
                <a16:creationId xmlns:a16="http://schemas.microsoft.com/office/drawing/2014/main" id="{0D5AE1EF-D181-CB2F-670B-8E446D3D00B2}"/>
              </a:ext>
            </a:extLst>
          </p:cNvPr>
          <p:cNvSpPr txBox="1"/>
          <p:nvPr/>
        </p:nvSpPr>
        <p:spPr>
          <a:xfrm>
            <a:off x="9191403" y="2637439"/>
            <a:ext cx="2613177" cy="3323987"/>
          </a:xfrm>
          <a:prstGeom prst="rect">
            <a:avLst/>
          </a:prstGeom>
          <a:noFill/>
        </p:spPr>
        <p:txBody>
          <a:bodyPr wrap="square" lIns="91440" tIns="45720" rIns="91440" bIns="45720" rtlCol="0" anchor="t">
            <a:spAutoFit/>
          </a:bodyPr>
          <a:lstStyle/>
          <a:p>
            <a:r>
              <a:rPr lang="en-GB" sz="1400" i="1">
                <a:solidFill>
                  <a:srgbClr val="211E1D"/>
                </a:solidFill>
                <a:latin typeface="Helvetica"/>
                <a:cs typeface="Helvetica"/>
              </a:rPr>
              <a:t>Op </a:t>
            </a:r>
            <a:r>
              <a:rPr lang="en-GB" sz="1400" i="1" err="1">
                <a:solidFill>
                  <a:srgbClr val="211E1D"/>
                </a:solidFill>
                <a:latin typeface="Helvetica"/>
                <a:cs typeface="Helvetica"/>
              </a:rPr>
              <a:t>bestuurlijk</a:t>
            </a:r>
            <a:r>
              <a:rPr lang="en-GB" sz="1400" i="1">
                <a:solidFill>
                  <a:srgbClr val="211E1D"/>
                </a:solidFill>
                <a:latin typeface="Helvetica"/>
                <a:cs typeface="Helvetica"/>
              </a:rPr>
              <a:t> </a:t>
            </a:r>
            <a:r>
              <a:rPr lang="en-GB" sz="1400" i="1" err="1">
                <a:solidFill>
                  <a:srgbClr val="211E1D"/>
                </a:solidFill>
                <a:latin typeface="Helvetica"/>
                <a:cs typeface="Helvetica"/>
              </a:rPr>
              <a:t>niveau</a:t>
            </a:r>
            <a:r>
              <a:rPr lang="en-GB" sz="1400" i="1">
                <a:solidFill>
                  <a:srgbClr val="211E1D"/>
                </a:solidFill>
                <a:latin typeface="Helvetica"/>
                <a:cs typeface="Helvetica"/>
              </a:rPr>
              <a:t> </a:t>
            </a:r>
            <a:r>
              <a:rPr lang="en-GB" sz="1400" i="1" err="1">
                <a:solidFill>
                  <a:srgbClr val="211E1D"/>
                </a:solidFill>
                <a:latin typeface="Helvetica"/>
                <a:cs typeface="Helvetica"/>
              </a:rPr>
              <a:t>zijn</a:t>
            </a:r>
            <a:r>
              <a:rPr lang="en-GB" sz="1400" i="1">
                <a:solidFill>
                  <a:srgbClr val="211E1D"/>
                </a:solidFill>
                <a:latin typeface="Helvetica"/>
                <a:cs typeface="Helvetica"/>
              </a:rPr>
              <a:t> </a:t>
            </a:r>
            <a:r>
              <a:rPr lang="en-GB" sz="1400" i="1" err="1">
                <a:solidFill>
                  <a:srgbClr val="211E1D"/>
                </a:solidFill>
                <a:latin typeface="Helvetica"/>
                <a:cs typeface="Helvetica"/>
              </a:rPr>
              <a:t>afspraken</a:t>
            </a:r>
            <a:r>
              <a:rPr lang="en-GB" sz="1400" i="1">
                <a:solidFill>
                  <a:srgbClr val="211E1D"/>
                </a:solidFill>
                <a:latin typeface="Helvetica"/>
                <a:cs typeface="Helvetica"/>
              </a:rPr>
              <a:t> </a:t>
            </a:r>
            <a:r>
              <a:rPr lang="en-GB" sz="1400" i="1" err="1">
                <a:solidFill>
                  <a:srgbClr val="211E1D"/>
                </a:solidFill>
                <a:latin typeface="Helvetica"/>
                <a:cs typeface="Helvetica"/>
              </a:rPr>
              <a:t>nodig</a:t>
            </a:r>
            <a:r>
              <a:rPr lang="en-GB" sz="1400" i="1">
                <a:solidFill>
                  <a:srgbClr val="211E1D"/>
                </a:solidFill>
                <a:latin typeface="Helvetica"/>
                <a:cs typeface="Helvetica"/>
              </a:rPr>
              <a:t> over de </a:t>
            </a:r>
            <a:r>
              <a:rPr lang="en-GB" sz="1400" i="1" err="1">
                <a:solidFill>
                  <a:srgbClr val="211E1D"/>
                </a:solidFill>
                <a:latin typeface="Helvetica"/>
                <a:cs typeface="Helvetica"/>
              </a:rPr>
              <a:t>benodigde</a:t>
            </a:r>
            <a:r>
              <a:rPr lang="en-GB" sz="1400" i="1">
                <a:solidFill>
                  <a:srgbClr val="211E1D"/>
                </a:solidFill>
                <a:latin typeface="Helvetica"/>
                <a:cs typeface="Helvetica"/>
              </a:rPr>
              <a:t> </a:t>
            </a:r>
            <a:r>
              <a:rPr lang="en-GB" sz="1400" i="1" err="1">
                <a:solidFill>
                  <a:srgbClr val="211E1D"/>
                </a:solidFill>
                <a:latin typeface="Helvetica"/>
                <a:cs typeface="Helvetica"/>
              </a:rPr>
              <a:t>accreditatie</a:t>
            </a:r>
            <a:r>
              <a:rPr lang="en-GB" sz="1400" i="1">
                <a:solidFill>
                  <a:srgbClr val="211E1D"/>
                </a:solidFill>
                <a:effectLst/>
                <a:latin typeface="Helvetica"/>
                <a:cs typeface="Helvetica"/>
              </a:rPr>
              <a:t>, </a:t>
            </a:r>
            <a:r>
              <a:rPr lang="en-GB" sz="1400" i="1">
                <a:solidFill>
                  <a:srgbClr val="211E1D"/>
                </a:solidFill>
                <a:latin typeface="Helvetica"/>
                <a:cs typeface="Helvetica"/>
              </a:rPr>
              <a:t>de </a:t>
            </a:r>
            <a:r>
              <a:rPr lang="en-GB" sz="1400" i="1" err="1">
                <a:solidFill>
                  <a:srgbClr val="211E1D"/>
                </a:solidFill>
                <a:latin typeface="Helvetica"/>
                <a:cs typeface="Helvetica"/>
              </a:rPr>
              <a:t>aansluiting</a:t>
            </a:r>
            <a:r>
              <a:rPr lang="en-GB" sz="1400" i="1">
                <a:solidFill>
                  <a:srgbClr val="211E1D"/>
                </a:solidFill>
                <a:latin typeface="Helvetica"/>
                <a:cs typeface="Helvetica"/>
              </a:rPr>
              <a:t> </a:t>
            </a:r>
            <a:r>
              <a:rPr lang="en-GB" sz="1400" i="1">
                <a:solidFill>
                  <a:srgbClr val="211E1D"/>
                </a:solidFill>
                <a:effectLst/>
                <a:latin typeface="Helvetica"/>
                <a:cs typeface="Helvetica"/>
              </a:rPr>
              <a:t>in </a:t>
            </a:r>
            <a:r>
              <a:rPr lang="en-GB" sz="1400" i="1" err="1">
                <a:solidFill>
                  <a:srgbClr val="211E1D"/>
                </a:solidFill>
                <a:latin typeface="Helvetica"/>
                <a:cs typeface="Helvetica"/>
              </a:rPr>
              <a:t>onderlinge</a:t>
            </a:r>
            <a:r>
              <a:rPr lang="en-GB" sz="1400" i="1">
                <a:solidFill>
                  <a:srgbClr val="211E1D"/>
                </a:solidFill>
                <a:latin typeface="Helvetica"/>
                <a:cs typeface="Helvetica"/>
              </a:rPr>
              <a:t> </a:t>
            </a:r>
            <a:r>
              <a:rPr lang="en-GB" sz="1400" i="1">
                <a:solidFill>
                  <a:srgbClr val="211E1D"/>
                </a:solidFill>
                <a:effectLst/>
                <a:latin typeface="Helvetica"/>
                <a:cs typeface="Helvetica"/>
              </a:rPr>
              <a:t>curricula</a:t>
            </a:r>
            <a:r>
              <a:rPr lang="en-GB" sz="1400" i="1">
                <a:solidFill>
                  <a:srgbClr val="211E1D"/>
                </a:solidFill>
                <a:latin typeface="Helvetica"/>
                <a:cs typeface="Helvetica"/>
              </a:rPr>
              <a:t> </a:t>
            </a:r>
            <a:r>
              <a:rPr lang="en-GB" sz="1400" i="1" err="1">
                <a:solidFill>
                  <a:srgbClr val="211E1D"/>
                </a:solidFill>
                <a:latin typeface="Helvetica"/>
                <a:cs typeface="Helvetica"/>
              </a:rPr>
              <a:t>en</a:t>
            </a:r>
            <a:r>
              <a:rPr lang="en-GB" sz="1400" i="1">
                <a:solidFill>
                  <a:srgbClr val="211E1D"/>
                </a:solidFill>
                <a:latin typeface="Helvetica"/>
                <a:cs typeface="Helvetica"/>
              </a:rPr>
              <a:t> de </a:t>
            </a:r>
            <a:r>
              <a:rPr lang="en-GB" sz="1400" i="1" err="1">
                <a:solidFill>
                  <a:srgbClr val="211E1D"/>
                </a:solidFill>
                <a:latin typeface="Helvetica"/>
                <a:cs typeface="Helvetica"/>
              </a:rPr>
              <a:t>kosten</a:t>
            </a:r>
            <a:r>
              <a:rPr lang="en-GB" sz="1400" i="1">
                <a:solidFill>
                  <a:srgbClr val="211E1D"/>
                </a:solidFill>
                <a:latin typeface="Helvetica"/>
                <a:cs typeface="Helvetica"/>
              </a:rPr>
              <a:t>.</a:t>
            </a:r>
            <a:endParaRPr lang="nl-NL" sz="1400" i="1">
              <a:latin typeface="Helvetica"/>
              <a:cs typeface="Helvetica"/>
            </a:endParaRPr>
          </a:p>
          <a:p>
            <a:endParaRPr lang="en-GB" sz="1400" i="1">
              <a:solidFill>
                <a:srgbClr val="211E1D"/>
              </a:solidFill>
              <a:effectLst/>
              <a:latin typeface="Helvetica" pitchFamily="2" charset="0"/>
              <a:cs typeface="Helvetica"/>
            </a:endParaRPr>
          </a:p>
          <a:p>
            <a:endParaRPr lang="en-GB" sz="1400" i="1">
              <a:solidFill>
                <a:srgbClr val="211E1D"/>
              </a:solidFill>
              <a:latin typeface="Helvetica" pitchFamily="2" charset="0"/>
            </a:endParaRPr>
          </a:p>
          <a:p>
            <a:endParaRPr lang="en-GB" sz="1400" i="1">
              <a:solidFill>
                <a:srgbClr val="211E1D"/>
              </a:solidFill>
              <a:effectLst/>
              <a:latin typeface="Helvetica" pitchFamily="2" charset="0"/>
            </a:endParaRPr>
          </a:p>
          <a:p>
            <a:r>
              <a:rPr lang="en-GB" sz="1400" i="1" err="1">
                <a:solidFill>
                  <a:srgbClr val="211E1D"/>
                </a:solidFill>
                <a:latin typeface="Helvetica"/>
                <a:cs typeface="Helvetica"/>
              </a:rPr>
              <a:t>Onderwijsdiensten</a:t>
            </a:r>
            <a:r>
              <a:rPr lang="en-GB" sz="1400" i="1">
                <a:solidFill>
                  <a:srgbClr val="211E1D"/>
                </a:solidFill>
                <a:latin typeface="Helvetica"/>
                <a:cs typeface="Helvetica"/>
              </a:rPr>
              <a:t> </a:t>
            </a:r>
            <a:r>
              <a:rPr lang="en-GB" sz="1400" i="1" err="1">
                <a:solidFill>
                  <a:srgbClr val="211E1D"/>
                </a:solidFill>
                <a:latin typeface="Helvetica"/>
                <a:cs typeface="Helvetica"/>
              </a:rPr>
              <a:t>overleggen</a:t>
            </a:r>
            <a:r>
              <a:rPr lang="en-GB" sz="1400" i="1">
                <a:solidFill>
                  <a:srgbClr val="211E1D"/>
                </a:solidFill>
                <a:latin typeface="Helvetica"/>
                <a:cs typeface="Helvetica"/>
              </a:rPr>
              <a:t> met </a:t>
            </a:r>
            <a:r>
              <a:rPr lang="en-GB" sz="1400" i="1">
                <a:solidFill>
                  <a:srgbClr val="211E1D"/>
                </a:solidFill>
                <a:effectLst/>
                <a:latin typeface="Helvetica"/>
                <a:cs typeface="Helvetica"/>
              </a:rPr>
              <a:t>partners</a:t>
            </a:r>
            <a:r>
              <a:rPr lang="en-GB" sz="1400" i="1">
                <a:solidFill>
                  <a:srgbClr val="211E1D"/>
                </a:solidFill>
                <a:latin typeface="Helvetica"/>
                <a:cs typeface="Helvetica"/>
              </a:rPr>
              <a:t> om </a:t>
            </a:r>
            <a:r>
              <a:rPr lang="en-GB" sz="1400" i="1" err="1">
                <a:solidFill>
                  <a:srgbClr val="211E1D"/>
                </a:solidFill>
                <a:latin typeface="Helvetica"/>
                <a:cs typeface="Helvetica"/>
              </a:rPr>
              <a:t>te</a:t>
            </a:r>
            <a:r>
              <a:rPr lang="en-GB" sz="1400" i="1">
                <a:solidFill>
                  <a:srgbClr val="211E1D"/>
                </a:solidFill>
                <a:latin typeface="Helvetica"/>
                <a:cs typeface="Helvetica"/>
              </a:rPr>
              <a:t> </a:t>
            </a:r>
            <a:r>
              <a:rPr lang="en-GB" sz="1400" i="1" err="1">
                <a:solidFill>
                  <a:srgbClr val="211E1D"/>
                </a:solidFill>
                <a:latin typeface="Helvetica"/>
                <a:cs typeface="Helvetica"/>
              </a:rPr>
              <a:t>bepalen</a:t>
            </a:r>
            <a:r>
              <a:rPr lang="en-GB" sz="1400" i="1">
                <a:solidFill>
                  <a:srgbClr val="211E1D"/>
                </a:solidFill>
                <a:latin typeface="Helvetica"/>
                <a:cs typeface="Helvetica"/>
              </a:rPr>
              <a:t> </a:t>
            </a:r>
            <a:r>
              <a:rPr lang="en-GB" sz="1400" i="1" err="1">
                <a:solidFill>
                  <a:srgbClr val="211E1D"/>
                </a:solidFill>
                <a:latin typeface="Helvetica"/>
                <a:cs typeface="Helvetica"/>
              </a:rPr>
              <a:t>welke</a:t>
            </a:r>
            <a:r>
              <a:rPr lang="en-GB" sz="1400" i="1">
                <a:solidFill>
                  <a:srgbClr val="211E1D"/>
                </a:solidFill>
                <a:latin typeface="Helvetica"/>
                <a:cs typeface="Helvetica"/>
              </a:rPr>
              <a:t> </a:t>
            </a:r>
            <a:r>
              <a:rPr lang="en-GB" sz="1400" i="1" err="1">
                <a:solidFill>
                  <a:srgbClr val="211E1D"/>
                </a:solidFill>
                <a:latin typeface="Helvetica"/>
                <a:cs typeface="Helvetica"/>
              </a:rPr>
              <a:t>informatie</a:t>
            </a:r>
            <a:r>
              <a:rPr lang="en-GB" sz="1400" i="1">
                <a:solidFill>
                  <a:srgbClr val="211E1D"/>
                </a:solidFill>
                <a:latin typeface="Helvetica"/>
                <a:cs typeface="Helvetica"/>
              </a:rPr>
              <a:t> </a:t>
            </a:r>
            <a:r>
              <a:rPr lang="en-GB" sz="1400" i="1" err="1">
                <a:solidFill>
                  <a:srgbClr val="211E1D"/>
                </a:solidFill>
                <a:latin typeface="Helvetica"/>
                <a:cs typeface="Helvetica"/>
              </a:rPr>
              <a:t>kan</a:t>
            </a:r>
            <a:r>
              <a:rPr lang="en-GB" sz="1400" i="1">
                <a:solidFill>
                  <a:srgbClr val="211E1D"/>
                </a:solidFill>
                <a:latin typeface="Helvetica"/>
                <a:cs typeface="Helvetica"/>
              </a:rPr>
              <a:t> </a:t>
            </a:r>
            <a:r>
              <a:rPr lang="en-GB" sz="1400" i="1" err="1">
                <a:solidFill>
                  <a:srgbClr val="211E1D"/>
                </a:solidFill>
                <a:latin typeface="Helvetica"/>
                <a:cs typeface="Helvetica"/>
              </a:rPr>
              <a:t>worden</a:t>
            </a:r>
            <a:r>
              <a:rPr lang="en-GB" sz="1400" i="1">
                <a:solidFill>
                  <a:srgbClr val="211E1D"/>
                </a:solidFill>
                <a:latin typeface="Helvetica"/>
                <a:cs typeface="Helvetica"/>
              </a:rPr>
              <a:t> </a:t>
            </a:r>
            <a:r>
              <a:rPr lang="en-GB" sz="1400" i="1" err="1">
                <a:solidFill>
                  <a:srgbClr val="211E1D"/>
                </a:solidFill>
                <a:latin typeface="Helvetica"/>
                <a:cs typeface="Helvetica"/>
              </a:rPr>
              <a:t>opgevraagd</a:t>
            </a:r>
            <a:r>
              <a:rPr lang="en-GB" sz="1400" i="1">
                <a:solidFill>
                  <a:srgbClr val="211E1D"/>
                </a:solidFill>
                <a:latin typeface="Helvetica"/>
                <a:cs typeface="Helvetica"/>
              </a:rPr>
              <a:t> </a:t>
            </a:r>
            <a:r>
              <a:rPr lang="en-GB" sz="1400" i="1" err="1">
                <a:solidFill>
                  <a:srgbClr val="211E1D"/>
                </a:solidFill>
                <a:latin typeface="Helvetica"/>
                <a:cs typeface="Helvetica"/>
              </a:rPr>
              <a:t>en</a:t>
            </a:r>
            <a:r>
              <a:rPr lang="en-GB" sz="1400" i="1">
                <a:solidFill>
                  <a:srgbClr val="211E1D"/>
                </a:solidFill>
                <a:latin typeface="Helvetica"/>
                <a:cs typeface="Helvetica"/>
              </a:rPr>
              <a:t> </a:t>
            </a:r>
            <a:r>
              <a:rPr lang="en-GB" sz="1400" i="1" err="1">
                <a:solidFill>
                  <a:srgbClr val="211E1D"/>
                </a:solidFill>
                <a:latin typeface="Helvetica"/>
                <a:cs typeface="Helvetica"/>
              </a:rPr>
              <a:t>welke</a:t>
            </a:r>
            <a:r>
              <a:rPr lang="en-GB" sz="1400" i="1">
                <a:solidFill>
                  <a:srgbClr val="211E1D"/>
                </a:solidFill>
                <a:latin typeface="Helvetica"/>
                <a:cs typeface="Helvetica"/>
              </a:rPr>
              <a:t> </a:t>
            </a:r>
            <a:r>
              <a:rPr lang="en-GB" sz="1400" i="1" err="1">
                <a:solidFill>
                  <a:srgbClr val="211E1D"/>
                </a:solidFill>
                <a:latin typeface="Helvetica"/>
                <a:cs typeface="Helvetica"/>
              </a:rPr>
              <a:t>soorten</a:t>
            </a:r>
            <a:r>
              <a:rPr lang="en-GB" sz="1400" i="1">
                <a:solidFill>
                  <a:srgbClr val="211E1D"/>
                </a:solidFill>
                <a:latin typeface="Helvetica"/>
                <a:cs typeface="Helvetica"/>
              </a:rPr>
              <a:t> </a:t>
            </a:r>
            <a:r>
              <a:rPr lang="en-GB" sz="1400" i="1" err="1">
                <a:solidFill>
                  <a:srgbClr val="211E1D"/>
                </a:solidFill>
                <a:latin typeface="Helvetica"/>
                <a:cs typeface="Helvetica"/>
              </a:rPr>
              <a:t>applicaties</a:t>
            </a:r>
            <a:r>
              <a:rPr lang="en-GB" sz="1400" i="1">
                <a:solidFill>
                  <a:srgbClr val="211E1D"/>
                </a:solidFill>
                <a:latin typeface="Helvetica"/>
                <a:cs typeface="Helvetica"/>
              </a:rPr>
              <a:t> </a:t>
            </a:r>
            <a:r>
              <a:rPr lang="en-GB" sz="1400" i="1" err="1">
                <a:solidFill>
                  <a:srgbClr val="211E1D"/>
                </a:solidFill>
                <a:latin typeface="Helvetica"/>
                <a:cs typeface="Helvetica"/>
              </a:rPr>
              <a:t>worden</a:t>
            </a:r>
            <a:r>
              <a:rPr lang="en-GB" sz="1400" i="1">
                <a:solidFill>
                  <a:srgbClr val="211E1D"/>
                </a:solidFill>
                <a:latin typeface="Helvetica"/>
                <a:cs typeface="Helvetica"/>
              </a:rPr>
              <a:t> </a:t>
            </a:r>
            <a:r>
              <a:rPr lang="en-GB" sz="1400" i="1" err="1">
                <a:solidFill>
                  <a:srgbClr val="211E1D"/>
                </a:solidFill>
                <a:latin typeface="Helvetica"/>
                <a:cs typeface="Helvetica"/>
              </a:rPr>
              <a:t>gebruikt</a:t>
            </a:r>
            <a:r>
              <a:rPr lang="en-GB" sz="1400" i="1">
                <a:solidFill>
                  <a:srgbClr val="211E1D"/>
                </a:solidFill>
                <a:latin typeface="Helvetica"/>
                <a:cs typeface="Helvetica"/>
              </a:rPr>
              <a:t>.</a:t>
            </a:r>
            <a:endParaRPr lang="en-GB" sz="1400" i="1">
              <a:solidFill>
                <a:srgbClr val="211E1D"/>
              </a:solidFill>
              <a:effectLst/>
              <a:latin typeface="Helvetica"/>
              <a:cs typeface="Helvetica"/>
            </a:endParaRPr>
          </a:p>
          <a:p>
            <a:endParaRPr lang="en-GB" sz="1400" i="1">
              <a:solidFill>
                <a:srgbClr val="211E1D"/>
              </a:solidFill>
              <a:effectLst/>
              <a:latin typeface="Helvetica" pitchFamily="2" charset="0"/>
              <a:cs typeface="Helvetica"/>
            </a:endParaRPr>
          </a:p>
          <a:p>
            <a:endParaRPr lang="en-GB" sz="1400">
              <a:solidFill>
                <a:srgbClr val="211E1D"/>
              </a:solidFill>
              <a:effectLst/>
              <a:latin typeface="Helvetica" pitchFamily="2" charset="0"/>
            </a:endParaRPr>
          </a:p>
        </p:txBody>
      </p:sp>
    </p:spTree>
    <p:extLst>
      <p:ext uri="{BB962C8B-B14F-4D97-AF65-F5344CB8AC3E}">
        <p14:creationId xmlns:p14="http://schemas.microsoft.com/office/powerpoint/2010/main" val="3821383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illustration of a tower&#10;&#10;Description automatically generated">
            <a:extLst>
              <a:ext uri="{FF2B5EF4-FFF2-40B4-BE49-F238E27FC236}">
                <a16:creationId xmlns:a16="http://schemas.microsoft.com/office/drawing/2014/main" id="{F8FFF461-1940-CA91-07BD-E7D2E4C09ADC}"/>
              </a:ext>
            </a:extLst>
          </p:cNvPr>
          <p:cNvPicPr>
            <a:picLocks noChangeAspect="1"/>
          </p:cNvPicPr>
          <p:nvPr/>
        </p:nvPicPr>
        <p:blipFill>
          <a:blip r:embed="rId2"/>
          <a:stretch>
            <a:fillRect/>
          </a:stretch>
        </p:blipFill>
        <p:spPr>
          <a:xfrm>
            <a:off x="55587" y="128067"/>
            <a:ext cx="2492042" cy="3388620"/>
          </a:xfrm>
          <a:prstGeom prst="rect">
            <a:avLst/>
          </a:prstGeom>
        </p:spPr>
      </p:pic>
      <p:sp>
        <p:nvSpPr>
          <p:cNvPr id="5" name="Rectangle 4">
            <a:extLst>
              <a:ext uri="{FF2B5EF4-FFF2-40B4-BE49-F238E27FC236}">
                <a16:creationId xmlns:a16="http://schemas.microsoft.com/office/drawing/2014/main" id="{33638E18-C1FA-F510-BED4-7A934C86C5DA}"/>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TextBox 2">
            <a:extLst>
              <a:ext uri="{FF2B5EF4-FFF2-40B4-BE49-F238E27FC236}">
                <a16:creationId xmlns:a16="http://schemas.microsoft.com/office/drawing/2014/main" id="{A5E4A0AA-FA44-2F56-D0A1-71A6AB727D93}"/>
              </a:ext>
            </a:extLst>
          </p:cNvPr>
          <p:cNvSpPr txBox="1"/>
          <p:nvPr/>
        </p:nvSpPr>
        <p:spPr>
          <a:xfrm>
            <a:off x="9226357" y="650613"/>
            <a:ext cx="2815911" cy="1200329"/>
          </a:xfrm>
          <a:prstGeom prst="rect">
            <a:avLst/>
          </a:prstGeom>
          <a:noFill/>
        </p:spPr>
        <p:txBody>
          <a:bodyPr wrap="square" lIns="91440" tIns="45720" rIns="91440" bIns="45720" rtlCol="0" anchor="t">
            <a:spAutoFit/>
          </a:bodyPr>
          <a:lstStyle/>
          <a:p>
            <a:r>
              <a:rPr lang="en-GB" sz="2400" b="1">
                <a:latin typeface="General Sans Semibold"/>
              </a:rPr>
              <a:t>Welke </a:t>
            </a:r>
            <a:r>
              <a:rPr lang="en-GB" sz="2400" b="1" err="1">
                <a:latin typeface="General Sans Semibold"/>
              </a:rPr>
              <a:t>beleid</a:t>
            </a:r>
            <a:r>
              <a:rPr lang="en-GB" sz="2400" b="1">
                <a:latin typeface="General Sans Semibold"/>
              </a:rPr>
              <a:t> </a:t>
            </a:r>
            <a:r>
              <a:rPr lang="en-GB" sz="2400" b="1" err="1">
                <a:latin typeface="General Sans Semibold"/>
              </a:rPr>
              <a:t>en</a:t>
            </a:r>
            <a:r>
              <a:rPr lang="en-GB" sz="2400" b="1">
                <a:latin typeface="General Sans Semibold"/>
              </a:rPr>
              <a:t> </a:t>
            </a:r>
            <a:r>
              <a:rPr lang="en-GB" sz="2400" b="1" err="1">
                <a:latin typeface="General Sans Semibold"/>
              </a:rPr>
              <a:t>wetgeving</a:t>
            </a:r>
            <a:r>
              <a:rPr lang="en-GB" sz="2400" b="1">
                <a:latin typeface="General Sans Semibold"/>
              </a:rPr>
              <a:t> </a:t>
            </a:r>
            <a:r>
              <a:rPr lang="en-GB" sz="2400" b="1" err="1">
                <a:latin typeface="General Sans Semibold"/>
              </a:rPr>
              <a:t>zijn</a:t>
            </a:r>
            <a:r>
              <a:rPr lang="en-GB" sz="2400" b="1">
                <a:latin typeface="General Sans Semibold"/>
              </a:rPr>
              <a:t> </a:t>
            </a:r>
            <a:r>
              <a:rPr lang="en-GB" sz="2400" b="1" err="1">
                <a:latin typeface="General Sans Semibold"/>
              </a:rPr>
              <a:t>betrokken</a:t>
            </a:r>
            <a:r>
              <a:rPr lang="en-GB" sz="2400" b="1">
                <a:latin typeface="General Sans Semibold"/>
              </a:rPr>
              <a:t>?</a:t>
            </a:r>
          </a:p>
        </p:txBody>
      </p:sp>
      <p:sp>
        <p:nvSpPr>
          <p:cNvPr id="6" name="Rectangle 5">
            <a:extLst>
              <a:ext uri="{FF2B5EF4-FFF2-40B4-BE49-F238E27FC236}">
                <a16:creationId xmlns:a16="http://schemas.microsoft.com/office/drawing/2014/main" id="{CFB4F071-E5B1-29D0-EF87-88D328466641}"/>
              </a:ext>
            </a:extLst>
          </p:cNvPr>
          <p:cNvSpPr/>
          <p:nvPr/>
        </p:nvSpPr>
        <p:spPr>
          <a:xfrm>
            <a:off x="213825" y="650613"/>
            <a:ext cx="2093945" cy="2702194"/>
          </a:xfrm>
          <a:prstGeom prst="rect">
            <a:avLst/>
          </a:prstGeom>
          <a:noFill/>
          <a:ln w="41275">
            <a:solidFill>
              <a:srgbClr val="F4D7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7" name="Straight Connector 6">
            <a:extLst>
              <a:ext uri="{FF2B5EF4-FFF2-40B4-BE49-F238E27FC236}">
                <a16:creationId xmlns:a16="http://schemas.microsoft.com/office/drawing/2014/main" id="{4179ACEF-7C31-B69D-5A5B-692054875BA6}"/>
              </a:ext>
            </a:extLst>
          </p:cNvPr>
          <p:cNvCxnSpPr>
            <a:cxnSpLocks/>
            <a:stCxn id="6" idx="3"/>
          </p:cNvCxnSpPr>
          <p:nvPr/>
        </p:nvCxnSpPr>
        <p:spPr>
          <a:xfrm>
            <a:off x="2307770" y="2001710"/>
            <a:ext cx="763293" cy="0"/>
          </a:xfrm>
          <a:prstGeom prst="line">
            <a:avLst/>
          </a:prstGeom>
          <a:ln w="19050">
            <a:solidFill>
              <a:srgbClr val="F4D74B"/>
            </a:solidFill>
          </a:ln>
        </p:spPr>
        <p:style>
          <a:lnRef idx="1">
            <a:schemeClr val="accent1"/>
          </a:lnRef>
          <a:fillRef idx="0">
            <a:schemeClr val="accent1"/>
          </a:fillRef>
          <a:effectRef idx="0">
            <a:schemeClr val="accent1"/>
          </a:effectRef>
          <a:fontRef idx="minor">
            <a:schemeClr val="tx1"/>
          </a:fontRef>
        </p:style>
      </p:cxnSp>
      <p:pic>
        <p:nvPicPr>
          <p:cNvPr id="21" name="Picture 20" descr="A group of veins on a black background&#10;&#10;Description automatically generated">
            <a:extLst>
              <a:ext uri="{FF2B5EF4-FFF2-40B4-BE49-F238E27FC236}">
                <a16:creationId xmlns:a16="http://schemas.microsoft.com/office/drawing/2014/main" id="{7DEC1FF6-DBF0-85C1-C1DB-B80D713AFC4D}"/>
              </a:ext>
            </a:extLst>
          </p:cNvPr>
          <p:cNvPicPr>
            <a:picLocks noChangeAspect="1"/>
          </p:cNvPicPr>
          <p:nvPr/>
        </p:nvPicPr>
        <p:blipFill>
          <a:blip r:embed="rId3"/>
          <a:stretch>
            <a:fillRect/>
          </a:stretch>
        </p:blipFill>
        <p:spPr>
          <a:xfrm>
            <a:off x="3574262" y="0"/>
            <a:ext cx="5043476" cy="6858000"/>
          </a:xfrm>
          <a:prstGeom prst="rect">
            <a:avLst/>
          </a:prstGeom>
        </p:spPr>
      </p:pic>
      <p:sp>
        <p:nvSpPr>
          <p:cNvPr id="28" name="TextBox 27">
            <a:extLst>
              <a:ext uri="{FF2B5EF4-FFF2-40B4-BE49-F238E27FC236}">
                <a16:creationId xmlns:a16="http://schemas.microsoft.com/office/drawing/2014/main" id="{0EB49F49-73BD-F5A3-07E6-1920991144CC}"/>
              </a:ext>
            </a:extLst>
          </p:cNvPr>
          <p:cNvSpPr txBox="1"/>
          <p:nvPr/>
        </p:nvSpPr>
        <p:spPr>
          <a:xfrm>
            <a:off x="9162264" y="2433619"/>
            <a:ext cx="2583570" cy="2031325"/>
          </a:xfrm>
          <a:prstGeom prst="rect">
            <a:avLst/>
          </a:prstGeom>
          <a:noFill/>
        </p:spPr>
        <p:txBody>
          <a:bodyPr wrap="square" lIns="91440" tIns="45720" rIns="91440" bIns="45720" rtlCol="0" anchor="t">
            <a:spAutoFit/>
          </a:bodyPr>
          <a:lstStyle/>
          <a:p>
            <a:r>
              <a:rPr lang="en-GB" sz="1400" i="1">
                <a:latin typeface="Helvetica"/>
                <a:cs typeface="Helvetica"/>
              </a:rPr>
              <a:t>De AVG is de </a:t>
            </a:r>
            <a:r>
              <a:rPr lang="en-GB" sz="1400" i="1" err="1">
                <a:latin typeface="Helvetica"/>
                <a:cs typeface="Helvetica"/>
              </a:rPr>
              <a:t>Nederlandse</a:t>
            </a:r>
            <a:r>
              <a:rPr lang="en-GB" sz="1400" i="1">
                <a:latin typeface="Helvetica"/>
                <a:cs typeface="Helvetica"/>
              </a:rPr>
              <a:t> </a:t>
            </a:r>
            <a:r>
              <a:rPr lang="en-GB" sz="1400" i="1" err="1">
                <a:latin typeface="Helvetica"/>
                <a:cs typeface="Helvetica"/>
              </a:rPr>
              <a:t>implementatie</a:t>
            </a:r>
            <a:r>
              <a:rPr lang="en-GB" sz="1400" i="1">
                <a:latin typeface="Helvetica"/>
                <a:cs typeface="Helvetica"/>
              </a:rPr>
              <a:t> van de </a:t>
            </a:r>
            <a:r>
              <a:rPr lang="en-GB" sz="1400" i="1" err="1">
                <a:latin typeface="Helvetica"/>
                <a:cs typeface="Helvetica"/>
              </a:rPr>
              <a:t>Europese</a:t>
            </a:r>
            <a:r>
              <a:rPr lang="en-GB" sz="1400" i="1">
                <a:latin typeface="Helvetica"/>
                <a:cs typeface="Helvetica"/>
              </a:rPr>
              <a:t> GDPR-</a:t>
            </a:r>
            <a:r>
              <a:rPr lang="en-GB" sz="1400" i="1" err="1">
                <a:latin typeface="Helvetica"/>
                <a:cs typeface="Helvetica"/>
              </a:rPr>
              <a:t>wetgeving</a:t>
            </a:r>
            <a:r>
              <a:rPr lang="en-GB" sz="1400" i="1">
                <a:latin typeface="Helvetica"/>
                <a:cs typeface="Helvetica"/>
              </a:rPr>
              <a:t>, die </a:t>
            </a:r>
            <a:r>
              <a:rPr lang="en-GB" sz="1400" i="1" err="1">
                <a:latin typeface="Helvetica"/>
                <a:cs typeface="Helvetica"/>
              </a:rPr>
              <a:t>een</a:t>
            </a:r>
            <a:r>
              <a:rPr lang="en-GB" sz="1400" i="1">
                <a:latin typeface="Helvetica"/>
                <a:cs typeface="Helvetica"/>
              </a:rPr>
              <a:t> </a:t>
            </a:r>
            <a:r>
              <a:rPr lang="en-GB" sz="1400" i="1" err="1">
                <a:latin typeface="Helvetica"/>
                <a:cs typeface="Helvetica"/>
              </a:rPr>
              <a:t>wereldwijde</a:t>
            </a:r>
            <a:r>
              <a:rPr lang="en-GB" sz="1400" i="1">
                <a:latin typeface="Helvetica"/>
                <a:cs typeface="Helvetica"/>
              </a:rPr>
              <a:t> impact </a:t>
            </a:r>
            <a:r>
              <a:rPr lang="en-GB" sz="1400" i="1" err="1">
                <a:latin typeface="Helvetica"/>
                <a:cs typeface="Helvetica"/>
              </a:rPr>
              <a:t>heeft</a:t>
            </a:r>
            <a:r>
              <a:rPr lang="en-GB" sz="1400" i="1">
                <a:latin typeface="Helvetica"/>
                <a:cs typeface="Helvetica"/>
              </a:rPr>
              <a:t>. </a:t>
            </a:r>
            <a:r>
              <a:rPr lang="en-GB" sz="1400" i="1" err="1">
                <a:latin typeface="Helvetica"/>
                <a:cs typeface="Helvetica"/>
              </a:rPr>
              <a:t>Deze</a:t>
            </a:r>
            <a:r>
              <a:rPr lang="en-GB" sz="1400" i="1">
                <a:latin typeface="Helvetica"/>
                <a:cs typeface="Helvetica"/>
              </a:rPr>
              <a:t> </a:t>
            </a:r>
            <a:r>
              <a:rPr lang="en-GB" sz="1400" i="1" err="1">
                <a:latin typeface="Helvetica"/>
                <a:cs typeface="Helvetica"/>
              </a:rPr>
              <a:t>wordt</a:t>
            </a:r>
            <a:r>
              <a:rPr lang="en-GB" sz="1400" i="1">
                <a:latin typeface="Helvetica"/>
                <a:cs typeface="Helvetica"/>
              </a:rPr>
              <a:t> </a:t>
            </a:r>
            <a:r>
              <a:rPr lang="en-GB" sz="1400" i="1" err="1">
                <a:latin typeface="Helvetica"/>
                <a:cs typeface="Helvetica"/>
              </a:rPr>
              <a:t>omgezet</a:t>
            </a:r>
            <a:r>
              <a:rPr lang="en-GB" sz="1400" i="1">
                <a:latin typeface="Helvetica"/>
                <a:cs typeface="Helvetica"/>
              </a:rPr>
              <a:t> in </a:t>
            </a:r>
            <a:r>
              <a:rPr lang="en-GB" sz="1400" i="1" err="1">
                <a:latin typeface="Helvetica"/>
                <a:cs typeface="Helvetica"/>
              </a:rPr>
              <a:t>nationale</a:t>
            </a:r>
            <a:r>
              <a:rPr lang="en-GB" sz="1400" i="1">
                <a:latin typeface="Helvetica"/>
                <a:cs typeface="Helvetica"/>
              </a:rPr>
              <a:t> </a:t>
            </a:r>
            <a:r>
              <a:rPr lang="en-GB" sz="1400" i="1" err="1">
                <a:latin typeface="Helvetica"/>
                <a:cs typeface="Helvetica"/>
              </a:rPr>
              <a:t>wetgeving</a:t>
            </a:r>
            <a:r>
              <a:rPr lang="en-GB" sz="1400" i="1">
                <a:latin typeface="Helvetica"/>
                <a:cs typeface="Helvetica"/>
              </a:rPr>
              <a:t> </a:t>
            </a:r>
            <a:r>
              <a:rPr lang="en-GB" sz="1400" i="1" err="1">
                <a:latin typeface="Helvetica"/>
                <a:cs typeface="Helvetica"/>
              </a:rPr>
              <a:t>en</a:t>
            </a:r>
            <a:r>
              <a:rPr lang="en-GB" sz="1400" i="1">
                <a:latin typeface="Helvetica"/>
                <a:cs typeface="Helvetica"/>
              </a:rPr>
              <a:t> </a:t>
            </a:r>
            <a:r>
              <a:rPr lang="en-GB" sz="1400" i="1" err="1">
                <a:latin typeface="Helvetica"/>
                <a:cs typeface="Helvetica"/>
              </a:rPr>
              <a:t>vormt</a:t>
            </a:r>
            <a:r>
              <a:rPr lang="en-GB" sz="1400" i="1">
                <a:latin typeface="Helvetica"/>
                <a:cs typeface="Helvetica"/>
              </a:rPr>
              <a:t> de basis </a:t>
            </a:r>
            <a:r>
              <a:rPr lang="en-GB" sz="1400" i="1" err="1">
                <a:latin typeface="Helvetica"/>
                <a:cs typeface="Helvetica"/>
              </a:rPr>
              <a:t>voor</a:t>
            </a:r>
            <a:r>
              <a:rPr lang="en-GB" sz="1400" i="1">
                <a:latin typeface="Helvetica"/>
                <a:cs typeface="Helvetica"/>
              </a:rPr>
              <a:t> het </a:t>
            </a:r>
            <a:r>
              <a:rPr lang="en-GB" sz="1400" i="1" err="1">
                <a:latin typeface="Helvetica"/>
                <a:cs typeface="Helvetica"/>
              </a:rPr>
              <a:t>privacybeleid</a:t>
            </a:r>
            <a:r>
              <a:rPr lang="en-GB" sz="1400" i="1">
                <a:latin typeface="Helvetica"/>
                <a:cs typeface="Helvetica"/>
              </a:rPr>
              <a:t> van </a:t>
            </a:r>
            <a:r>
              <a:rPr lang="en-GB" sz="1400" i="1" err="1">
                <a:latin typeface="Helvetica"/>
                <a:cs typeface="Helvetica"/>
              </a:rPr>
              <a:t>organisaties</a:t>
            </a:r>
            <a:r>
              <a:rPr lang="en-GB" sz="1400" i="1">
                <a:latin typeface="Helvetica"/>
                <a:cs typeface="Helvetica"/>
              </a:rPr>
              <a:t> op </a:t>
            </a:r>
            <a:r>
              <a:rPr lang="en-GB" sz="1400" i="1" err="1">
                <a:latin typeface="Helvetica"/>
                <a:cs typeface="Helvetica"/>
              </a:rPr>
              <a:t>lokaal</a:t>
            </a:r>
            <a:r>
              <a:rPr lang="en-GB" sz="1400" i="1">
                <a:latin typeface="Helvetica"/>
                <a:cs typeface="Helvetica"/>
              </a:rPr>
              <a:t> </a:t>
            </a:r>
            <a:r>
              <a:rPr lang="en-GB" sz="1400" i="1" err="1">
                <a:latin typeface="Helvetica"/>
                <a:cs typeface="Helvetica"/>
              </a:rPr>
              <a:t>niveau</a:t>
            </a:r>
            <a:r>
              <a:rPr lang="en-GB" sz="1400" i="1">
                <a:latin typeface="Helvetica"/>
                <a:cs typeface="Helvetica"/>
              </a:rPr>
              <a:t>.</a:t>
            </a:r>
          </a:p>
        </p:txBody>
      </p:sp>
      <p:sp>
        <p:nvSpPr>
          <p:cNvPr id="30" name="TextBox 22">
            <a:extLst>
              <a:ext uri="{FF2B5EF4-FFF2-40B4-BE49-F238E27FC236}">
                <a16:creationId xmlns:a16="http://schemas.microsoft.com/office/drawing/2014/main" id="{F1178884-AE6B-8DC3-6796-0D39F4EB7B72}"/>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Tree>
    <p:extLst>
      <p:ext uri="{BB962C8B-B14F-4D97-AF65-F5344CB8AC3E}">
        <p14:creationId xmlns:p14="http://schemas.microsoft.com/office/powerpoint/2010/main" val="1409997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illustration of a tower&#10;&#10;Description automatically generated">
            <a:extLst>
              <a:ext uri="{FF2B5EF4-FFF2-40B4-BE49-F238E27FC236}">
                <a16:creationId xmlns:a16="http://schemas.microsoft.com/office/drawing/2014/main" id="{10436B3A-F877-228E-724B-34270011D279}"/>
              </a:ext>
            </a:extLst>
          </p:cNvPr>
          <p:cNvPicPr>
            <a:picLocks noChangeAspect="1"/>
          </p:cNvPicPr>
          <p:nvPr/>
        </p:nvPicPr>
        <p:blipFill>
          <a:blip r:embed="rId2"/>
          <a:stretch>
            <a:fillRect/>
          </a:stretch>
        </p:blipFill>
        <p:spPr>
          <a:xfrm>
            <a:off x="55587" y="128067"/>
            <a:ext cx="2492042" cy="3388620"/>
          </a:xfrm>
          <a:prstGeom prst="rect">
            <a:avLst/>
          </a:prstGeom>
        </p:spPr>
      </p:pic>
      <p:sp>
        <p:nvSpPr>
          <p:cNvPr id="15" name="Rectangle 14">
            <a:extLst>
              <a:ext uri="{FF2B5EF4-FFF2-40B4-BE49-F238E27FC236}">
                <a16:creationId xmlns:a16="http://schemas.microsoft.com/office/drawing/2014/main" id="{8BC07E02-AA52-80B0-0676-94B445B1403C}"/>
              </a:ext>
            </a:extLst>
          </p:cNvPr>
          <p:cNvSpPr/>
          <p:nvPr/>
        </p:nvSpPr>
        <p:spPr>
          <a:xfrm>
            <a:off x="402336" y="1712890"/>
            <a:ext cx="1719072" cy="1120462"/>
          </a:xfrm>
          <a:prstGeom prst="rect">
            <a:avLst/>
          </a:prstGeom>
          <a:noFill/>
          <a:ln w="41275">
            <a:solidFill>
              <a:srgbClr val="3D6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7" name="Straight Connector 16">
            <a:extLst>
              <a:ext uri="{FF2B5EF4-FFF2-40B4-BE49-F238E27FC236}">
                <a16:creationId xmlns:a16="http://schemas.microsoft.com/office/drawing/2014/main" id="{59AA80BC-6D9F-E47D-E032-E3495523D968}"/>
              </a:ext>
            </a:extLst>
          </p:cNvPr>
          <p:cNvCxnSpPr>
            <a:cxnSpLocks/>
            <a:stCxn id="15" idx="3"/>
          </p:cNvCxnSpPr>
          <p:nvPr/>
        </p:nvCxnSpPr>
        <p:spPr>
          <a:xfrm>
            <a:off x="2121408" y="2273121"/>
            <a:ext cx="949655" cy="0"/>
          </a:xfrm>
          <a:prstGeom prst="line">
            <a:avLst/>
          </a:prstGeom>
          <a:ln w="19050">
            <a:solidFill>
              <a:srgbClr val="3D68E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58FEADA-653B-5623-40A9-EAC382DED235}"/>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22">
            <a:extLst>
              <a:ext uri="{FF2B5EF4-FFF2-40B4-BE49-F238E27FC236}">
                <a16:creationId xmlns:a16="http://schemas.microsoft.com/office/drawing/2014/main" id="{1B2794D3-D767-09E2-D9CB-3F48915C0D97}"/>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8" name="TextBox 7">
            <a:extLst>
              <a:ext uri="{FF2B5EF4-FFF2-40B4-BE49-F238E27FC236}">
                <a16:creationId xmlns:a16="http://schemas.microsoft.com/office/drawing/2014/main" id="{D8C6C2EE-DE06-E39A-6CE1-723ECDA79FD2}"/>
              </a:ext>
            </a:extLst>
          </p:cNvPr>
          <p:cNvSpPr txBox="1"/>
          <p:nvPr/>
        </p:nvSpPr>
        <p:spPr>
          <a:xfrm>
            <a:off x="9162264" y="650613"/>
            <a:ext cx="2815911" cy="1200329"/>
          </a:xfrm>
          <a:prstGeom prst="rect">
            <a:avLst/>
          </a:prstGeom>
          <a:noFill/>
        </p:spPr>
        <p:txBody>
          <a:bodyPr wrap="square" lIns="91440" tIns="45720" rIns="91440" bIns="45720" rtlCol="0" anchor="t">
            <a:spAutoFit/>
          </a:bodyPr>
          <a:lstStyle/>
          <a:p>
            <a:r>
              <a:rPr lang="en-GB" sz="2400" b="1">
                <a:latin typeface="General Sans Semibold"/>
              </a:rPr>
              <a:t>Welke </a:t>
            </a:r>
            <a:r>
              <a:rPr lang="en-GB" sz="2400" b="1" err="1">
                <a:latin typeface="General Sans Semibold"/>
              </a:rPr>
              <a:t>applicaties</a:t>
            </a:r>
            <a:r>
              <a:rPr lang="en-GB" sz="2400" b="1">
                <a:latin typeface="General Sans Semibold"/>
              </a:rPr>
              <a:t> </a:t>
            </a:r>
            <a:r>
              <a:rPr lang="en-GB" sz="2400" b="1" err="1">
                <a:latin typeface="General Sans Semibold"/>
              </a:rPr>
              <a:t>en</a:t>
            </a:r>
            <a:r>
              <a:rPr lang="en-GB" sz="2400" b="1">
                <a:latin typeface="General Sans Semibold"/>
              </a:rPr>
              <a:t> </a:t>
            </a:r>
            <a:r>
              <a:rPr lang="en-GB" sz="2400" b="1" err="1">
                <a:latin typeface="General Sans Semibold"/>
              </a:rPr>
              <a:t>informatie</a:t>
            </a:r>
            <a:r>
              <a:rPr lang="en-GB" sz="2400" b="1">
                <a:latin typeface="General Sans Semibold"/>
              </a:rPr>
              <a:t> </a:t>
            </a:r>
            <a:r>
              <a:rPr lang="en-GB" sz="2400" b="1" err="1">
                <a:latin typeface="General Sans Semibold"/>
              </a:rPr>
              <a:t>zijn</a:t>
            </a:r>
            <a:r>
              <a:rPr lang="en-GB" sz="2400" b="1">
                <a:latin typeface="General Sans Semibold"/>
              </a:rPr>
              <a:t> </a:t>
            </a:r>
            <a:r>
              <a:rPr lang="en-GB" sz="2400" b="1" err="1">
                <a:latin typeface="General Sans Semibold"/>
              </a:rPr>
              <a:t>betrokken</a:t>
            </a:r>
            <a:r>
              <a:rPr lang="en-GB" sz="2400" b="1">
                <a:latin typeface="General Sans Semibold"/>
              </a:rPr>
              <a:t>?</a:t>
            </a:r>
            <a:endParaRPr lang="en-NL" sz="2400" b="1">
              <a:latin typeface="General Sans Semibold"/>
            </a:endParaRPr>
          </a:p>
        </p:txBody>
      </p:sp>
      <p:pic>
        <p:nvPicPr>
          <p:cNvPr id="10" name="Picture 9" descr="A maze of blue spheres and a black background&#10;&#10;Description automatically generated with medium confidence">
            <a:extLst>
              <a:ext uri="{FF2B5EF4-FFF2-40B4-BE49-F238E27FC236}">
                <a16:creationId xmlns:a16="http://schemas.microsoft.com/office/drawing/2014/main" id="{92D5F1E0-7EBD-14CF-866D-2CFFF447A8EB}"/>
              </a:ext>
            </a:extLst>
          </p:cNvPr>
          <p:cNvPicPr>
            <a:picLocks noChangeAspect="1"/>
          </p:cNvPicPr>
          <p:nvPr/>
        </p:nvPicPr>
        <p:blipFill>
          <a:blip r:embed="rId3"/>
          <a:stretch>
            <a:fillRect/>
          </a:stretch>
        </p:blipFill>
        <p:spPr>
          <a:xfrm>
            <a:off x="3336300" y="1252853"/>
            <a:ext cx="4966352" cy="5145110"/>
          </a:xfrm>
          <a:prstGeom prst="rect">
            <a:avLst/>
          </a:prstGeom>
        </p:spPr>
      </p:pic>
      <p:sp>
        <p:nvSpPr>
          <p:cNvPr id="12" name="TextBox 22">
            <a:extLst>
              <a:ext uri="{FF2B5EF4-FFF2-40B4-BE49-F238E27FC236}">
                <a16:creationId xmlns:a16="http://schemas.microsoft.com/office/drawing/2014/main" id="{455B35BA-280F-5BC3-9FEC-AD2885D92B83}"/>
              </a:ext>
            </a:extLst>
          </p:cNvPr>
          <p:cNvSpPr txBox="1"/>
          <p:nvPr/>
        </p:nvSpPr>
        <p:spPr>
          <a:xfrm>
            <a:off x="9191403" y="2089091"/>
            <a:ext cx="2613177" cy="4185761"/>
          </a:xfrm>
          <a:prstGeom prst="rect">
            <a:avLst/>
          </a:prstGeom>
          <a:noFill/>
        </p:spPr>
        <p:txBody>
          <a:bodyPr wrap="square" lIns="91440" tIns="45720" rIns="91440" bIns="45720" rtlCol="0" anchor="t">
            <a:spAutoFit/>
          </a:bodyPr>
          <a:lstStyle/>
          <a:p>
            <a:r>
              <a:rPr lang="en-GB" sz="1400" i="1" err="1">
                <a:solidFill>
                  <a:srgbClr val="211E1D"/>
                </a:solidFill>
                <a:latin typeface="Helvetica"/>
                <a:cs typeface="Helvetica"/>
              </a:rPr>
              <a:t>Integratiearchitecten</a:t>
            </a:r>
            <a:r>
              <a:rPr lang="en-GB" sz="1400" i="1">
                <a:solidFill>
                  <a:srgbClr val="211E1D"/>
                </a:solidFill>
                <a:latin typeface="Helvetica"/>
                <a:cs typeface="Helvetica"/>
              </a:rPr>
              <a:t> </a:t>
            </a:r>
            <a:r>
              <a:rPr lang="en-GB" sz="1400" i="1" err="1">
                <a:solidFill>
                  <a:srgbClr val="211E1D"/>
                </a:solidFill>
                <a:latin typeface="Helvetica"/>
                <a:cs typeface="Helvetica"/>
              </a:rPr>
              <a:t>onderzoeken</a:t>
            </a:r>
            <a:r>
              <a:rPr lang="en-GB" sz="1400" i="1">
                <a:solidFill>
                  <a:srgbClr val="211E1D"/>
                </a:solidFill>
                <a:latin typeface="Helvetica"/>
                <a:cs typeface="Helvetica"/>
              </a:rPr>
              <a:t> hoe de </a:t>
            </a:r>
            <a:r>
              <a:rPr lang="en-GB" sz="1400" i="1" err="1">
                <a:solidFill>
                  <a:srgbClr val="211E1D"/>
                </a:solidFill>
                <a:latin typeface="Helvetica"/>
                <a:cs typeface="Helvetica"/>
              </a:rPr>
              <a:t>verschillende</a:t>
            </a:r>
            <a:r>
              <a:rPr lang="en-GB" sz="1400" i="1">
                <a:solidFill>
                  <a:srgbClr val="211E1D"/>
                </a:solidFill>
                <a:latin typeface="Helvetica"/>
                <a:cs typeface="Helvetica"/>
              </a:rPr>
              <a:t> </a:t>
            </a:r>
            <a:r>
              <a:rPr lang="en-GB" sz="1400" i="1" err="1">
                <a:solidFill>
                  <a:srgbClr val="211E1D"/>
                </a:solidFill>
                <a:latin typeface="Helvetica"/>
                <a:cs typeface="Helvetica"/>
              </a:rPr>
              <a:t>applicaties</a:t>
            </a:r>
            <a:r>
              <a:rPr lang="en-GB" sz="1400" i="1">
                <a:solidFill>
                  <a:srgbClr val="211E1D"/>
                </a:solidFill>
                <a:latin typeface="Helvetica"/>
                <a:cs typeface="Helvetica"/>
              </a:rPr>
              <a:t> </a:t>
            </a:r>
            <a:r>
              <a:rPr lang="en-GB" sz="1400" i="1" err="1">
                <a:solidFill>
                  <a:srgbClr val="211E1D"/>
                </a:solidFill>
                <a:latin typeface="Helvetica"/>
                <a:cs typeface="Helvetica"/>
              </a:rPr>
              <a:t>kunnen</a:t>
            </a:r>
            <a:r>
              <a:rPr lang="en-GB" sz="1400" i="1">
                <a:solidFill>
                  <a:srgbClr val="211E1D"/>
                </a:solidFill>
                <a:latin typeface="Helvetica"/>
                <a:cs typeface="Helvetica"/>
              </a:rPr>
              <a:t> </a:t>
            </a:r>
            <a:r>
              <a:rPr lang="en-GB" sz="1400" i="1" err="1">
                <a:solidFill>
                  <a:srgbClr val="211E1D"/>
                </a:solidFill>
                <a:latin typeface="Helvetica"/>
                <a:cs typeface="Helvetica"/>
              </a:rPr>
              <a:t>samenwerken</a:t>
            </a:r>
            <a:r>
              <a:rPr lang="en-GB" sz="1400" i="1">
                <a:solidFill>
                  <a:srgbClr val="211E1D"/>
                </a:solidFill>
                <a:latin typeface="Helvetica"/>
                <a:cs typeface="Helvetica"/>
              </a:rPr>
              <a:t> </a:t>
            </a:r>
            <a:r>
              <a:rPr lang="en-GB" sz="1400" i="1" err="1">
                <a:solidFill>
                  <a:srgbClr val="211E1D"/>
                </a:solidFill>
                <a:latin typeface="Helvetica"/>
                <a:cs typeface="Helvetica"/>
              </a:rPr>
              <a:t>en</a:t>
            </a:r>
            <a:r>
              <a:rPr lang="en-GB" sz="1400" i="1">
                <a:solidFill>
                  <a:srgbClr val="211E1D"/>
                </a:solidFill>
                <a:latin typeface="Helvetica"/>
                <a:cs typeface="Helvetica"/>
              </a:rPr>
              <a:t> hoe </a:t>
            </a:r>
            <a:r>
              <a:rPr lang="en-GB" sz="1400" i="1" err="1">
                <a:solidFill>
                  <a:srgbClr val="211E1D"/>
                </a:solidFill>
                <a:latin typeface="Helvetica"/>
                <a:cs typeface="Helvetica"/>
              </a:rPr>
              <a:t>informatie</a:t>
            </a:r>
            <a:r>
              <a:rPr lang="en-GB" sz="1400" i="1">
                <a:solidFill>
                  <a:srgbClr val="211E1D"/>
                </a:solidFill>
                <a:latin typeface="Helvetica"/>
                <a:cs typeface="Helvetica"/>
              </a:rPr>
              <a:t> </a:t>
            </a:r>
            <a:r>
              <a:rPr lang="en-GB" sz="1400" i="1" err="1">
                <a:solidFill>
                  <a:srgbClr val="211E1D"/>
                </a:solidFill>
                <a:latin typeface="Helvetica"/>
                <a:cs typeface="Helvetica"/>
              </a:rPr>
              <a:t>verkregen</a:t>
            </a:r>
            <a:r>
              <a:rPr lang="en-GB" sz="1400" i="1">
                <a:solidFill>
                  <a:srgbClr val="211E1D"/>
                </a:solidFill>
                <a:latin typeface="Helvetica"/>
                <a:cs typeface="Helvetica"/>
              </a:rPr>
              <a:t> </a:t>
            </a:r>
            <a:r>
              <a:rPr lang="en-GB" sz="1400" i="1" err="1">
                <a:solidFill>
                  <a:srgbClr val="211E1D"/>
                </a:solidFill>
                <a:latin typeface="Helvetica"/>
                <a:cs typeface="Helvetica"/>
              </a:rPr>
              <a:t>kan</a:t>
            </a:r>
            <a:r>
              <a:rPr lang="en-GB" sz="1400" i="1">
                <a:solidFill>
                  <a:srgbClr val="211E1D"/>
                </a:solidFill>
                <a:latin typeface="Helvetica"/>
                <a:cs typeface="Helvetica"/>
              </a:rPr>
              <a:t> </a:t>
            </a:r>
            <a:r>
              <a:rPr lang="en-GB" sz="1400" i="1" err="1">
                <a:solidFill>
                  <a:srgbClr val="211E1D"/>
                </a:solidFill>
                <a:latin typeface="Helvetica"/>
                <a:cs typeface="Helvetica"/>
              </a:rPr>
              <a:t>worden</a:t>
            </a:r>
            <a:r>
              <a:rPr lang="en-GB" sz="1400" i="1">
                <a:solidFill>
                  <a:srgbClr val="211E1D"/>
                </a:solidFill>
                <a:latin typeface="Helvetica"/>
                <a:cs typeface="Helvetica"/>
              </a:rPr>
              <a:t> via </a:t>
            </a:r>
            <a:r>
              <a:rPr lang="en-GB" sz="1400" i="1" err="1">
                <a:solidFill>
                  <a:srgbClr val="211E1D"/>
                </a:solidFill>
                <a:latin typeface="Helvetica"/>
                <a:cs typeface="Helvetica"/>
              </a:rPr>
              <a:t>gestandaardiseerde</a:t>
            </a:r>
            <a:r>
              <a:rPr lang="en-GB" sz="1400" i="1">
                <a:solidFill>
                  <a:srgbClr val="211E1D"/>
                </a:solidFill>
                <a:latin typeface="Helvetica"/>
                <a:cs typeface="Helvetica"/>
              </a:rPr>
              <a:t> API’s</a:t>
            </a:r>
            <a:r>
              <a:rPr lang="en-GB" sz="1400" i="1">
                <a:solidFill>
                  <a:srgbClr val="211E1D"/>
                </a:solidFill>
                <a:effectLst/>
                <a:latin typeface="Helvetica"/>
                <a:cs typeface="Helvetica"/>
              </a:rPr>
              <a:t>.</a:t>
            </a:r>
            <a:endParaRPr lang="nl-NL" sz="1400" i="1">
              <a:latin typeface="Helvetica"/>
              <a:cs typeface="Helvetica"/>
            </a:endParaRPr>
          </a:p>
          <a:p>
            <a:endParaRPr lang="en-GB" sz="1400" i="1">
              <a:solidFill>
                <a:srgbClr val="211E1D"/>
              </a:solidFill>
              <a:effectLst/>
              <a:latin typeface="Helvetica" pitchFamily="2" charset="0"/>
              <a:cs typeface="Helvetica"/>
            </a:endParaRPr>
          </a:p>
          <a:p>
            <a:endParaRPr lang="en-GB" sz="1400" i="1">
              <a:solidFill>
                <a:srgbClr val="211E1D"/>
              </a:solidFill>
              <a:latin typeface="Helvetica" pitchFamily="2" charset="0"/>
            </a:endParaRPr>
          </a:p>
          <a:p>
            <a:endParaRPr lang="en-GB" sz="1400" i="1">
              <a:solidFill>
                <a:srgbClr val="211E1D"/>
              </a:solidFill>
              <a:latin typeface="Helvetica" pitchFamily="2" charset="0"/>
            </a:endParaRPr>
          </a:p>
          <a:p>
            <a:endParaRPr lang="en-GB" sz="1400" i="1">
              <a:solidFill>
                <a:srgbClr val="211E1D"/>
              </a:solidFill>
              <a:latin typeface="Helvetica" pitchFamily="2" charset="0"/>
            </a:endParaRPr>
          </a:p>
          <a:p>
            <a:r>
              <a:rPr lang="en-GB" sz="1400" i="1">
                <a:solidFill>
                  <a:srgbClr val="211E1D"/>
                </a:solidFill>
                <a:latin typeface="Helvetica"/>
                <a:cs typeface="Helvetica"/>
              </a:rPr>
              <a:t>De </a:t>
            </a:r>
            <a:r>
              <a:rPr lang="en-GB" sz="1400" i="1" err="1">
                <a:solidFill>
                  <a:srgbClr val="211E1D"/>
                </a:solidFill>
                <a:latin typeface="Helvetica"/>
                <a:cs typeface="Helvetica"/>
              </a:rPr>
              <a:t>systeembeheerder</a:t>
            </a:r>
            <a:r>
              <a:rPr lang="en-GB" sz="1400" i="1">
                <a:solidFill>
                  <a:srgbClr val="211E1D"/>
                </a:solidFill>
                <a:latin typeface="Helvetica"/>
                <a:cs typeface="Helvetica"/>
              </a:rPr>
              <a:t> </a:t>
            </a:r>
            <a:r>
              <a:rPr lang="en-GB" sz="1400" i="1" err="1">
                <a:solidFill>
                  <a:srgbClr val="211E1D"/>
                </a:solidFill>
                <a:latin typeface="Helvetica"/>
                <a:cs typeface="Helvetica"/>
              </a:rPr>
              <a:t>geeft</a:t>
            </a:r>
            <a:r>
              <a:rPr lang="en-GB" sz="1400" i="1">
                <a:solidFill>
                  <a:srgbClr val="211E1D"/>
                </a:solidFill>
                <a:latin typeface="Helvetica"/>
                <a:cs typeface="Helvetica"/>
              </a:rPr>
              <a:t> </a:t>
            </a:r>
            <a:r>
              <a:rPr lang="en-GB" sz="1400" i="1" err="1">
                <a:solidFill>
                  <a:srgbClr val="211E1D"/>
                </a:solidFill>
                <a:latin typeface="Helvetica"/>
                <a:cs typeface="Helvetica"/>
              </a:rPr>
              <a:t>aan</a:t>
            </a:r>
            <a:r>
              <a:rPr lang="en-GB" sz="1400" i="1">
                <a:solidFill>
                  <a:srgbClr val="211E1D"/>
                </a:solidFill>
                <a:latin typeface="Helvetica"/>
                <a:cs typeface="Helvetica"/>
              </a:rPr>
              <a:t> </a:t>
            </a:r>
            <a:r>
              <a:rPr lang="en-GB" sz="1400" i="1" err="1">
                <a:solidFill>
                  <a:srgbClr val="211E1D"/>
                </a:solidFill>
                <a:latin typeface="Helvetica"/>
                <a:cs typeface="Helvetica"/>
              </a:rPr>
              <a:t>dat</a:t>
            </a:r>
            <a:r>
              <a:rPr lang="en-GB" sz="1400" i="1">
                <a:solidFill>
                  <a:srgbClr val="211E1D"/>
                </a:solidFill>
                <a:latin typeface="Helvetica"/>
                <a:cs typeface="Helvetica"/>
              </a:rPr>
              <a:t> de </a:t>
            </a:r>
            <a:r>
              <a:rPr lang="en-GB" sz="1400" i="1" err="1">
                <a:solidFill>
                  <a:srgbClr val="211E1D"/>
                </a:solidFill>
                <a:latin typeface="Helvetica"/>
                <a:cs typeface="Helvetica"/>
              </a:rPr>
              <a:t>informatie</a:t>
            </a:r>
            <a:r>
              <a:rPr lang="en-GB" sz="1400" i="1">
                <a:solidFill>
                  <a:srgbClr val="211E1D"/>
                </a:solidFill>
                <a:latin typeface="Helvetica"/>
                <a:cs typeface="Helvetica"/>
              </a:rPr>
              <a:t> </a:t>
            </a:r>
            <a:r>
              <a:rPr lang="en-GB" sz="1400" i="1">
                <a:solidFill>
                  <a:srgbClr val="211E1D"/>
                </a:solidFill>
                <a:effectLst/>
                <a:latin typeface="Helvetica"/>
                <a:cs typeface="Helvetica"/>
              </a:rPr>
              <a:t>in </a:t>
            </a:r>
            <a:r>
              <a:rPr lang="en-GB" sz="1400" i="1">
                <a:solidFill>
                  <a:srgbClr val="211E1D"/>
                </a:solidFill>
                <a:latin typeface="Helvetica"/>
                <a:cs typeface="Helvetica"/>
              </a:rPr>
              <a:t>het </a:t>
            </a:r>
            <a:r>
              <a:rPr lang="en-GB" sz="1400" i="1" err="1">
                <a:solidFill>
                  <a:srgbClr val="211E1D"/>
                </a:solidFill>
                <a:latin typeface="Helvetica"/>
                <a:cs typeface="Helvetica"/>
              </a:rPr>
              <a:t>verkeerde</a:t>
            </a:r>
            <a:r>
              <a:rPr lang="en-GB" sz="1400" i="1">
                <a:solidFill>
                  <a:srgbClr val="211E1D"/>
                </a:solidFill>
                <a:latin typeface="Helvetica"/>
                <a:cs typeface="Helvetica"/>
              </a:rPr>
              <a:t> </a:t>
            </a:r>
            <a:r>
              <a:rPr lang="en-GB" sz="1400" i="1" err="1">
                <a:solidFill>
                  <a:srgbClr val="211E1D"/>
                </a:solidFill>
                <a:latin typeface="Helvetica"/>
                <a:cs typeface="Helvetica"/>
              </a:rPr>
              <a:t>formaat</a:t>
            </a:r>
            <a:r>
              <a:rPr lang="en-GB" sz="1400" i="1">
                <a:solidFill>
                  <a:srgbClr val="211E1D"/>
                </a:solidFill>
                <a:latin typeface="Helvetica"/>
                <a:cs typeface="Helvetica"/>
              </a:rPr>
              <a:t> </a:t>
            </a:r>
            <a:r>
              <a:rPr lang="en-GB" sz="1400" i="1" err="1">
                <a:solidFill>
                  <a:srgbClr val="211E1D"/>
                </a:solidFill>
                <a:latin typeface="Helvetica"/>
                <a:cs typeface="Helvetica"/>
              </a:rPr>
              <a:t>staat</a:t>
            </a:r>
            <a:r>
              <a:rPr lang="en-GB" sz="1400" i="1">
                <a:solidFill>
                  <a:srgbClr val="211E1D"/>
                </a:solidFill>
                <a:latin typeface="Helvetica"/>
                <a:cs typeface="Helvetica"/>
              </a:rPr>
              <a:t> </a:t>
            </a:r>
            <a:r>
              <a:rPr lang="en-GB" sz="1400" i="1" err="1">
                <a:solidFill>
                  <a:srgbClr val="211E1D"/>
                </a:solidFill>
                <a:latin typeface="Helvetica"/>
                <a:cs typeface="Helvetica"/>
              </a:rPr>
              <a:t>en</a:t>
            </a:r>
            <a:r>
              <a:rPr lang="en-GB" sz="1400" i="1">
                <a:solidFill>
                  <a:srgbClr val="211E1D"/>
                </a:solidFill>
                <a:latin typeface="Helvetica"/>
                <a:cs typeface="Helvetica"/>
              </a:rPr>
              <a:t> </a:t>
            </a:r>
            <a:r>
              <a:rPr lang="en-GB" sz="1400" i="1" err="1">
                <a:solidFill>
                  <a:srgbClr val="211E1D"/>
                </a:solidFill>
                <a:latin typeface="Helvetica"/>
                <a:cs typeface="Helvetica"/>
              </a:rPr>
              <a:t>daarom</a:t>
            </a:r>
            <a:r>
              <a:rPr lang="en-GB" sz="1400" i="1">
                <a:solidFill>
                  <a:srgbClr val="211E1D"/>
                </a:solidFill>
                <a:latin typeface="Helvetica"/>
                <a:cs typeface="Helvetica"/>
              </a:rPr>
              <a:t> </a:t>
            </a:r>
            <a:r>
              <a:rPr lang="en-GB" sz="1400" i="1" err="1">
                <a:solidFill>
                  <a:srgbClr val="211E1D"/>
                </a:solidFill>
                <a:latin typeface="Helvetica"/>
                <a:cs typeface="Helvetica"/>
              </a:rPr>
              <a:t>niet</a:t>
            </a:r>
            <a:r>
              <a:rPr lang="en-GB" sz="1400" i="1">
                <a:solidFill>
                  <a:srgbClr val="211E1D"/>
                </a:solidFill>
                <a:latin typeface="Helvetica"/>
                <a:cs typeface="Helvetica"/>
              </a:rPr>
              <a:t> </a:t>
            </a:r>
            <a:r>
              <a:rPr lang="en-GB" sz="1400" i="1" err="1">
                <a:solidFill>
                  <a:srgbClr val="211E1D"/>
                </a:solidFill>
                <a:latin typeface="Helvetica"/>
                <a:cs typeface="Helvetica"/>
              </a:rPr>
              <a:t>kan</a:t>
            </a:r>
            <a:r>
              <a:rPr lang="en-GB" sz="1400" i="1">
                <a:solidFill>
                  <a:srgbClr val="211E1D"/>
                </a:solidFill>
                <a:latin typeface="Helvetica"/>
                <a:cs typeface="Helvetica"/>
              </a:rPr>
              <a:t> </a:t>
            </a:r>
            <a:r>
              <a:rPr lang="en-GB" sz="1400" i="1" err="1">
                <a:solidFill>
                  <a:srgbClr val="211E1D"/>
                </a:solidFill>
                <a:latin typeface="Helvetica"/>
                <a:cs typeface="Helvetica"/>
              </a:rPr>
              <a:t>worden</a:t>
            </a:r>
            <a:r>
              <a:rPr lang="en-GB" sz="1400" i="1">
                <a:solidFill>
                  <a:srgbClr val="211E1D"/>
                </a:solidFill>
                <a:latin typeface="Helvetica"/>
                <a:cs typeface="Helvetica"/>
              </a:rPr>
              <a:t> </a:t>
            </a:r>
            <a:r>
              <a:rPr lang="en-GB" sz="1400" i="1" err="1">
                <a:solidFill>
                  <a:srgbClr val="211E1D"/>
                </a:solidFill>
                <a:latin typeface="Helvetica"/>
                <a:cs typeface="Helvetica"/>
              </a:rPr>
              <a:t>uitgewisseld</a:t>
            </a:r>
            <a:r>
              <a:rPr lang="en-GB" sz="1400" i="1">
                <a:solidFill>
                  <a:srgbClr val="211E1D"/>
                </a:solidFill>
                <a:latin typeface="Helvetica"/>
                <a:cs typeface="Helvetica"/>
              </a:rPr>
              <a:t> met </a:t>
            </a:r>
            <a:r>
              <a:rPr lang="en-GB" sz="1400" i="1" err="1">
                <a:solidFill>
                  <a:srgbClr val="211E1D"/>
                </a:solidFill>
                <a:latin typeface="Helvetica"/>
                <a:cs typeface="Helvetica"/>
              </a:rPr>
              <a:t>andere</a:t>
            </a:r>
            <a:r>
              <a:rPr lang="en-GB" sz="1400" i="1">
                <a:solidFill>
                  <a:srgbClr val="211E1D"/>
                </a:solidFill>
                <a:latin typeface="Helvetica"/>
                <a:cs typeface="Helvetica"/>
              </a:rPr>
              <a:t> </a:t>
            </a:r>
            <a:r>
              <a:rPr lang="en-GB" sz="1400" i="1" err="1">
                <a:solidFill>
                  <a:srgbClr val="211E1D"/>
                </a:solidFill>
                <a:latin typeface="Helvetica"/>
                <a:cs typeface="Helvetica"/>
              </a:rPr>
              <a:t>applicaties</a:t>
            </a:r>
            <a:r>
              <a:rPr lang="en-GB" sz="1400" i="1">
                <a:solidFill>
                  <a:srgbClr val="211E1D"/>
                </a:solidFill>
                <a:effectLst/>
                <a:latin typeface="Helvetica"/>
                <a:cs typeface="Helvetica"/>
              </a:rPr>
              <a:t>.</a:t>
            </a:r>
            <a:endParaRPr lang="en-GB" sz="1400" i="1">
              <a:solidFill>
                <a:srgbClr val="211E1D"/>
              </a:solidFill>
              <a:latin typeface="Helvetica"/>
              <a:cs typeface="Helvetica"/>
            </a:endParaRPr>
          </a:p>
          <a:p>
            <a:endParaRPr lang="en-GB" sz="1400" i="1">
              <a:solidFill>
                <a:srgbClr val="211E1D"/>
              </a:solidFill>
              <a:effectLst/>
              <a:latin typeface="Helvetica" pitchFamily="2" charset="0"/>
              <a:cs typeface="Helvetica"/>
            </a:endParaRPr>
          </a:p>
          <a:p>
            <a:endParaRPr lang="en-GB" sz="1400" i="1">
              <a:solidFill>
                <a:srgbClr val="211E1D"/>
              </a:solidFill>
              <a:effectLst/>
              <a:latin typeface="Helvetica" pitchFamily="2" charset="0"/>
            </a:endParaRPr>
          </a:p>
        </p:txBody>
      </p:sp>
    </p:spTree>
    <p:extLst>
      <p:ext uri="{BB962C8B-B14F-4D97-AF65-F5344CB8AC3E}">
        <p14:creationId xmlns:p14="http://schemas.microsoft.com/office/powerpoint/2010/main" val="248565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llustration of a tower&#10;&#10;Description automatically generated">
            <a:extLst>
              <a:ext uri="{FF2B5EF4-FFF2-40B4-BE49-F238E27FC236}">
                <a16:creationId xmlns:a16="http://schemas.microsoft.com/office/drawing/2014/main" id="{2C7943BD-1243-818C-5134-615349EF93AA}"/>
              </a:ext>
            </a:extLst>
          </p:cNvPr>
          <p:cNvPicPr>
            <a:picLocks noChangeAspect="1"/>
          </p:cNvPicPr>
          <p:nvPr/>
        </p:nvPicPr>
        <p:blipFill>
          <a:blip r:embed="rId2"/>
          <a:stretch>
            <a:fillRect/>
          </a:stretch>
        </p:blipFill>
        <p:spPr>
          <a:xfrm>
            <a:off x="55587" y="128067"/>
            <a:ext cx="2492042" cy="3388620"/>
          </a:xfrm>
          <a:prstGeom prst="rect">
            <a:avLst/>
          </a:prstGeom>
        </p:spPr>
      </p:pic>
      <p:sp>
        <p:nvSpPr>
          <p:cNvPr id="4" name="Rectangle 3">
            <a:extLst>
              <a:ext uri="{FF2B5EF4-FFF2-40B4-BE49-F238E27FC236}">
                <a16:creationId xmlns:a16="http://schemas.microsoft.com/office/drawing/2014/main" id="{1AE32436-5007-C495-7B9B-B62E00844389}"/>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22">
            <a:extLst>
              <a:ext uri="{FF2B5EF4-FFF2-40B4-BE49-F238E27FC236}">
                <a16:creationId xmlns:a16="http://schemas.microsoft.com/office/drawing/2014/main" id="{5148F108-0255-B1E5-56F3-4BDD650156E1}"/>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7" name="TextBox 6">
            <a:extLst>
              <a:ext uri="{FF2B5EF4-FFF2-40B4-BE49-F238E27FC236}">
                <a16:creationId xmlns:a16="http://schemas.microsoft.com/office/drawing/2014/main" id="{FA58EADA-7996-5710-D60B-F90566F83368}"/>
              </a:ext>
            </a:extLst>
          </p:cNvPr>
          <p:cNvSpPr txBox="1"/>
          <p:nvPr/>
        </p:nvSpPr>
        <p:spPr>
          <a:xfrm>
            <a:off x="9162264" y="650613"/>
            <a:ext cx="2815911" cy="461665"/>
          </a:xfrm>
          <a:prstGeom prst="rect">
            <a:avLst/>
          </a:prstGeom>
          <a:noFill/>
        </p:spPr>
        <p:txBody>
          <a:bodyPr wrap="square" lIns="91440" tIns="45720" rIns="91440" bIns="45720" rtlCol="0" anchor="t">
            <a:spAutoFit/>
          </a:bodyPr>
          <a:lstStyle/>
          <a:p>
            <a:r>
              <a:rPr lang="en-GB" sz="2400" b="1">
                <a:latin typeface="General Sans Semibold"/>
              </a:rPr>
              <a:t>Technologie</a:t>
            </a:r>
            <a:endParaRPr lang="en-GB" sz="2400" b="1">
              <a:latin typeface="General Sans Semibold" pitchFamily="2" charset="77"/>
            </a:endParaRPr>
          </a:p>
        </p:txBody>
      </p:sp>
      <p:sp>
        <p:nvSpPr>
          <p:cNvPr id="15" name="Rectangle 14">
            <a:extLst>
              <a:ext uri="{FF2B5EF4-FFF2-40B4-BE49-F238E27FC236}">
                <a16:creationId xmlns:a16="http://schemas.microsoft.com/office/drawing/2014/main" id="{8BC07E02-AA52-80B0-0676-94B445B1403C}"/>
              </a:ext>
            </a:extLst>
          </p:cNvPr>
          <p:cNvSpPr/>
          <p:nvPr/>
        </p:nvSpPr>
        <p:spPr>
          <a:xfrm>
            <a:off x="402336" y="2405743"/>
            <a:ext cx="1719072" cy="1023257"/>
          </a:xfrm>
          <a:prstGeom prst="rect">
            <a:avLst/>
          </a:prstGeom>
          <a:noFill/>
          <a:ln w="41275">
            <a:solidFill>
              <a:srgbClr val="00AF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7" name="Straight Connector 16">
            <a:extLst>
              <a:ext uri="{FF2B5EF4-FFF2-40B4-BE49-F238E27FC236}">
                <a16:creationId xmlns:a16="http://schemas.microsoft.com/office/drawing/2014/main" id="{59AA80BC-6D9F-E47D-E032-E3495523D968}"/>
              </a:ext>
            </a:extLst>
          </p:cNvPr>
          <p:cNvCxnSpPr>
            <a:cxnSpLocks/>
            <a:stCxn id="15" idx="3"/>
          </p:cNvCxnSpPr>
          <p:nvPr/>
        </p:nvCxnSpPr>
        <p:spPr>
          <a:xfrm>
            <a:off x="2121408" y="2917372"/>
            <a:ext cx="949655" cy="0"/>
          </a:xfrm>
          <a:prstGeom prst="line">
            <a:avLst/>
          </a:prstGeom>
          <a:ln w="19050">
            <a:solidFill>
              <a:srgbClr val="00AF81"/>
            </a:solidFill>
          </a:ln>
        </p:spPr>
        <p:style>
          <a:lnRef idx="1">
            <a:schemeClr val="accent1"/>
          </a:lnRef>
          <a:fillRef idx="0">
            <a:schemeClr val="accent1"/>
          </a:fillRef>
          <a:effectRef idx="0">
            <a:schemeClr val="accent1"/>
          </a:effectRef>
          <a:fontRef idx="minor">
            <a:schemeClr val="tx1"/>
          </a:fontRef>
        </p:style>
      </p:cxnSp>
      <p:sp>
        <p:nvSpPr>
          <p:cNvPr id="5" name="TextBox 22">
            <a:extLst>
              <a:ext uri="{FF2B5EF4-FFF2-40B4-BE49-F238E27FC236}">
                <a16:creationId xmlns:a16="http://schemas.microsoft.com/office/drawing/2014/main" id="{8E8DDA90-506A-ACEE-CDAC-2E9A6D06BB6F}"/>
              </a:ext>
            </a:extLst>
          </p:cNvPr>
          <p:cNvSpPr txBox="1"/>
          <p:nvPr/>
        </p:nvSpPr>
        <p:spPr>
          <a:xfrm>
            <a:off x="9226357" y="2237069"/>
            <a:ext cx="2563307" cy="1169551"/>
          </a:xfrm>
          <a:prstGeom prst="rect">
            <a:avLst/>
          </a:prstGeom>
          <a:noFill/>
        </p:spPr>
        <p:txBody>
          <a:bodyPr wrap="square" lIns="91440" tIns="45720" rIns="91440" bIns="45720" rtlCol="0" anchor="t">
            <a:spAutoFit/>
          </a:bodyPr>
          <a:lstStyle/>
          <a:p>
            <a:r>
              <a:rPr lang="en-GB" sz="1400" i="1">
                <a:solidFill>
                  <a:srgbClr val="211E1D"/>
                </a:solidFill>
                <a:latin typeface="Helvetica"/>
                <a:cs typeface="Helvetica"/>
              </a:rPr>
              <a:t>Samen </a:t>
            </a:r>
            <a:r>
              <a:rPr lang="en-GB" sz="1400" i="1" err="1">
                <a:solidFill>
                  <a:srgbClr val="211E1D"/>
                </a:solidFill>
                <a:latin typeface="Helvetica"/>
                <a:cs typeface="Helvetica"/>
              </a:rPr>
              <a:t>besluiten</a:t>
            </a:r>
            <a:r>
              <a:rPr lang="en-GB" sz="1400" i="1">
                <a:solidFill>
                  <a:srgbClr val="211E1D"/>
                </a:solidFill>
                <a:latin typeface="Helvetica"/>
                <a:cs typeface="Helvetica"/>
              </a:rPr>
              <a:t> ze </a:t>
            </a:r>
            <a:r>
              <a:rPr lang="en-GB" sz="1400" i="1" err="1">
                <a:solidFill>
                  <a:srgbClr val="211E1D"/>
                </a:solidFill>
                <a:latin typeface="Helvetica"/>
                <a:cs typeface="Helvetica"/>
              </a:rPr>
              <a:t>een</a:t>
            </a:r>
            <a:r>
              <a:rPr lang="en-GB" sz="1400" i="1">
                <a:solidFill>
                  <a:srgbClr val="211E1D"/>
                </a:solidFill>
                <a:latin typeface="Helvetica"/>
                <a:cs typeface="Helvetica"/>
              </a:rPr>
              <a:t> </a:t>
            </a:r>
            <a:r>
              <a:rPr lang="en-GB" sz="1400" i="1" err="1">
                <a:solidFill>
                  <a:srgbClr val="211E1D"/>
                </a:solidFill>
                <a:latin typeface="Helvetica"/>
                <a:cs typeface="Helvetica"/>
              </a:rPr>
              <a:t>gemeenschappelijke</a:t>
            </a:r>
            <a:r>
              <a:rPr lang="en-GB" sz="1400" i="1">
                <a:solidFill>
                  <a:srgbClr val="211E1D"/>
                </a:solidFill>
                <a:latin typeface="Helvetica"/>
                <a:cs typeface="Helvetica"/>
              </a:rPr>
              <a:t> </a:t>
            </a:r>
            <a:r>
              <a:rPr lang="en-GB" sz="1400" i="1" err="1">
                <a:solidFill>
                  <a:srgbClr val="211E1D"/>
                </a:solidFill>
                <a:latin typeface="Helvetica"/>
                <a:cs typeface="Helvetica"/>
              </a:rPr>
              <a:t>datastandaard</a:t>
            </a:r>
            <a:r>
              <a:rPr lang="en-GB" sz="1400" i="1">
                <a:solidFill>
                  <a:srgbClr val="211E1D"/>
                </a:solidFill>
                <a:latin typeface="Helvetica"/>
                <a:cs typeface="Helvetica"/>
              </a:rPr>
              <a:t> </a:t>
            </a:r>
            <a:r>
              <a:rPr lang="en-GB" sz="1400" i="1" err="1">
                <a:solidFill>
                  <a:srgbClr val="211E1D"/>
                </a:solidFill>
                <a:latin typeface="Helvetica"/>
                <a:cs typeface="Helvetica"/>
              </a:rPr>
              <a:t>voor</a:t>
            </a:r>
            <a:r>
              <a:rPr lang="en-GB" sz="1400" i="1">
                <a:solidFill>
                  <a:srgbClr val="211E1D"/>
                </a:solidFill>
                <a:latin typeface="Helvetica"/>
                <a:cs typeface="Helvetica"/>
              </a:rPr>
              <a:t> de </a:t>
            </a:r>
            <a:r>
              <a:rPr lang="en-GB" sz="1400" i="1" err="1">
                <a:solidFill>
                  <a:srgbClr val="211E1D"/>
                </a:solidFill>
                <a:latin typeface="Helvetica"/>
                <a:cs typeface="Helvetica"/>
              </a:rPr>
              <a:t>cursusinformatie</a:t>
            </a:r>
            <a:r>
              <a:rPr lang="en-GB" sz="1400" i="1">
                <a:solidFill>
                  <a:srgbClr val="211E1D"/>
                </a:solidFill>
                <a:latin typeface="Helvetica"/>
                <a:cs typeface="Helvetica"/>
              </a:rPr>
              <a:t> </a:t>
            </a:r>
            <a:r>
              <a:rPr lang="en-GB" sz="1400" i="1" err="1">
                <a:solidFill>
                  <a:srgbClr val="211E1D"/>
                </a:solidFill>
                <a:latin typeface="Helvetica"/>
                <a:cs typeface="Helvetica"/>
              </a:rPr>
              <a:t>te</a:t>
            </a:r>
            <a:r>
              <a:rPr lang="en-GB" sz="1400" i="1">
                <a:solidFill>
                  <a:srgbClr val="211E1D"/>
                </a:solidFill>
                <a:latin typeface="Helvetica"/>
                <a:cs typeface="Helvetica"/>
              </a:rPr>
              <a:t> </a:t>
            </a:r>
            <a:r>
              <a:rPr lang="en-GB" sz="1400" i="1" err="1">
                <a:solidFill>
                  <a:srgbClr val="211E1D"/>
                </a:solidFill>
                <a:latin typeface="Helvetica"/>
                <a:cs typeface="Helvetica"/>
              </a:rPr>
              <a:t>implementeren</a:t>
            </a:r>
            <a:r>
              <a:rPr lang="en-GB" sz="1400" i="1">
                <a:solidFill>
                  <a:srgbClr val="211E1D"/>
                </a:solidFill>
                <a:latin typeface="Helvetica"/>
                <a:cs typeface="Helvetica"/>
              </a:rPr>
              <a:t>.</a:t>
            </a:r>
            <a:endParaRPr lang="nl-NL" sz="1400" i="1">
              <a:latin typeface="Helvetica"/>
            </a:endParaRPr>
          </a:p>
        </p:txBody>
      </p:sp>
      <p:pic>
        <p:nvPicPr>
          <p:cNvPr id="32" name="Picture 31" descr="A blue square with a hole in the center&#10;&#10;Description automatically generated">
            <a:extLst>
              <a:ext uri="{FF2B5EF4-FFF2-40B4-BE49-F238E27FC236}">
                <a16:creationId xmlns:a16="http://schemas.microsoft.com/office/drawing/2014/main" id="{D6EBEFB3-3746-ACD9-1805-2578BA120E0D}"/>
              </a:ext>
            </a:extLst>
          </p:cNvPr>
          <p:cNvPicPr>
            <a:picLocks noChangeAspect="1"/>
          </p:cNvPicPr>
          <p:nvPr/>
        </p:nvPicPr>
        <p:blipFill>
          <a:blip r:embed="rId3"/>
          <a:stretch>
            <a:fillRect/>
          </a:stretch>
        </p:blipFill>
        <p:spPr>
          <a:xfrm>
            <a:off x="9319491" y="7319977"/>
            <a:ext cx="1407813" cy="941993"/>
          </a:xfrm>
          <a:prstGeom prst="rect">
            <a:avLst/>
          </a:prstGeom>
        </p:spPr>
      </p:pic>
      <p:pic>
        <p:nvPicPr>
          <p:cNvPr id="51" name="Picture 50" descr="A group of cubes with different shapes&#10;&#10;Description automatically generated">
            <a:extLst>
              <a:ext uri="{FF2B5EF4-FFF2-40B4-BE49-F238E27FC236}">
                <a16:creationId xmlns:a16="http://schemas.microsoft.com/office/drawing/2014/main" id="{3A9A60F9-B6DF-DE33-CA31-45CD29D7AE34}"/>
              </a:ext>
            </a:extLst>
          </p:cNvPr>
          <p:cNvPicPr>
            <a:picLocks noChangeAspect="1"/>
          </p:cNvPicPr>
          <p:nvPr/>
        </p:nvPicPr>
        <p:blipFill>
          <a:blip r:embed="rId4"/>
          <a:stretch>
            <a:fillRect/>
          </a:stretch>
        </p:blipFill>
        <p:spPr>
          <a:xfrm>
            <a:off x="3813889" y="1541193"/>
            <a:ext cx="4489450" cy="3961279"/>
          </a:xfrm>
          <a:prstGeom prst="rect">
            <a:avLst/>
          </a:prstGeom>
        </p:spPr>
      </p:pic>
    </p:spTree>
    <p:extLst>
      <p:ext uri="{BB962C8B-B14F-4D97-AF65-F5344CB8AC3E}">
        <p14:creationId xmlns:p14="http://schemas.microsoft.com/office/powerpoint/2010/main" val="1072142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and white illustration of a tower&#10;&#10;Description automatically generated">
            <a:extLst>
              <a:ext uri="{FF2B5EF4-FFF2-40B4-BE49-F238E27FC236}">
                <a16:creationId xmlns:a16="http://schemas.microsoft.com/office/drawing/2014/main" id="{864F950E-5ECD-0904-3E18-921462A4EFB8}"/>
              </a:ext>
            </a:extLst>
          </p:cNvPr>
          <p:cNvPicPr>
            <a:picLocks noChangeAspect="1"/>
          </p:cNvPicPr>
          <p:nvPr/>
        </p:nvPicPr>
        <p:blipFill>
          <a:blip r:embed="rId2"/>
          <a:stretch>
            <a:fillRect/>
          </a:stretch>
        </p:blipFill>
        <p:spPr>
          <a:xfrm>
            <a:off x="55587" y="128067"/>
            <a:ext cx="2492042" cy="3388620"/>
          </a:xfrm>
          <a:prstGeom prst="rect">
            <a:avLst/>
          </a:prstGeom>
        </p:spPr>
      </p:pic>
      <p:sp>
        <p:nvSpPr>
          <p:cNvPr id="4" name="Rectangle 3">
            <a:extLst>
              <a:ext uri="{FF2B5EF4-FFF2-40B4-BE49-F238E27FC236}">
                <a16:creationId xmlns:a16="http://schemas.microsoft.com/office/drawing/2014/main" id="{1AE32436-5007-C495-7B9B-B62E00844389}"/>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22">
            <a:extLst>
              <a:ext uri="{FF2B5EF4-FFF2-40B4-BE49-F238E27FC236}">
                <a16:creationId xmlns:a16="http://schemas.microsoft.com/office/drawing/2014/main" id="{5148F108-0255-B1E5-56F3-4BDD650156E1}"/>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7" name="TextBox 6">
            <a:extLst>
              <a:ext uri="{FF2B5EF4-FFF2-40B4-BE49-F238E27FC236}">
                <a16:creationId xmlns:a16="http://schemas.microsoft.com/office/drawing/2014/main" id="{FA58EADA-7996-5710-D60B-F90566F83368}"/>
              </a:ext>
            </a:extLst>
          </p:cNvPr>
          <p:cNvSpPr txBox="1"/>
          <p:nvPr/>
        </p:nvSpPr>
        <p:spPr>
          <a:xfrm>
            <a:off x="9162264" y="650613"/>
            <a:ext cx="2815911" cy="1200329"/>
          </a:xfrm>
          <a:prstGeom prst="rect">
            <a:avLst/>
          </a:prstGeom>
          <a:noFill/>
        </p:spPr>
        <p:txBody>
          <a:bodyPr wrap="square" lIns="91440" tIns="45720" rIns="91440" bIns="45720" rtlCol="0" anchor="t">
            <a:spAutoFit/>
          </a:bodyPr>
          <a:lstStyle/>
          <a:p>
            <a:r>
              <a:rPr lang="en-GB" sz="2400" b="1">
                <a:latin typeface="General Sans Semibold"/>
              </a:rPr>
              <a:t>Is er </a:t>
            </a:r>
            <a:r>
              <a:rPr lang="en-GB" sz="2400" b="1" err="1">
                <a:latin typeface="General Sans Semibold"/>
              </a:rPr>
              <a:t>een</a:t>
            </a:r>
            <a:r>
              <a:rPr lang="en-GB" sz="2400" b="1">
                <a:latin typeface="General Sans Semibold"/>
              </a:rPr>
              <a:t> </a:t>
            </a:r>
            <a:r>
              <a:rPr lang="en-GB" sz="2400" b="1" err="1">
                <a:latin typeface="General Sans Semibold"/>
              </a:rPr>
              <a:t>standaard</a:t>
            </a:r>
            <a:r>
              <a:rPr lang="en-GB" sz="2400" b="1">
                <a:latin typeface="General Sans Semibold"/>
              </a:rPr>
              <a:t> die we </a:t>
            </a:r>
            <a:r>
              <a:rPr lang="en-GB" sz="2400" b="1" err="1">
                <a:latin typeface="General Sans Semibold"/>
              </a:rPr>
              <a:t>kunnen</a:t>
            </a:r>
            <a:r>
              <a:rPr lang="en-GB" sz="2400" b="1">
                <a:latin typeface="General Sans Semibold"/>
              </a:rPr>
              <a:t> </a:t>
            </a:r>
            <a:r>
              <a:rPr lang="en-GB" sz="2400" b="1" err="1">
                <a:latin typeface="General Sans Semibold"/>
              </a:rPr>
              <a:t>gebruiken</a:t>
            </a:r>
            <a:r>
              <a:rPr lang="en-GB" sz="2400" b="1">
                <a:latin typeface="General Sans Semibold"/>
              </a:rPr>
              <a:t>?</a:t>
            </a:r>
          </a:p>
        </p:txBody>
      </p:sp>
      <p:cxnSp>
        <p:nvCxnSpPr>
          <p:cNvPr id="17" name="Straight Connector 16">
            <a:extLst>
              <a:ext uri="{FF2B5EF4-FFF2-40B4-BE49-F238E27FC236}">
                <a16:creationId xmlns:a16="http://schemas.microsoft.com/office/drawing/2014/main" id="{59AA80BC-6D9F-E47D-E032-E3495523D968}"/>
              </a:ext>
            </a:extLst>
          </p:cNvPr>
          <p:cNvCxnSpPr>
            <a:cxnSpLocks/>
          </p:cNvCxnSpPr>
          <p:nvPr/>
        </p:nvCxnSpPr>
        <p:spPr>
          <a:xfrm>
            <a:off x="2121408" y="2917372"/>
            <a:ext cx="949655" cy="0"/>
          </a:xfrm>
          <a:prstGeom prst="line">
            <a:avLst/>
          </a:prstGeom>
          <a:ln w="19050">
            <a:solidFill>
              <a:srgbClr val="00AF81"/>
            </a:solidFill>
          </a:ln>
        </p:spPr>
        <p:style>
          <a:lnRef idx="1">
            <a:schemeClr val="accent1"/>
          </a:lnRef>
          <a:fillRef idx="0">
            <a:schemeClr val="accent1"/>
          </a:fillRef>
          <a:effectRef idx="0">
            <a:schemeClr val="accent1"/>
          </a:effectRef>
          <a:fontRef idx="minor">
            <a:schemeClr val="tx1"/>
          </a:fontRef>
        </p:style>
      </p:cxnSp>
      <p:sp>
        <p:nvSpPr>
          <p:cNvPr id="5" name="TextBox 22">
            <a:extLst>
              <a:ext uri="{FF2B5EF4-FFF2-40B4-BE49-F238E27FC236}">
                <a16:creationId xmlns:a16="http://schemas.microsoft.com/office/drawing/2014/main" id="{8E8DDA90-506A-ACEE-CDAC-2E9A6D06BB6F}"/>
              </a:ext>
            </a:extLst>
          </p:cNvPr>
          <p:cNvSpPr txBox="1"/>
          <p:nvPr/>
        </p:nvSpPr>
        <p:spPr>
          <a:xfrm>
            <a:off x="9226357" y="2237069"/>
            <a:ext cx="2563307" cy="1169551"/>
          </a:xfrm>
          <a:prstGeom prst="rect">
            <a:avLst/>
          </a:prstGeom>
          <a:noFill/>
        </p:spPr>
        <p:txBody>
          <a:bodyPr wrap="square" lIns="91440" tIns="45720" rIns="91440" bIns="45720" rtlCol="0" anchor="t">
            <a:spAutoFit/>
          </a:bodyPr>
          <a:lstStyle/>
          <a:p>
            <a:r>
              <a:rPr lang="en-GB" sz="1400" i="1">
                <a:solidFill>
                  <a:srgbClr val="211E1D"/>
                </a:solidFill>
                <a:latin typeface="Helvetica"/>
                <a:cs typeface="Helvetica"/>
              </a:rPr>
              <a:t>Samen </a:t>
            </a:r>
            <a:r>
              <a:rPr lang="en-GB" sz="1400" i="1" err="1">
                <a:solidFill>
                  <a:srgbClr val="211E1D"/>
                </a:solidFill>
                <a:latin typeface="Helvetica"/>
                <a:cs typeface="Helvetica"/>
              </a:rPr>
              <a:t>besluiten</a:t>
            </a:r>
            <a:r>
              <a:rPr lang="en-GB" sz="1400" i="1">
                <a:solidFill>
                  <a:srgbClr val="211E1D"/>
                </a:solidFill>
                <a:latin typeface="Helvetica"/>
                <a:cs typeface="Helvetica"/>
              </a:rPr>
              <a:t> ze </a:t>
            </a:r>
            <a:r>
              <a:rPr lang="en-GB" sz="1400" i="1" err="1">
                <a:solidFill>
                  <a:srgbClr val="211E1D"/>
                </a:solidFill>
                <a:latin typeface="Helvetica"/>
                <a:cs typeface="Helvetica"/>
              </a:rPr>
              <a:t>een</a:t>
            </a:r>
            <a:r>
              <a:rPr lang="en-GB" sz="1400" i="1">
                <a:solidFill>
                  <a:srgbClr val="211E1D"/>
                </a:solidFill>
                <a:latin typeface="Helvetica"/>
                <a:cs typeface="Helvetica"/>
              </a:rPr>
              <a:t> </a:t>
            </a:r>
            <a:r>
              <a:rPr lang="en-GB" sz="1400" i="1" err="1">
                <a:solidFill>
                  <a:srgbClr val="211E1D"/>
                </a:solidFill>
                <a:latin typeface="Helvetica"/>
                <a:cs typeface="Helvetica"/>
              </a:rPr>
              <a:t>gemeenschappelijke</a:t>
            </a:r>
            <a:r>
              <a:rPr lang="en-GB" sz="1400" i="1">
                <a:solidFill>
                  <a:srgbClr val="211E1D"/>
                </a:solidFill>
                <a:latin typeface="Helvetica"/>
                <a:cs typeface="Helvetica"/>
              </a:rPr>
              <a:t> </a:t>
            </a:r>
            <a:r>
              <a:rPr lang="en-GB" sz="1400" i="1" err="1">
                <a:solidFill>
                  <a:srgbClr val="211E1D"/>
                </a:solidFill>
                <a:latin typeface="Helvetica"/>
                <a:cs typeface="Helvetica"/>
              </a:rPr>
              <a:t>datastandaard</a:t>
            </a:r>
            <a:r>
              <a:rPr lang="en-GB" sz="1400" i="1">
                <a:solidFill>
                  <a:srgbClr val="211E1D"/>
                </a:solidFill>
                <a:latin typeface="Helvetica"/>
                <a:cs typeface="Helvetica"/>
              </a:rPr>
              <a:t> </a:t>
            </a:r>
            <a:r>
              <a:rPr lang="en-GB" sz="1400" i="1" err="1">
                <a:solidFill>
                  <a:srgbClr val="211E1D"/>
                </a:solidFill>
                <a:latin typeface="Helvetica"/>
                <a:cs typeface="Helvetica"/>
              </a:rPr>
              <a:t>voor</a:t>
            </a:r>
            <a:r>
              <a:rPr lang="en-GB" sz="1400" i="1">
                <a:solidFill>
                  <a:srgbClr val="211E1D"/>
                </a:solidFill>
                <a:latin typeface="Helvetica"/>
                <a:cs typeface="Helvetica"/>
              </a:rPr>
              <a:t> de </a:t>
            </a:r>
            <a:r>
              <a:rPr lang="en-GB" sz="1400" i="1" err="1">
                <a:solidFill>
                  <a:srgbClr val="211E1D"/>
                </a:solidFill>
                <a:latin typeface="Helvetica"/>
                <a:cs typeface="Helvetica"/>
              </a:rPr>
              <a:t>cursusinformatie</a:t>
            </a:r>
            <a:r>
              <a:rPr lang="en-GB" sz="1400" i="1">
                <a:solidFill>
                  <a:srgbClr val="211E1D"/>
                </a:solidFill>
                <a:latin typeface="Helvetica"/>
                <a:cs typeface="Helvetica"/>
              </a:rPr>
              <a:t> </a:t>
            </a:r>
            <a:r>
              <a:rPr lang="en-GB" sz="1400" i="1" err="1">
                <a:solidFill>
                  <a:srgbClr val="211E1D"/>
                </a:solidFill>
                <a:latin typeface="Helvetica"/>
                <a:cs typeface="Helvetica"/>
              </a:rPr>
              <a:t>te</a:t>
            </a:r>
            <a:r>
              <a:rPr lang="en-GB" sz="1400" i="1">
                <a:solidFill>
                  <a:srgbClr val="211E1D"/>
                </a:solidFill>
                <a:latin typeface="Helvetica"/>
                <a:cs typeface="Helvetica"/>
              </a:rPr>
              <a:t> </a:t>
            </a:r>
            <a:r>
              <a:rPr lang="en-GB" sz="1400" i="1" err="1">
                <a:solidFill>
                  <a:srgbClr val="211E1D"/>
                </a:solidFill>
                <a:latin typeface="Helvetica"/>
                <a:cs typeface="Helvetica"/>
              </a:rPr>
              <a:t>implementeren</a:t>
            </a:r>
            <a:r>
              <a:rPr lang="en-GB" sz="1400" i="1">
                <a:solidFill>
                  <a:srgbClr val="211E1D"/>
                </a:solidFill>
                <a:effectLst/>
                <a:latin typeface="Helvetica"/>
                <a:cs typeface="Helvetica"/>
              </a:rPr>
              <a:t>.</a:t>
            </a:r>
            <a:endParaRPr lang="nl-NL" sz="1400" i="1">
              <a:latin typeface="Helvetica"/>
              <a:cs typeface="Helvetica"/>
            </a:endParaRPr>
          </a:p>
        </p:txBody>
      </p:sp>
      <p:pic>
        <p:nvPicPr>
          <p:cNvPr id="12" name="Picture 11" descr="A green rectangular object with a hole in the middle&#10;&#10;Description automatically generated">
            <a:extLst>
              <a:ext uri="{FF2B5EF4-FFF2-40B4-BE49-F238E27FC236}">
                <a16:creationId xmlns:a16="http://schemas.microsoft.com/office/drawing/2014/main" id="{AF85DF5D-E912-44F9-5066-FBBBCE59BB40}"/>
              </a:ext>
            </a:extLst>
          </p:cNvPr>
          <p:cNvPicPr>
            <a:picLocks noChangeAspect="1"/>
          </p:cNvPicPr>
          <p:nvPr/>
        </p:nvPicPr>
        <p:blipFill>
          <a:blip r:embed="rId3"/>
          <a:stretch>
            <a:fillRect/>
          </a:stretch>
        </p:blipFill>
        <p:spPr>
          <a:xfrm>
            <a:off x="5319131" y="2829322"/>
            <a:ext cx="768819" cy="793889"/>
          </a:xfrm>
          <a:prstGeom prst="rect">
            <a:avLst/>
          </a:prstGeom>
        </p:spPr>
      </p:pic>
      <p:pic>
        <p:nvPicPr>
          <p:cNvPr id="16" name="Picture 15" descr="A green puzzle with a hole in the middle&#10;&#10;Description automatically generated">
            <a:extLst>
              <a:ext uri="{FF2B5EF4-FFF2-40B4-BE49-F238E27FC236}">
                <a16:creationId xmlns:a16="http://schemas.microsoft.com/office/drawing/2014/main" id="{BAA45627-484D-9D4A-800A-FA2474A34D1B}"/>
              </a:ext>
            </a:extLst>
          </p:cNvPr>
          <p:cNvPicPr>
            <a:picLocks noChangeAspect="1"/>
          </p:cNvPicPr>
          <p:nvPr/>
        </p:nvPicPr>
        <p:blipFill>
          <a:blip r:embed="rId4"/>
          <a:stretch>
            <a:fillRect/>
          </a:stretch>
        </p:blipFill>
        <p:spPr>
          <a:xfrm>
            <a:off x="4242348" y="1870093"/>
            <a:ext cx="1069661" cy="844029"/>
          </a:xfrm>
          <a:prstGeom prst="rect">
            <a:avLst/>
          </a:prstGeom>
        </p:spPr>
      </p:pic>
      <p:pic>
        <p:nvPicPr>
          <p:cNvPr id="21" name="Picture 20" descr="A green square object with a hole in the center&#10;&#10;Description automatically generated">
            <a:extLst>
              <a:ext uri="{FF2B5EF4-FFF2-40B4-BE49-F238E27FC236}">
                <a16:creationId xmlns:a16="http://schemas.microsoft.com/office/drawing/2014/main" id="{687F0378-3EE9-8FA0-C9BA-7BD9B1A59668}"/>
              </a:ext>
            </a:extLst>
          </p:cNvPr>
          <p:cNvPicPr>
            <a:picLocks noChangeAspect="1"/>
          </p:cNvPicPr>
          <p:nvPr/>
        </p:nvPicPr>
        <p:blipFill>
          <a:blip r:embed="rId5"/>
          <a:stretch>
            <a:fillRect/>
          </a:stretch>
        </p:blipFill>
        <p:spPr>
          <a:xfrm>
            <a:off x="3354152" y="2910722"/>
            <a:ext cx="1704771" cy="1144871"/>
          </a:xfrm>
          <a:prstGeom prst="rect">
            <a:avLst/>
          </a:prstGeom>
        </p:spPr>
      </p:pic>
      <p:pic>
        <p:nvPicPr>
          <p:cNvPr id="23" name="Picture 22" descr="A green cube with a square hole&#10;&#10;Description automatically generated">
            <a:extLst>
              <a:ext uri="{FF2B5EF4-FFF2-40B4-BE49-F238E27FC236}">
                <a16:creationId xmlns:a16="http://schemas.microsoft.com/office/drawing/2014/main" id="{5B7018C3-4BE3-DBFA-92C9-B710B0308219}"/>
              </a:ext>
            </a:extLst>
          </p:cNvPr>
          <p:cNvPicPr>
            <a:picLocks noChangeAspect="1"/>
          </p:cNvPicPr>
          <p:nvPr/>
        </p:nvPicPr>
        <p:blipFill>
          <a:blip r:embed="rId6"/>
          <a:stretch>
            <a:fillRect/>
          </a:stretch>
        </p:blipFill>
        <p:spPr>
          <a:xfrm>
            <a:off x="6245552" y="3223883"/>
            <a:ext cx="765784" cy="758694"/>
          </a:xfrm>
          <a:prstGeom prst="rect">
            <a:avLst/>
          </a:prstGeom>
        </p:spPr>
      </p:pic>
      <p:pic>
        <p:nvPicPr>
          <p:cNvPr id="25" name="Picture 24" descr="A green and black number&#10;&#10;Description automatically generated with medium confidence">
            <a:extLst>
              <a:ext uri="{FF2B5EF4-FFF2-40B4-BE49-F238E27FC236}">
                <a16:creationId xmlns:a16="http://schemas.microsoft.com/office/drawing/2014/main" id="{F5A2F51A-41EC-7B2E-4A53-B3D81CFB85C0}"/>
              </a:ext>
            </a:extLst>
          </p:cNvPr>
          <p:cNvPicPr>
            <a:picLocks noChangeAspect="1"/>
          </p:cNvPicPr>
          <p:nvPr/>
        </p:nvPicPr>
        <p:blipFill>
          <a:blip r:embed="rId7"/>
          <a:stretch>
            <a:fillRect/>
          </a:stretch>
        </p:blipFill>
        <p:spPr>
          <a:xfrm>
            <a:off x="5570708" y="5188242"/>
            <a:ext cx="630933" cy="706143"/>
          </a:xfrm>
          <a:prstGeom prst="rect">
            <a:avLst/>
          </a:prstGeom>
        </p:spPr>
      </p:pic>
      <p:pic>
        <p:nvPicPr>
          <p:cNvPr id="27" name="Picture 26" descr="A green cube with a hole in the middle&#10;&#10;Description automatically generated">
            <a:extLst>
              <a:ext uri="{FF2B5EF4-FFF2-40B4-BE49-F238E27FC236}">
                <a16:creationId xmlns:a16="http://schemas.microsoft.com/office/drawing/2014/main" id="{691D275F-9053-5200-4B21-F0FDE92F089A}"/>
              </a:ext>
            </a:extLst>
          </p:cNvPr>
          <p:cNvPicPr>
            <a:picLocks noChangeAspect="1"/>
          </p:cNvPicPr>
          <p:nvPr/>
        </p:nvPicPr>
        <p:blipFill>
          <a:blip r:embed="rId8"/>
          <a:stretch>
            <a:fillRect/>
          </a:stretch>
        </p:blipFill>
        <p:spPr>
          <a:xfrm>
            <a:off x="7099785" y="3781073"/>
            <a:ext cx="597505" cy="605862"/>
          </a:xfrm>
          <a:prstGeom prst="rect">
            <a:avLst/>
          </a:prstGeom>
        </p:spPr>
      </p:pic>
      <p:pic>
        <p:nvPicPr>
          <p:cNvPr id="29" name="Picture 28" descr="A green square with a hole in the center&#10;&#10;Description automatically generated">
            <a:extLst>
              <a:ext uri="{FF2B5EF4-FFF2-40B4-BE49-F238E27FC236}">
                <a16:creationId xmlns:a16="http://schemas.microsoft.com/office/drawing/2014/main" id="{C03E66D0-3FD4-3486-F179-F5770A99245C}"/>
              </a:ext>
            </a:extLst>
          </p:cNvPr>
          <p:cNvPicPr>
            <a:picLocks noChangeAspect="1"/>
          </p:cNvPicPr>
          <p:nvPr/>
        </p:nvPicPr>
        <p:blipFill>
          <a:blip r:embed="rId9"/>
          <a:stretch>
            <a:fillRect/>
          </a:stretch>
        </p:blipFill>
        <p:spPr>
          <a:xfrm>
            <a:off x="5992389" y="4437075"/>
            <a:ext cx="1704771" cy="1057125"/>
          </a:xfrm>
          <a:prstGeom prst="rect">
            <a:avLst/>
          </a:prstGeom>
        </p:spPr>
      </p:pic>
      <p:pic>
        <p:nvPicPr>
          <p:cNvPr id="32" name="Picture 31" descr="A blue square with a hole in the center&#10;&#10;Description automatically generated">
            <a:extLst>
              <a:ext uri="{FF2B5EF4-FFF2-40B4-BE49-F238E27FC236}">
                <a16:creationId xmlns:a16="http://schemas.microsoft.com/office/drawing/2014/main" id="{D6EBEFB3-3746-ACD9-1805-2578BA120E0D}"/>
              </a:ext>
            </a:extLst>
          </p:cNvPr>
          <p:cNvPicPr>
            <a:picLocks noChangeAspect="1"/>
          </p:cNvPicPr>
          <p:nvPr/>
        </p:nvPicPr>
        <p:blipFill>
          <a:blip r:embed="rId10"/>
          <a:stretch>
            <a:fillRect/>
          </a:stretch>
        </p:blipFill>
        <p:spPr>
          <a:xfrm>
            <a:off x="9319491" y="7319977"/>
            <a:ext cx="1407813" cy="941993"/>
          </a:xfrm>
          <a:prstGeom prst="rect">
            <a:avLst/>
          </a:prstGeom>
        </p:spPr>
      </p:pic>
      <p:pic>
        <p:nvPicPr>
          <p:cNvPr id="37" name="Picture 36" descr="A blue rectangular object with a maze&#10;&#10;Description automatically generated">
            <a:extLst>
              <a:ext uri="{FF2B5EF4-FFF2-40B4-BE49-F238E27FC236}">
                <a16:creationId xmlns:a16="http://schemas.microsoft.com/office/drawing/2014/main" id="{722ABB46-3079-0519-91B3-34AE66837C30}"/>
              </a:ext>
            </a:extLst>
          </p:cNvPr>
          <p:cNvPicPr>
            <a:picLocks noChangeAspect="1"/>
          </p:cNvPicPr>
          <p:nvPr/>
        </p:nvPicPr>
        <p:blipFill>
          <a:blip r:embed="rId11"/>
          <a:stretch>
            <a:fillRect/>
          </a:stretch>
        </p:blipFill>
        <p:spPr>
          <a:xfrm>
            <a:off x="5403727" y="1248506"/>
            <a:ext cx="1157986" cy="913724"/>
          </a:xfrm>
          <a:prstGeom prst="rect">
            <a:avLst/>
          </a:prstGeom>
        </p:spPr>
      </p:pic>
      <p:pic>
        <p:nvPicPr>
          <p:cNvPr id="39" name="Picture 38" descr="A yellow block with a stick on it&#10;&#10;Description automatically generated">
            <a:extLst>
              <a:ext uri="{FF2B5EF4-FFF2-40B4-BE49-F238E27FC236}">
                <a16:creationId xmlns:a16="http://schemas.microsoft.com/office/drawing/2014/main" id="{FADF703B-9773-06C2-3B3F-54E53BEF2E84}"/>
              </a:ext>
            </a:extLst>
          </p:cNvPr>
          <p:cNvPicPr>
            <a:picLocks noChangeAspect="1"/>
          </p:cNvPicPr>
          <p:nvPr/>
        </p:nvPicPr>
        <p:blipFill>
          <a:blip r:embed="rId12"/>
          <a:stretch>
            <a:fillRect/>
          </a:stretch>
        </p:blipFill>
        <p:spPr>
          <a:xfrm>
            <a:off x="6263941" y="1895948"/>
            <a:ext cx="851463" cy="863372"/>
          </a:xfrm>
          <a:prstGeom prst="rect">
            <a:avLst/>
          </a:prstGeom>
        </p:spPr>
      </p:pic>
      <p:pic>
        <p:nvPicPr>
          <p:cNvPr id="41" name="Picture 40" descr="A blue letter with a hole in the middle&#10;&#10;Description automatically generated">
            <a:extLst>
              <a:ext uri="{FF2B5EF4-FFF2-40B4-BE49-F238E27FC236}">
                <a16:creationId xmlns:a16="http://schemas.microsoft.com/office/drawing/2014/main" id="{D8334C47-14F8-26A0-B24A-D160B8442022}"/>
              </a:ext>
            </a:extLst>
          </p:cNvPr>
          <p:cNvPicPr>
            <a:picLocks noChangeAspect="1"/>
          </p:cNvPicPr>
          <p:nvPr/>
        </p:nvPicPr>
        <p:blipFill>
          <a:blip r:embed="rId13"/>
          <a:stretch>
            <a:fillRect/>
          </a:stretch>
        </p:blipFill>
        <p:spPr>
          <a:xfrm>
            <a:off x="3517704" y="4642205"/>
            <a:ext cx="899097" cy="1006274"/>
          </a:xfrm>
          <a:prstGeom prst="rect">
            <a:avLst/>
          </a:prstGeom>
        </p:spPr>
      </p:pic>
      <p:pic>
        <p:nvPicPr>
          <p:cNvPr id="43" name="Picture 42" descr="A blue and black 3d letter&#10;&#10;Description automatically generated with medium confidence">
            <a:extLst>
              <a:ext uri="{FF2B5EF4-FFF2-40B4-BE49-F238E27FC236}">
                <a16:creationId xmlns:a16="http://schemas.microsoft.com/office/drawing/2014/main" id="{55DD8FF9-989C-DEE8-2512-89F7D843143D}"/>
              </a:ext>
            </a:extLst>
          </p:cNvPr>
          <p:cNvPicPr>
            <a:picLocks noChangeAspect="1"/>
          </p:cNvPicPr>
          <p:nvPr/>
        </p:nvPicPr>
        <p:blipFill>
          <a:blip r:embed="rId14"/>
          <a:stretch>
            <a:fillRect/>
          </a:stretch>
        </p:blipFill>
        <p:spPr>
          <a:xfrm>
            <a:off x="7771004" y="4590634"/>
            <a:ext cx="893143" cy="1006274"/>
          </a:xfrm>
          <a:prstGeom prst="rect">
            <a:avLst/>
          </a:prstGeom>
        </p:spPr>
      </p:pic>
      <p:pic>
        <p:nvPicPr>
          <p:cNvPr id="45" name="Picture 44" descr="A yellow cube with a square top&#10;&#10;Description automatically generated">
            <a:extLst>
              <a:ext uri="{FF2B5EF4-FFF2-40B4-BE49-F238E27FC236}">
                <a16:creationId xmlns:a16="http://schemas.microsoft.com/office/drawing/2014/main" id="{0E7B25B4-BC95-492C-DC3F-170BE4991F2E}"/>
              </a:ext>
            </a:extLst>
          </p:cNvPr>
          <p:cNvPicPr>
            <a:picLocks noChangeAspect="1"/>
          </p:cNvPicPr>
          <p:nvPr/>
        </p:nvPicPr>
        <p:blipFill>
          <a:blip r:embed="rId15"/>
          <a:stretch>
            <a:fillRect/>
          </a:stretch>
        </p:blipFill>
        <p:spPr>
          <a:xfrm>
            <a:off x="7449472" y="1506716"/>
            <a:ext cx="643063" cy="637109"/>
          </a:xfrm>
          <a:prstGeom prst="rect">
            <a:avLst/>
          </a:prstGeom>
        </p:spPr>
      </p:pic>
      <p:pic>
        <p:nvPicPr>
          <p:cNvPr id="47" name="Picture 46" descr="A blue square with a hole in the center&#10;&#10;Description automatically generated">
            <a:extLst>
              <a:ext uri="{FF2B5EF4-FFF2-40B4-BE49-F238E27FC236}">
                <a16:creationId xmlns:a16="http://schemas.microsoft.com/office/drawing/2014/main" id="{359CAF8B-180C-B8B5-FDDB-9BA37DE0497C}"/>
              </a:ext>
            </a:extLst>
          </p:cNvPr>
          <p:cNvPicPr>
            <a:picLocks noChangeAspect="1"/>
          </p:cNvPicPr>
          <p:nvPr/>
        </p:nvPicPr>
        <p:blipFill>
          <a:blip r:embed="rId16"/>
          <a:stretch>
            <a:fillRect/>
          </a:stretch>
        </p:blipFill>
        <p:spPr>
          <a:xfrm>
            <a:off x="6879930" y="2465363"/>
            <a:ext cx="1704771" cy="1144871"/>
          </a:xfrm>
          <a:prstGeom prst="rect">
            <a:avLst/>
          </a:prstGeom>
        </p:spPr>
      </p:pic>
      <p:pic>
        <p:nvPicPr>
          <p:cNvPr id="49" name="Picture 48" descr="A yellow square with a number on it&#10;&#10;Description automatically generated">
            <a:extLst>
              <a:ext uri="{FF2B5EF4-FFF2-40B4-BE49-F238E27FC236}">
                <a16:creationId xmlns:a16="http://schemas.microsoft.com/office/drawing/2014/main" id="{7020F4ED-68CC-9B64-EFFF-DD932F5FF58B}"/>
              </a:ext>
            </a:extLst>
          </p:cNvPr>
          <p:cNvPicPr>
            <a:picLocks noChangeAspect="1"/>
          </p:cNvPicPr>
          <p:nvPr/>
        </p:nvPicPr>
        <p:blipFill>
          <a:blip r:embed="rId17"/>
          <a:stretch>
            <a:fillRect/>
          </a:stretch>
        </p:blipFill>
        <p:spPr>
          <a:xfrm>
            <a:off x="4227460" y="3826313"/>
            <a:ext cx="1948939" cy="1304070"/>
          </a:xfrm>
          <a:prstGeom prst="rect">
            <a:avLst/>
          </a:prstGeom>
        </p:spPr>
      </p:pic>
      <p:grpSp>
        <p:nvGrpSpPr>
          <p:cNvPr id="10" name="Group 9">
            <a:extLst>
              <a:ext uri="{FF2B5EF4-FFF2-40B4-BE49-F238E27FC236}">
                <a16:creationId xmlns:a16="http://schemas.microsoft.com/office/drawing/2014/main" id="{2E423EDA-375B-6C65-6A29-0526C4754F5E}"/>
              </a:ext>
            </a:extLst>
          </p:cNvPr>
          <p:cNvGrpSpPr/>
          <p:nvPr/>
        </p:nvGrpSpPr>
        <p:grpSpPr>
          <a:xfrm>
            <a:off x="402336" y="849086"/>
            <a:ext cx="1719072" cy="2579914"/>
            <a:chOff x="402336" y="359228"/>
            <a:chExt cx="1719072" cy="3069772"/>
          </a:xfrm>
        </p:grpSpPr>
        <p:sp>
          <p:nvSpPr>
            <p:cNvPr id="15" name="Rectangle 14">
              <a:extLst>
                <a:ext uri="{FF2B5EF4-FFF2-40B4-BE49-F238E27FC236}">
                  <a16:creationId xmlns:a16="http://schemas.microsoft.com/office/drawing/2014/main" id="{8BC07E02-AA52-80B0-0676-94B445B1403C}"/>
                </a:ext>
              </a:extLst>
            </p:cNvPr>
            <p:cNvSpPr/>
            <p:nvPr/>
          </p:nvSpPr>
          <p:spPr>
            <a:xfrm>
              <a:off x="402336" y="2405743"/>
              <a:ext cx="1719072" cy="1023257"/>
            </a:xfrm>
            <a:prstGeom prst="rect">
              <a:avLst/>
            </a:prstGeom>
            <a:noFill/>
            <a:ln w="41275">
              <a:solidFill>
                <a:srgbClr val="00AF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Rectangle 2">
              <a:extLst>
                <a:ext uri="{FF2B5EF4-FFF2-40B4-BE49-F238E27FC236}">
                  <a16:creationId xmlns:a16="http://schemas.microsoft.com/office/drawing/2014/main" id="{DDAC8D49-D248-7069-6910-60EED6E09CD1}"/>
                </a:ext>
              </a:extLst>
            </p:cNvPr>
            <p:cNvSpPr/>
            <p:nvPr/>
          </p:nvSpPr>
          <p:spPr>
            <a:xfrm>
              <a:off x="402336" y="1388175"/>
              <a:ext cx="1719072" cy="1023257"/>
            </a:xfrm>
            <a:prstGeom prst="rect">
              <a:avLst/>
            </a:prstGeom>
            <a:noFill/>
            <a:ln w="41275">
              <a:solidFill>
                <a:srgbClr val="3D6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a:extLst>
                <a:ext uri="{FF2B5EF4-FFF2-40B4-BE49-F238E27FC236}">
                  <a16:creationId xmlns:a16="http://schemas.microsoft.com/office/drawing/2014/main" id="{F31BA2E3-9F3D-83E0-1D23-C520EFD75394}"/>
                </a:ext>
              </a:extLst>
            </p:cNvPr>
            <p:cNvSpPr/>
            <p:nvPr/>
          </p:nvSpPr>
          <p:spPr>
            <a:xfrm>
              <a:off x="402336" y="359228"/>
              <a:ext cx="1719072" cy="1023257"/>
            </a:xfrm>
            <a:prstGeom prst="rect">
              <a:avLst/>
            </a:prstGeom>
            <a:noFill/>
            <a:ln w="41275">
              <a:solidFill>
                <a:srgbClr val="F4D7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Tree>
    <p:extLst>
      <p:ext uri="{BB962C8B-B14F-4D97-AF65-F5344CB8AC3E}">
        <p14:creationId xmlns:p14="http://schemas.microsoft.com/office/powerpoint/2010/main" val="1969944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9BBF6"/>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D17A88A-02A7-D1C2-68CF-927637DE5257}"/>
              </a:ext>
            </a:extLst>
          </p:cNvPr>
          <p:cNvSpPr txBox="1"/>
          <p:nvPr/>
        </p:nvSpPr>
        <p:spPr>
          <a:xfrm>
            <a:off x="647148" y="707064"/>
            <a:ext cx="3834490" cy="461665"/>
          </a:xfrm>
          <a:prstGeom prst="rect">
            <a:avLst/>
          </a:prstGeom>
          <a:noFill/>
        </p:spPr>
        <p:txBody>
          <a:bodyPr wrap="square" lIns="91440" tIns="45720" rIns="91440" bIns="45720" rtlCol="0" anchor="t">
            <a:spAutoFit/>
          </a:bodyPr>
          <a:lstStyle/>
          <a:p>
            <a:r>
              <a:rPr lang="en-GB" sz="2400" b="1" dirty="0">
                <a:solidFill>
                  <a:schemeClr val="bg1"/>
                </a:solidFill>
                <a:latin typeface="General Sans Semibold"/>
              </a:rPr>
              <a:t>Nu ben </a:t>
            </a:r>
            <a:r>
              <a:rPr lang="en-GB" sz="2400" b="1" dirty="0" err="1">
                <a:solidFill>
                  <a:schemeClr val="bg1"/>
                </a:solidFill>
                <a:latin typeface="General Sans Semibold"/>
              </a:rPr>
              <a:t>jij</a:t>
            </a:r>
            <a:r>
              <a:rPr lang="en-GB" sz="2400" b="1" dirty="0">
                <a:solidFill>
                  <a:schemeClr val="bg1"/>
                </a:solidFill>
                <a:latin typeface="General Sans Semibold"/>
              </a:rPr>
              <a:t> </a:t>
            </a:r>
            <a:r>
              <a:rPr lang="en-GB" sz="2400" b="1" dirty="0" err="1">
                <a:solidFill>
                  <a:schemeClr val="bg1"/>
                </a:solidFill>
                <a:latin typeface="General Sans Semibold"/>
              </a:rPr>
              <a:t>aan</a:t>
            </a:r>
            <a:r>
              <a:rPr lang="en-GB" sz="2400" b="1" dirty="0">
                <a:solidFill>
                  <a:schemeClr val="bg1"/>
                </a:solidFill>
                <a:latin typeface="General Sans Semibold"/>
              </a:rPr>
              <a:t> de </a:t>
            </a:r>
            <a:r>
              <a:rPr lang="en-GB" sz="2400" b="1" dirty="0" err="1">
                <a:solidFill>
                  <a:schemeClr val="bg1"/>
                </a:solidFill>
                <a:latin typeface="General Sans Semibold"/>
              </a:rPr>
              <a:t>beurt</a:t>
            </a:r>
            <a:r>
              <a:rPr lang="en-GB" sz="2400" b="1" dirty="0">
                <a:solidFill>
                  <a:schemeClr val="bg1"/>
                </a:solidFill>
                <a:latin typeface="General Sans Semibold"/>
              </a:rPr>
              <a:t>!</a:t>
            </a:r>
            <a:endParaRPr lang="en-GB" sz="2400" b="1" u="none" strike="noStrike" dirty="0">
              <a:solidFill>
                <a:schemeClr val="bg1"/>
              </a:solidFill>
              <a:effectLst/>
              <a:latin typeface="General Sans Semibold" pitchFamily="2" charset="77"/>
            </a:endParaRPr>
          </a:p>
        </p:txBody>
      </p:sp>
      <p:sp>
        <p:nvSpPr>
          <p:cNvPr id="16" name="Rectangle 15">
            <a:extLst>
              <a:ext uri="{FF2B5EF4-FFF2-40B4-BE49-F238E27FC236}">
                <a16:creationId xmlns:a16="http://schemas.microsoft.com/office/drawing/2014/main" id="{E1F4A15C-B6E7-0786-94C8-3B0DBBD85E41}"/>
              </a:ext>
            </a:extLst>
          </p:cNvPr>
          <p:cNvSpPr/>
          <p:nvPr/>
        </p:nvSpPr>
        <p:spPr>
          <a:xfrm>
            <a:off x="2565400" y="1803400"/>
            <a:ext cx="7061200" cy="4178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898479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p:cNvGrpSpPr/>
        <p:nvPr/>
      </p:nvGrpSpPr>
      <p:grpSpPr>
        <a:xfrm>
          <a:off x="0" y="0"/>
          <a:ext cx="0" cy="0"/>
          <a:chOff x="0" y="0"/>
          <a:chExt cx="0" cy="0"/>
        </a:xfrm>
      </p:grpSpPr>
      <p:pic>
        <p:nvPicPr>
          <p:cNvPr id="5" name="Picture 4" descr="A map of a city&#10;&#10;AI-generated content may be incorrect.">
            <a:extLst>
              <a:ext uri="{FF2B5EF4-FFF2-40B4-BE49-F238E27FC236}">
                <a16:creationId xmlns:a16="http://schemas.microsoft.com/office/drawing/2014/main" id="{1CF3C26C-27D5-DB76-5B74-39D9AA646F4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752B9C9-E6D9-6B6F-2C03-28ADF7E9CACB}"/>
              </a:ext>
            </a:extLst>
          </p:cNvPr>
          <p:cNvSpPr/>
          <p:nvPr/>
        </p:nvSpPr>
        <p:spPr>
          <a:xfrm>
            <a:off x="383059" y="494273"/>
            <a:ext cx="3249827" cy="5644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9" name="TextBox 8">
            <a:extLst>
              <a:ext uri="{FF2B5EF4-FFF2-40B4-BE49-F238E27FC236}">
                <a16:creationId xmlns:a16="http://schemas.microsoft.com/office/drawing/2014/main" id="{66260C20-48B0-ECE6-2BC9-3B6FB1C988B4}"/>
              </a:ext>
            </a:extLst>
          </p:cNvPr>
          <p:cNvSpPr txBox="1"/>
          <p:nvPr/>
        </p:nvSpPr>
        <p:spPr>
          <a:xfrm>
            <a:off x="570620" y="719384"/>
            <a:ext cx="2956635" cy="830997"/>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Het </a:t>
            </a:r>
            <a:r>
              <a:rPr lang="en-GB" sz="2400" b="1" dirty="0" err="1">
                <a:solidFill>
                  <a:srgbClr val="000000"/>
                </a:solidFill>
                <a:latin typeface="General Sans Semibold"/>
              </a:rPr>
              <a:t>onderwijs</a:t>
            </a:r>
            <a:r>
              <a:rPr lang="en-GB" sz="2400" b="1" dirty="0">
                <a:solidFill>
                  <a:srgbClr val="000000"/>
                </a:solidFill>
                <a:latin typeface="General Sans Semibold"/>
              </a:rPr>
              <a:t>-</a:t>
            </a:r>
          </a:p>
          <a:p>
            <a:r>
              <a:rPr lang="en-GB" sz="2400" b="1" dirty="0" err="1">
                <a:solidFill>
                  <a:srgbClr val="000000"/>
                </a:solidFill>
                <a:latin typeface="General Sans Semibold"/>
              </a:rPr>
              <a:t>ecosysteem</a:t>
            </a:r>
            <a:endParaRPr lang="en-US" dirty="0" err="1"/>
          </a:p>
        </p:txBody>
      </p:sp>
      <p:sp>
        <p:nvSpPr>
          <p:cNvPr id="2" name="Content Placeholder 2">
            <a:extLst>
              <a:ext uri="{FF2B5EF4-FFF2-40B4-BE49-F238E27FC236}">
                <a16:creationId xmlns:a16="http://schemas.microsoft.com/office/drawing/2014/main" id="{115464C0-7231-12A0-0635-220D229DC4CD}"/>
              </a:ext>
            </a:extLst>
          </p:cNvPr>
          <p:cNvSpPr>
            <a:spLocks noGrp="1"/>
          </p:cNvSpPr>
          <p:nvPr>
            <p:ph idx="1"/>
          </p:nvPr>
        </p:nvSpPr>
        <p:spPr>
          <a:xfrm>
            <a:off x="570620" y="1668829"/>
            <a:ext cx="2809394" cy="4351338"/>
          </a:xfrm>
        </p:spPr>
        <p:txBody>
          <a:bodyPr vert="horz" lIns="91440" tIns="45720" rIns="91440" bIns="45720" rtlCol="0" anchor="t">
            <a:normAutofit/>
          </a:bodyPr>
          <a:lstStyle/>
          <a:p>
            <a:r>
              <a:rPr lang="nl-NL" sz="1400" dirty="0">
                <a:latin typeface="General Sans"/>
                <a:ea typeface="+mn-lt"/>
                <a:cs typeface="Arial"/>
              </a:rPr>
              <a:t>Een planetair ecosysteem is een biologische gemeenschap van onderling samenwerkende organismen en hun fysieke omgeving.</a:t>
            </a:r>
            <a:endParaRPr lang="nl-NL" sz="1400" dirty="0">
              <a:latin typeface="General Sans"/>
              <a:cs typeface="Arial"/>
            </a:endParaRPr>
          </a:p>
          <a:p>
            <a:r>
              <a:rPr lang="nl-NL" sz="1400" dirty="0">
                <a:latin typeface="General Sans"/>
                <a:cs typeface="Arial"/>
              </a:rPr>
              <a:t>De onderwijssector functioneert binnen een dynamisch ecosysteem. </a:t>
            </a:r>
            <a:endParaRPr lang="en-US" sz="1400" dirty="0">
              <a:latin typeface="General Sans"/>
              <a:cs typeface="Arial"/>
            </a:endParaRPr>
          </a:p>
          <a:p>
            <a:r>
              <a:rPr lang="nl-NL" sz="1400" dirty="0">
                <a:latin typeface="General Sans"/>
                <a:cs typeface="Arial"/>
              </a:rPr>
              <a:t>Organismes zoals onderwijsinstellingen, standaardisatie-instituten, overheidsorganisaties, en dienstverleners (bijv. </a:t>
            </a:r>
            <a:r>
              <a:rPr lang="nl-NL" sz="1400" dirty="0" err="1">
                <a:latin typeface="General Sans"/>
                <a:cs typeface="Arial"/>
              </a:rPr>
              <a:t>EdTech</a:t>
            </a:r>
            <a:r>
              <a:rPr lang="nl-NL" sz="1400" dirty="0">
                <a:latin typeface="General Sans"/>
                <a:cs typeface="Arial"/>
              </a:rPr>
              <a:t> bedrijven).</a:t>
            </a:r>
            <a:endParaRPr lang="en-US" sz="1400" dirty="0">
              <a:latin typeface="General Sans"/>
              <a:cs typeface="Arial"/>
            </a:endParaRPr>
          </a:p>
          <a:p>
            <a:r>
              <a:rPr lang="nl-NL" sz="1400" dirty="0">
                <a:latin typeface="General Sans"/>
                <a:cs typeface="Arial"/>
              </a:rPr>
              <a:t>Omgeving: allemaal in wisselwerking met een omgeving die wordt vormgegeven door economische, sociale en maatschappelijke factoren.</a:t>
            </a:r>
            <a:endParaRPr lang="en-US" sz="1400" dirty="0">
              <a:latin typeface="General Sans"/>
              <a:cs typeface="Arial"/>
            </a:endParaRPr>
          </a:p>
        </p:txBody>
      </p:sp>
    </p:spTree>
    <p:extLst>
      <p:ext uri="{BB962C8B-B14F-4D97-AF65-F5344CB8AC3E}">
        <p14:creationId xmlns:p14="http://schemas.microsoft.com/office/powerpoint/2010/main" val="416719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9BBF6"/>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ACD6F3D-1467-1881-5F46-650EC94C5AA6}"/>
              </a:ext>
            </a:extLst>
          </p:cNvPr>
          <p:cNvGrpSpPr/>
          <p:nvPr/>
        </p:nvGrpSpPr>
        <p:grpSpPr>
          <a:xfrm>
            <a:off x="5955642" y="4756788"/>
            <a:ext cx="4481520" cy="1960076"/>
            <a:chOff x="7731752" y="5337945"/>
            <a:chExt cx="4481520" cy="1960076"/>
          </a:xfrm>
        </p:grpSpPr>
        <p:pic>
          <p:nvPicPr>
            <p:cNvPr id="6" name="Graphic 5">
              <a:extLst>
                <a:ext uri="{FF2B5EF4-FFF2-40B4-BE49-F238E27FC236}">
                  <a16:creationId xmlns:a16="http://schemas.microsoft.com/office/drawing/2014/main" id="{A2D91EBF-AA65-2E61-50B0-ABE46E46CC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0452" y="5337945"/>
              <a:ext cx="3952820" cy="1960076"/>
            </a:xfrm>
            <a:prstGeom prst="rect">
              <a:avLst/>
            </a:prstGeom>
          </p:spPr>
        </p:pic>
        <p:pic>
          <p:nvPicPr>
            <p:cNvPr id="35" name="Picture 34">
              <a:extLst>
                <a:ext uri="{FF2B5EF4-FFF2-40B4-BE49-F238E27FC236}">
                  <a16:creationId xmlns:a16="http://schemas.microsoft.com/office/drawing/2014/main" id="{187D813F-82B8-38CC-9412-DEE73C1FC7CE}"/>
                </a:ext>
              </a:extLst>
            </p:cNvPr>
            <p:cNvPicPr>
              <a:picLocks noChangeAspect="1"/>
            </p:cNvPicPr>
            <p:nvPr/>
          </p:nvPicPr>
          <p:blipFill>
            <a:blip r:embed="rId5"/>
            <a:stretch>
              <a:fillRect/>
            </a:stretch>
          </p:blipFill>
          <p:spPr>
            <a:xfrm>
              <a:off x="7731752" y="6035682"/>
              <a:ext cx="1445243" cy="493083"/>
            </a:xfrm>
            <a:prstGeom prst="rect">
              <a:avLst/>
            </a:prstGeom>
          </p:spPr>
        </p:pic>
      </p:grpSp>
      <p:sp>
        <p:nvSpPr>
          <p:cNvPr id="7" name="TextBox 6">
            <a:extLst>
              <a:ext uri="{FF2B5EF4-FFF2-40B4-BE49-F238E27FC236}">
                <a16:creationId xmlns:a16="http://schemas.microsoft.com/office/drawing/2014/main" id="{BD09D564-8464-BF28-206D-1E23AB12463F}"/>
              </a:ext>
            </a:extLst>
          </p:cNvPr>
          <p:cNvSpPr txBox="1"/>
          <p:nvPr/>
        </p:nvSpPr>
        <p:spPr>
          <a:xfrm>
            <a:off x="5868666" y="3883704"/>
            <a:ext cx="3508349" cy="338554"/>
          </a:xfrm>
          <a:prstGeom prst="rect">
            <a:avLst/>
          </a:prstGeom>
          <a:noFill/>
        </p:spPr>
        <p:txBody>
          <a:bodyPr wrap="square" lIns="91440" tIns="45720" rIns="91440" bIns="45720" rtlCol="0" anchor="t">
            <a:spAutoFit/>
          </a:bodyPr>
          <a:lstStyle/>
          <a:p>
            <a:r>
              <a:rPr lang="nl-NL" sz="1600" u="sng" dirty="0" err="1">
                <a:solidFill>
                  <a:schemeClr val="bg1"/>
                </a:solidFill>
                <a:latin typeface="General Sans Medium"/>
              </a:rPr>
              <a:t>Interopbeeld.nl</a:t>
            </a:r>
            <a:r>
              <a:rPr lang="nl-NL" sz="1600" u="sng" dirty="0">
                <a:solidFill>
                  <a:schemeClr val="bg1"/>
                </a:solidFill>
                <a:latin typeface="General Sans Medium"/>
              </a:rPr>
              <a:t> </a:t>
            </a:r>
          </a:p>
        </p:txBody>
      </p:sp>
      <p:sp>
        <p:nvSpPr>
          <p:cNvPr id="8" name="TextBox 7">
            <a:extLst>
              <a:ext uri="{FF2B5EF4-FFF2-40B4-BE49-F238E27FC236}">
                <a16:creationId xmlns:a16="http://schemas.microsoft.com/office/drawing/2014/main" id="{DF70AAD7-5F68-6B95-3E2E-CC6AAECB6421}"/>
              </a:ext>
            </a:extLst>
          </p:cNvPr>
          <p:cNvSpPr txBox="1"/>
          <p:nvPr/>
        </p:nvSpPr>
        <p:spPr>
          <a:xfrm>
            <a:off x="5774196" y="1157641"/>
            <a:ext cx="2959602" cy="646331"/>
          </a:xfrm>
          <a:prstGeom prst="rect">
            <a:avLst/>
          </a:prstGeom>
          <a:noFill/>
        </p:spPr>
        <p:txBody>
          <a:bodyPr wrap="square" lIns="91440" tIns="45720" rIns="91440" bIns="45720" rtlCol="0" anchor="t">
            <a:spAutoFit/>
          </a:bodyPr>
          <a:lstStyle/>
          <a:p>
            <a:r>
              <a:rPr lang="en-GB" sz="3600" b="1" dirty="0">
                <a:solidFill>
                  <a:schemeClr val="bg1"/>
                </a:solidFill>
                <a:latin typeface="General Sans Semibold"/>
              </a:rPr>
              <a:t>Dank!</a:t>
            </a:r>
            <a:endParaRPr lang="en-GB" sz="3600" b="1" u="none" strike="noStrike" dirty="0">
              <a:solidFill>
                <a:schemeClr val="bg1"/>
              </a:solidFill>
              <a:effectLst/>
              <a:latin typeface="General Sans Semibold"/>
            </a:endParaRPr>
          </a:p>
        </p:txBody>
      </p:sp>
      <p:sp>
        <p:nvSpPr>
          <p:cNvPr id="10" name="TextBox 9">
            <a:extLst>
              <a:ext uri="{FF2B5EF4-FFF2-40B4-BE49-F238E27FC236}">
                <a16:creationId xmlns:a16="http://schemas.microsoft.com/office/drawing/2014/main" id="{47226AF6-55D3-8C5E-F5B0-281E49798C97}"/>
              </a:ext>
            </a:extLst>
          </p:cNvPr>
          <p:cNvSpPr txBox="1"/>
          <p:nvPr/>
        </p:nvSpPr>
        <p:spPr>
          <a:xfrm>
            <a:off x="5868666" y="4534658"/>
            <a:ext cx="3508349" cy="830997"/>
          </a:xfrm>
          <a:prstGeom prst="rect">
            <a:avLst/>
          </a:prstGeom>
          <a:noFill/>
        </p:spPr>
        <p:txBody>
          <a:bodyPr wrap="square" lIns="91440" tIns="45720" rIns="91440" bIns="45720" rtlCol="0" anchor="t">
            <a:spAutoFit/>
          </a:bodyPr>
          <a:lstStyle/>
          <a:p>
            <a:r>
              <a:rPr lang="nl-NL" sz="1600">
                <a:solidFill>
                  <a:schemeClr val="bg1"/>
                </a:solidFill>
                <a:latin typeface="General Sans"/>
              </a:rPr>
              <a:t>Voor vragen of informatie</a:t>
            </a:r>
            <a:endParaRPr lang="en-US" sz="1600" dirty="0">
              <a:solidFill>
                <a:schemeClr val="bg1"/>
              </a:solidFill>
              <a:latin typeface="General Sans" pitchFamily="2" charset="77"/>
            </a:endParaRPr>
          </a:p>
          <a:p>
            <a:r>
              <a:rPr lang="nl-NL" sz="1600">
                <a:solidFill>
                  <a:schemeClr val="bg1"/>
                </a:solidFill>
                <a:latin typeface="General Sans"/>
              </a:rPr>
              <a:t>stuur een e-</a:t>
            </a:r>
            <a:r>
              <a:rPr lang="nl-NL" sz="1600" dirty="0">
                <a:solidFill>
                  <a:schemeClr val="bg1"/>
                </a:solidFill>
                <a:latin typeface="General Sans"/>
              </a:rPr>
              <a:t>mail naar:</a:t>
            </a:r>
            <a:endParaRPr lang="en-US" sz="1600">
              <a:solidFill>
                <a:schemeClr val="bg1"/>
              </a:solidFill>
              <a:latin typeface="General Sans" pitchFamily="2" charset="77"/>
            </a:endParaRPr>
          </a:p>
          <a:p>
            <a:r>
              <a:rPr lang="nl-NL" sz="1600" dirty="0">
                <a:solidFill>
                  <a:schemeClr val="bg1"/>
                </a:solidFill>
                <a:latin typeface="General Sans Medium"/>
                <a:hlinkClick r:id="rId6">
                  <a:extLst>
                    <a:ext uri="{A12FA001-AC4F-418D-AE19-62706E023703}">
                      <ahyp:hlinkClr xmlns:ahyp="http://schemas.microsoft.com/office/drawing/2018/hyperlinkcolor" val="tx"/>
                    </a:ext>
                  </a:extLst>
                </a:hlinkClick>
              </a:rPr>
              <a:t>interoperability@surf.nl</a:t>
            </a:r>
            <a:endParaRPr lang="nl-NL" sz="1600" dirty="0">
              <a:solidFill>
                <a:schemeClr val="bg1"/>
              </a:solidFill>
              <a:latin typeface="General Sans Medium"/>
            </a:endParaRPr>
          </a:p>
        </p:txBody>
      </p:sp>
      <p:pic>
        <p:nvPicPr>
          <p:cNvPr id="9" name="Picture 8" descr="A computer generated image of a tower&#10;&#10;Description automatically generated with medium confidence">
            <a:extLst>
              <a:ext uri="{FF2B5EF4-FFF2-40B4-BE49-F238E27FC236}">
                <a16:creationId xmlns:a16="http://schemas.microsoft.com/office/drawing/2014/main" id="{C7C0FEA6-7702-2D98-46BF-827FA98C5D05}"/>
              </a:ext>
            </a:extLst>
          </p:cNvPr>
          <p:cNvPicPr>
            <a:picLocks noChangeAspect="1"/>
          </p:cNvPicPr>
          <p:nvPr/>
        </p:nvPicPr>
        <p:blipFill>
          <a:blip r:embed="rId7"/>
          <a:stretch>
            <a:fillRect/>
          </a:stretch>
        </p:blipFill>
        <p:spPr>
          <a:xfrm>
            <a:off x="604305" y="368560"/>
            <a:ext cx="4648271" cy="6120879"/>
          </a:xfrm>
          <a:prstGeom prst="rect">
            <a:avLst/>
          </a:prstGeom>
        </p:spPr>
      </p:pic>
      <p:pic>
        <p:nvPicPr>
          <p:cNvPr id="3" name="Graphic 2">
            <a:extLst>
              <a:ext uri="{FF2B5EF4-FFF2-40B4-BE49-F238E27FC236}">
                <a16:creationId xmlns:a16="http://schemas.microsoft.com/office/drawing/2014/main" id="{4F5BFCFB-9A5A-8312-E8BD-5832EA20B3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39456" y="2125920"/>
            <a:ext cx="1658342" cy="1658342"/>
          </a:xfrm>
          <a:prstGeom prst="rect">
            <a:avLst/>
          </a:prstGeom>
        </p:spPr>
      </p:pic>
      <p:pic>
        <p:nvPicPr>
          <p:cNvPr id="11" name="Picture 10" descr="A cartoon of a person standing on a hexagon&#10;&#10;AI-generated content may be incorrect.">
            <a:extLst>
              <a:ext uri="{FF2B5EF4-FFF2-40B4-BE49-F238E27FC236}">
                <a16:creationId xmlns:a16="http://schemas.microsoft.com/office/drawing/2014/main" id="{516A9DF5-DEBB-307D-D0FA-484557CAEA3A}"/>
              </a:ext>
            </a:extLst>
          </p:cNvPr>
          <p:cNvPicPr>
            <a:picLocks noChangeAspect="1"/>
          </p:cNvPicPr>
          <p:nvPr/>
        </p:nvPicPr>
        <p:blipFill>
          <a:blip r:embed="rId10"/>
          <a:stretch>
            <a:fillRect/>
          </a:stretch>
        </p:blipFill>
        <p:spPr>
          <a:xfrm>
            <a:off x="1496548" y="337787"/>
            <a:ext cx="2732979" cy="1900952"/>
          </a:xfrm>
          <a:prstGeom prst="rect">
            <a:avLst/>
          </a:prstGeom>
        </p:spPr>
      </p:pic>
    </p:spTree>
    <p:extLst>
      <p:ext uri="{BB962C8B-B14F-4D97-AF65-F5344CB8AC3E}">
        <p14:creationId xmlns:p14="http://schemas.microsoft.com/office/powerpoint/2010/main" val="1536540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a:extLst>
            <a:ext uri="{FF2B5EF4-FFF2-40B4-BE49-F238E27FC236}">
              <a16:creationId xmlns:a16="http://schemas.microsoft.com/office/drawing/2014/main" id="{5AB4EB2F-15A5-45F0-59AF-2C12D7E7CD96}"/>
            </a:ext>
          </a:extLst>
        </p:cNvPr>
        <p:cNvGrpSpPr/>
        <p:nvPr/>
      </p:nvGrpSpPr>
      <p:grpSpPr>
        <a:xfrm>
          <a:off x="0" y="0"/>
          <a:ext cx="0" cy="0"/>
          <a:chOff x="0" y="0"/>
          <a:chExt cx="0" cy="0"/>
        </a:xfrm>
      </p:grpSpPr>
      <p:pic>
        <p:nvPicPr>
          <p:cNvPr id="2" name="Picture 1" descr="A map of a city&#10;&#10;AI-generated content may be incorrect.">
            <a:extLst>
              <a:ext uri="{FF2B5EF4-FFF2-40B4-BE49-F238E27FC236}">
                <a16:creationId xmlns:a16="http://schemas.microsoft.com/office/drawing/2014/main" id="{D11EE100-5831-65D4-B497-B88540CFA1B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CEDFFE8-E049-1EB1-47DE-5EC89EF7F5D4}"/>
              </a:ext>
            </a:extLst>
          </p:cNvPr>
          <p:cNvSpPr/>
          <p:nvPr/>
        </p:nvSpPr>
        <p:spPr>
          <a:xfrm>
            <a:off x="127805" y="150125"/>
            <a:ext cx="4672504" cy="6564574"/>
          </a:xfrm>
          <a:prstGeom prst="rect">
            <a:avLst/>
          </a:prstGeom>
          <a:solidFill>
            <a:schemeClr val="bg1">
              <a:alpha val="84817"/>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Rectangle 6">
            <a:extLst>
              <a:ext uri="{FF2B5EF4-FFF2-40B4-BE49-F238E27FC236}">
                <a16:creationId xmlns:a16="http://schemas.microsoft.com/office/drawing/2014/main" id="{4A42E295-A201-7339-719A-EE003FE64D54}"/>
              </a:ext>
            </a:extLst>
          </p:cNvPr>
          <p:cNvSpPr/>
          <p:nvPr/>
        </p:nvSpPr>
        <p:spPr>
          <a:xfrm>
            <a:off x="4881186" y="4399091"/>
            <a:ext cx="1819865" cy="1329062"/>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0" name="Straight Connector 9">
            <a:extLst>
              <a:ext uri="{FF2B5EF4-FFF2-40B4-BE49-F238E27FC236}">
                <a16:creationId xmlns:a16="http://schemas.microsoft.com/office/drawing/2014/main" id="{91497385-09F9-CD4D-F3E6-E45AC1BEA6EC}"/>
              </a:ext>
            </a:extLst>
          </p:cNvPr>
          <p:cNvCxnSpPr>
            <a:cxnSpLocks/>
          </p:cNvCxnSpPr>
          <p:nvPr/>
        </p:nvCxnSpPr>
        <p:spPr>
          <a:xfrm>
            <a:off x="4800309" y="3152935"/>
            <a:ext cx="7300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person standing on a tower&#10;&#10;AI-generated content may be incorrect.">
            <a:extLst>
              <a:ext uri="{FF2B5EF4-FFF2-40B4-BE49-F238E27FC236}">
                <a16:creationId xmlns:a16="http://schemas.microsoft.com/office/drawing/2014/main" id="{6D3CF0DC-77BF-EEE6-52AC-B41DC8EDFCD1}"/>
              </a:ext>
            </a:extLst>
          </p:cNvPr>
          <p:cNvPicPr>
            <a:picLocks noChangeAspect="1"/>
          </p:cNvPicPr>
          <p:nvPr/>
        </p:nvPicPr>
        <p:blipFill>
          <a:blip r:embed="rId4"/>
          <a:stretch>
            <a:fillRect/>
          </a:stretch>
        </p:blipFill>
        <p:spPr>
          <a:xfrm>
            <a:off x="288610" y="725105"/>
            <a:ext cx="4350894" cy="5729291"/>
          </a:xfrm>
          <a:prstGeom prst="rect">
            <a:avLst/>
          </a:prstGeom>
        </p:spPr>
      </p:pic>
      <p:sp>
        <p:nvSpPr>
          <p:cNvPr id="9" name="TextBox 8">
            <a:extLst>
              <a:ext uri="{FF2B5EF4-FFF2-40B4-BE49-F238E27FC236}">
                <a16:creationId xmlns:a16="http://schemas.microsoft.com/office/drawing/2014/main" id="{7650B7E2-71AD-038C-7712-2715659E2494}"/>
              </a:ext>
            </a:extLst>
          </p:cNvPr>
          <p:cNvSpPr txBox="1"/>
          <p:nvPr/>
        </p:nvSpPr>
        <p:spPr>
          <a:xfrm>
            <a:off x="264285" y="349012"/>
            <a:ext cx="2812118"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De </a:t>
            </a:r>
            <a:r>
              <a:rPr lang="en-GB" sz="2400" b="1" dirty="0" err="1">
                <a:solidFill>
                  <a:srgbClr val="000000"/>
                </a:solidFill>
                <a:latin typeface="General Sans Semibold"/>
              </a:rPr>
              <a:t>instelling</a:t>
            </a:r>
            <a:endParaRPr lang="en-GB" sz="2400" b="1" u="none" strike="noStrike" dirty="0" err="1">
              <a:solidFill>
                <a:srgbClr val="000000"/>
              </a:solidFill>
              <a:effectLst/>
              <a:latin typeface="General Sans Semibold" pitchFamily="2" charset="77"/>
            </a:endParaRPr>
          </a:p>
        </p:txBody>
      </p:sp>
      <p:cxnSp>
        <p:nvCxnSpPr>
          <p:cNvPr id="19" name="Straight Connector 18">
            <a:extLst>
              <a:ext uri="{FF2B5EF4-FFF2-40B4-BE49-F238E27FC236}">
                <a16:creationId xmlns:a16="http://schemas.microsoft.com/office/drawing/2014/main" id="{7C9066B5-9C38-CC38-047C-50ACF2CB9FA2}"/>
              </a:ext>
            </a:extLst>
          </p:cNvPr>
          <p:cNvCxnSpPr>
            <a:cxnSpLocks/>
          </p:cNvCxnSpPr>
          <p:nvPr/>
        </p:nvCxnSpPr>
        <p:spPr>
          <a:xfrm>
            <a:off x="5530350" y="3152935"/>
            <a:ext cx="0" cy="12461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cartoon of a person standing on a hexagon&#10;&#10;AI-generated content may be incorrect.">
            <a:extLst>
              <a:ext uri="{FF2B5EF4-FFF2-40B4-BE49-F238E27FC236}">
                <a16:creationId xmlns:a16="http://schemas.microsoft.com/office/drawing/2014/main" id="{E1E0AE5F-C6FE-C2DC-7520-313FC67B73C1}"/>
              </a:ext>
            </a:extLst>
          </p:cNvPr>
          <p:cNvPicPr>
            <a:picLocks noChangeAspect="1"/>
          </p:cNvPicPr>
          <p:nvPr/>
        </p:nvPicPr>
        <p:blipFill>
          <a:blip r:embed="rId5"/>
          <a:stretch>
            <a:fillRect/>
          </a:stretch>
        </p:blipFill>
        <p:spPr>
          <a:xfrm>
            <a:off x="1126289" y="725105"/>
            <a:ext cx="2488977" cy="1731233"/>
          </a:xfrm>
          <a:prstGeom prst="rect">
            <a:avLst/>
          </a:prstGeom>
        </p:spPr>
      </p:pic>
      <p:pic>
        <p:nvPicPr>
          <p:cNvPr id="3" name="Picture 2" descr="A cartoon of a person standing on a hexagon&#10;&#10;AI-generated content may be incorrect.">
            <a:extLst>
              <a:ext uri="{FF2B5EF4-FFF2-40B4-BE49-F238E27FC236}">
                <a16:creationId xmlns:a16="http://schemas.microsoft.com/office/drawing/2014/main" id="{8A5EA6A0-3EC2-E4C3-EDAC-4C42E1B6E036}"/>
              </a:ext>
            </a:extLst>
          </p:cNvPr>
          <p:cNvPicPr>
            <a:picLocks noChangeAspect="1"/>
          </p:cNvPicPr>
          <p:nvPr/>
        </p:nvPicPr>
        <p:blipFill>
          <a:blip r:embed="rId5"/>
          <a:stretch>
            <a:fillRect/>
          </a:stretch>
        </p:blipFill>
        <p:spPr>
          <a:xfrm>
            <a:off x="4928114" y="4362574"/>
            <a:ext cx="1696352" cy="1179916"/>
          </a:xfrm>
          <a:prstGeom prst="rect">
            <a:avLst/>
          </a:prstGeom>
        </p:spPr>
      </p:pic>
    </p:spTree>
    <p:extLst>
      <p:ext uri="{BB962C8B-B14F-4D97-AF65-F5344CB8AC3E}">
        <p14:creationId xmlns:p14="http://schemas.microsoft.com/office/powerpoint/2010/main" val="2389491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a:extLst>
            <a:ext uri="{FF2B5EF4-FFF2-40B4-BE49-F238E27FC236}">
              <a16:creationId xmlns:a16="http://schemas.microsoft.com/office/drawing/2014/main" id="{B05AE4EE-0777-A1BC-82CE-B89A50D2CF9E}"/>
            </a:ext>
          </a:extLst>
        </p:cNvPr>
        <p:cNvGrpSpPr/>
        <p:nvPr/>
      </p:nvGrpSpPr>
      <p:grpSpPr>
        <a:xfrm>
          <a:off x="0" y="0"/>
          <a:ext cx="0" cy="0"/>
          <a:chOff x="0" y="0"/>
          <a:chExt cx="0" cy="0"/>
        </a:xfrm>
      </p:grpSpPr>
      <p:pic>
        <p:nvPicPr>
          <p:cNvPr id="2" name="Picture 1" descr="A map of a city&#10;&#10;AI-generated content may be incorrect.">
            <a:extLst>
              <a:ext uri="{FF2B5EF4-FFF2-40B4-BE49-F238E27FC236}">
                <a16:creationId xmlns:a16="http://schemas.microsoft.com/office/drawing/2014/main" id="{6C17FCDF-1D94-7070-6AB2-1B34ADBC55DC}"/>
              </a:ext>
            </a:extLst>
          </p:cNvPr>
          <p:cNvPicPr>
            <a:picLocks noChangeAspect="1"/>
          </p:cNvPicPr>
          <p:nvPr/>
        </p:nvPicPr>
        <p:blipFill>
          <a:blip r:embed="rId3"/>
          <a:stretch>
            <a:fillRect/>
          </a:stretch>
        </p:blipFill>
        <p:spPr>
          <a:xfrm>
            <a:off x="-12545385" y="-10971380"/>
            <a:ext cx="35192726" cy="19795908"/>
          </a:xfrm>
          <a:prstGeom prst="rect">
            <a:avLst/>
          </a:prstGeom>
        </p:spPr>
      </p:pic>
      <p:pic>
        <p:nvPicPr>
          <p:cNvPr id="3" name="Picture 2" descr="A cartoon of a person standing on a hexagon&#10;&#10;AI-generated content may be incorrect.">
            <a:extLst>
              <a:ext uri="{FF2B5EF4-FFF2-40B4-BE49-F238E27FC236}">
                <a16:creationId xmlns:a16="http://schemas.microsoft.com/office/drawing/2014/main" id="{376A7F5B-0595-7E20-381A-6E671A36B82D}"/>
              </a:ext>
            </a:extLst>
          </p:cNvPr>
          <p:cNvPicPr>
            <a:picLocks noChangeAspect="1"/>
          </p:cNvPicPr>
          <p:nvPr/>
        </p:nvPicPr>
        <p:blipFill>
          <a:blip r:embed="rId4"/>
          <a:stretch>
            <a:fillRect/>
          </a:stretch>
        </p:blipFill>
        <p:spPr>
          <a:xfrm>
            <a:off x="1663697" y="1620551"/>
            <a:ext cx="4948117" cy="3441715"/>
          </a:xfrm>
          <a:prstGeom prst="rect">
            <a:avLst/>
          </a:prstGeom>
        </p:spPr>
      </p:pic>
    </p:spTree>
    <p:extLst>
      <p:ext uri="{BB962C8B-B14F-4D97-AF65-F5344CB8AC3E}">
        <p14:creationId xmlns:p14="http://schemas.microsoft.com/office/powerpoint/2010/main" val="211975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9BBF6"/>
        </a:solidFill>
        <a:effectLst/>
      </p:bgPr>
    </p:bg>
    <p:spTree>
      <p:nvGrpSpPr>
        <p:cNvPr id="1" name=""/>
        <p:cNvGrpSpPr/>
        <p:nvPr/>
      </p:nvGrpSpPr>
      <p:grpSpPr>
        <a:xfrm>
          <a:off x="0" y="0"/>
          <a:ext cx="0" cy="0"/>
          <a:chOff x="0" y="0"/>
          <a:chExt cx="0" cy="0"/>
        </a:xfrm>
      </p:grpSpPr>
      <p:pic>
        <p:nvPicPr>
          <p:cNvPr id="5" name="Picture 4" descr="A cartoon of a person standing on a hexagon&#10;&#10;AI-generated content may be incorrect.">
            <a:extLst>
              <a:ext uri="{FF2B5EF4-FFF2-40B4-BE49-F238E27FC236}">
                <a16:creationId xmlns:a16="http://schemas.microsoft.com/office/drawing/2014/main" id="{7FDBFDD2-B303-FC8A-1753-01B1279D1AEB}"/>
              </a:ext>
            </a:extLst>
          </p:cNvPr>
          <p:cNvPicPr>
            <a:picLocks noChangeAspect="1"/>
          </p:cNvPicPr>
          <p:nvPr/>
        </p:nvPicPr>
        <p:blipFill>
          <a:blip r:embed="rId3"/>
          <a:stretch>
            <a:fillRect/>
          </a:stretch>
        </p:blipFill>
        <p:spPr>
          <a:xfrm>
            <a:off x="1651973" y="1632208"/>
            <a:ext cx="4948213" cy="3441781"/>
          </a:xfrm>
          <a:prstGeom prst="rect">
            <a:avLst/>
          </a:prstGeom>
        </p:spPr>
      </p:pic>
      <p:sp>
        <p:nvSpPr>
          <p:cNvPr id="12" name="TextBox 11">
            <a:extLst>
              <a:ext uri="{FF2B5EF4-FFF2-40B4-BE49-F238E27FC236}">
                <a16:creationId xmlns:a16="http://schemas.microsoft.com/office/drawing/2014/main" id="{27A066AB-CEDB-3DFC-24EA-14019EC1B9D0}"/>
              </a:ext>
            </a:extLst>
          </p:cNvPr>
          <p:cNvSpPr txBox="1"/>
          <p:nvPr/>
        </p:nvSpPr>
        <p:spPr>
          <a:xfrm>
            <a:off x="7330201" y="1575924"/>
            <a:ext cx="3606616" cy="646331"/>
          </a:xfrm>
          <a:prstGeom prst="rect">
            <a:avLst/>
          </a:prstGeom>
          <a:noFill/>
        </p:spPr>
        <p:txBody>
          <a:bodyPr wrap="square" lIns="91440" tIns="45720" rIns="91440" bIns="45720" rtlCol="0" anchor="t">
            <a:spAutoFit/>
          </a:bodyPr>
          <a:lstStyle/>
          <a:p>
            <a:r>
              <a:rPr lang="nl-NL" dirty="0">
                <a:latin typeface="General Sans Light"/>
              </a:rPr>
              <a:t>Om de leerroute binnen een instelling te faciliteren...</a:t>
            </a:r>
            <a:endParaRPr lang="nl-NL" dirty="0"/>
          </a:p>
        </p:txBody>
      </p:sp>
      <p:cxnSp>
        <p:nvCxnSpPr>
          <p:cNvPr id="14" name="Elbow Connector 13">
            <a:extLst>
              <a:ext uri="{FF2B5EF4-FFF2-40B4-BE49-F238E27FC236}">
                <a16:creationId xmlns:a16="http://schemas.microsoft.com/office/drawing/2014/main" id="{DB46524B-D18D-4242-F4B4-AB7A1E64EE88}"/>
              </a:ext>
            </a:extLst>
          </p:cNvPr>
          <p:cNvCxnSpPr>
            <a:cxnSpLocks/>
          </p:cNvCxnSpPr>
          <p:nvPr/>
        </p:nvCxnSpPr>
        <p:spPr>
          <a:xfrm flipV="1">
            <a:off x="5870171" y="1899090"/>
            <a:ext cx="1460030" cy="1195604"/>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84B6C73-1A73-E7D9-F23B-224BBA7D22C8}"/>
              </a:ext>
            </a:extLst>
          </p:cNvPr>
          <p:cNvSpPr txBox="1"/>
          <p:nvPr/>
        </p:nvSpPr>
        <p:spPr>
          <a:xfrm>
            <a:off x="2949852" y="1922422"/>
            <a:ext cx="1564417" cy="307777"/>
          </a:xfrm>
          <a:prstGeom prst="rect">
            <a:avLst/>
          </a:prstGeom>
          <a:noFill/>
        </p:spPr>
        <p:txBody>
          <a:bodyPr wrap="square" lIns="91440" tIns="45720" rIns="91440" bIns="45720" rtlCol="0" anchor="t">
            <a:spAutoFit/>
          </a:bodyPr>
          <a:lstStyle/>
          <a:p>
            <a:r>
              <a:rPr lang="nl-NL" sz="1400" dirty="0">
                <a:latin typeface="General Sans Medium"/>
              </a:rPr>
              <a:t>Oriëntatie</a:t>
            </a:r>
            <a:endParaRPr lang="en-NL" sz="1400" dirty="0" err="1">
              <a:latin typeface="General Sans Medium" pitchFamily="2" charset="77"/>
            </a:endParaRPr>
          </a:p>
        </p:txBody>
      </p:sp>
      <p:sp>
        <p:nvSpPr>
          <p:cNvPr id="7" name="TextBox 6">
            <a:extLst>
              <a:ext uri="{FF2B5EF4-FFF2-40B4-BE49-F238E27FC236}">
                <a16:creationId xmlns:a16="http://schemas.microsoft.com/office/drawing/2014/main" id="{4C23F358-CD52-124A-804F-4F64A9266BEF}"/>
              </a:ext>
            </a:extLst>
          </p:cNvPr>
          <p:cNvSpPr txBox="1"/>
          <p:nvPr/>
        </p:nvSpPr>
        <p:spPr>
          <a:xfrm>
            <a:off x="3506346" y="5381766"/>
            <a:ext cx="1564417" cy="307777"/>
          </a:xfrm>
          <a:prstGeom prst="rect">
            <a:avLst/>
          </a:prstGeom>
          <a:noFill/>
        </p:spPr>
        <p:txBody>
          <a:bodyPr wrap="square" lIns="91440" tIns="45720" rIns="91440" bIns="45720" rtlCol="0" anchor="t">
            <a:spAutoFit/>
          </a:bodyPr>
          <a:lstStyle/>
          <a:p>
            <a:r>
              <a:rPr lang="nl-NL" sz="1400" dirty="0">
                <a:latin typeface="General Sans Medium"/>
              </a:rPr>
              <a:t>Onderwijs</a:t>
            </a:r>
            <a:endParaRPr lang="nl-NL" sz="1400" dirty="0">
              <a:latin typeface="General Sans Medium" pitchFamily="2" charset="77"/>
            </a:endParaRPr>
          </a:p>
        </p:txBody>
      </p:sp>
      <p:sp>
        <p:nvSpPr>
          <p:cNvPr id="8" name="TextBox 7">
            <a:extLst>
              <a:ext uri="{FF2B5EF4-FFF2-40B4-BE49-F238E27FC236}">
                <a16:creationId xmlns:a16="http://schemas.microsoft.com/office/drawing/2014/main" id="{ED0FE031-C7B2-08E7-4E78-F0975D4BDFA9}"/>
              </a:ext>
            </a:extLst>
          </p:cNvPr>
          <p:cNvSpPr txBox="1"/>
          <p:nvPr/>
        </p:nvSpPr>
        <p:spPr>
          <a:xfrm>
            <a:off x="6547992" y="3491185"/>
            <a:ext cx="1564417" cy="307777"/>
          </a:xfrm>
          <a:prstGeom prst="rect">
            <a:avLst/>
          </a:prstGeom>
          <a:noFill/>
        </p:spPr>
        <p:txBody>
          <a:bodyPr wrap="square" lIns="91440" tIns="45720" rIns="91440" bIns="45720" rtlCol="0" anchor="t">
            <a:spAutoFit/>
          </a:bodyPr>
          <a:lstStyle/>
          <a:p>
            <a:r>
              <a:rPr lang="nl-NL" sz="1400" dirty="0">
                <a:latin typeface="General Sans Medium"/>
              </a:rPr>
              <a:t>Aanmelding</a:t>
            </a:r>
            <a:endParaRPr lang="en-NL" sz="1400" dirty="0">
              <a:latin typeface="General Sans Medium" pitchFamily="2" charset="77"/>
            </a:endParaRPr>
          </a:p>
        </p:txBody>
      </p:sp>
      <p:sp>
        <p:nvSpPr>
          <p:cNvPr id="10" name="TextBox 9">
            <a:extLst>
              <a:ext uri="{FF2B5EF4-FFF2-40B4-BE49-F238E27FC236}">
                <a16:creationId xmlns:a16="http://schemas.microsoft.com/office/drawing/2014/main" id="{DB550A0A-EFFD-B02A-611B-834A91A0EF67}"/>
              </a:ext>
            </a:extLst>
          </p:cNvPr>
          <p:cNvSpPr txBox="1"/>
          <p:nvPr/>
        </p:nvSpPr>
        <p:spPr>
          <a:xfrm>
            <a:off x="674040" y="3226088"/>
            <a:ext cx="1564417" cy="307777"/>
          </a:xfrm>
          <a:prstGeom prst="rect">
            <a:avLst/>
          </a:prstGeom>
          <a:noFill/>
        </p:spPr>
        <p:txBody>
          <a:bodyPr wrap="square" lIns="91440" tIns="45720" rIns="91440" bIns="45720" rtlCol="0" anchor="t">
            <a:spAutoFit/>
          </a:bodyPr>
          <a:lstStyle/>
          <a:p>
            <a:r>
              <a:rPr lang="nl-NL" sz="1400" dirty="0">
                <a:latin typeface="General Sans Medium"/>
              </a:rPr>
              <a:t>Certificering</a:t>
            </a:r>
            <a:endParaRPr lang="en-NL" sz="1400" dirty="0" err="1">
              <a:latin typeface="General Sans Medium" pitchFamily="2" charset="77"/>
            </a:endParaRPr>
          </a:p>
        </p:txBody>
      </p:sp>
      <p:cxnSp>
        <p:nvCxnSpPr>
          <p:cNvPr id="13" name="Straight Connector 12">
            <a:extLst>
              <a:ext uri="{FF2B5EF4-FFF2-40B4-BE49-F238E27FC236}">
                <a16:creationId xmlns:a16="http://schemas.microsoft.com/office/drawing/2014/main" id="{480B5120-D8D0-46A4-8318-8AB02005E530}"/>
              </a:ext>
            </a:extLst>
          </p:cNvPr>
          <p:cNvCxnSpPr>
            <a:cxnSpLocks/>
          </p:cNvCxnSpPr>
          <p:nvPr/>
        </p:nvCxnSpPr>
        <p:spPr>
          <a:xfrm>
            <a:off x="3732061" y="2190940"/>
            <a:ext cx="0" cy="94683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03C781-B2A2-E7E5-A9BA-03765B2AC2CE}"/>
              </a:ext>
            </a:extLst>
          </p:cNvPr>
          <p:cNvCxnSpPr>
            <a:cxnSpLocks/>
          </p:cNvCxnSpPr>
          <p:nvPr/>
        </p:nvCxnSpPr>
        <p:spPr>
          <a:xfrm flipV="1">
            <a:off x="4074055" y="4003589"/>
            <a:ext cx="2287" cy="1378177"/>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A0E867E-7C2D-6135-DF18-5F3200D0899A}"/>
              </a:ext>
            </a:extLst>
          </p:cNvPr>
          <p:cNvCxnSpPr>
            <a:cxnSpLocks/>
          </p:cNvCxnSpPr>
          <p:nvPr/>
        </p:nvCxnSpPr>
        <p:spPr>
          <a:xfrm flipH="1">
            <a:off x="4843849" y="3645074"/>
            <a:ext cx="1756337"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26676B8-D833-FE3D-4903-55D45E658FB8}"/>
              </a:ext>
            </a:extLst>
          </p:cNvPr>
          <p:cNvCxnSpPr>
            <a:cxnSpLocks/>
          </p:cNvCxnSpPr>
          <p:nvPr/>
        </p:nvCxnSpPr>
        <p:spPr>
          <a:xfrm>
            <a:off x="1866378" y="3429000"/>
            <a:ext cx="1639968"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92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9BBF6"/>
        </a:solidFill>
        <a:effectLst/>
      </p:bgPr>
    </p:bg>
    <p:spTree>
      <p:nvGrpSpPr>
        <p:cNvPr id="1" name="">
          <a:extLst>
            <a:ext uri="{FF2B5EF4-FFF2-40B4-BE49-F238E27FC236}">
              <a16:creationId xmlns:a16="http://schemas.microsoft.com/office/drawing/2014/main" id="{EE9EA5A9-3AB6-C7C5-0DFC-D59AD6F0F1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479C8D7-E527-C10E-1E93-8F172120B444}"/>
              </a:ext>
            </a:extLst>
          </p:cNvPr>
          <p:cNvSpPr txBox="1"/>
          <p:nvPr/>
        </p:nvSpPr>
        <p:spPr>
          <a:xfrm>
            <a:off x="7330201" y="1873381"/>
            <a:ext cx="3422262" cy="923330"/>
          </a:xfrm>
          <a:prstGeom prst="rect">
            <a:avLst/>
          </a:prstGeom>
          <a:noFill/>
        </p:spPr>
        <p:txBody>
          <a:bodyPr wrap="square" lIns="91440" tIns="45720" rIns="91440" bIns="45720" rtlCol="0" anchor="t">
            <a:spAutoFit/>
          </a:bodyPr>
          <a:lstStyle/>
          <a:p>
            <a:r>
              <a:rPr lang="nl-NL" dirty="0">
                <a:latin typeface="General Sans Light"/>
              </a:rPr>
              <a:t>… is een onzichtbaar ecosysteem nodig. Dit ecosysteem bestaat uit vier lagen.</a:t>
            </a:r>
            <a:endParaRPr lang="en-US" dirty="0">
              <a:latin typeface="General Sans Medium"/>
            </a:endParaRPr>
          </a:p>
        </p:txBody>
      </p:sp>
      <p:cxnSp>
        <p:nvCxnSpPr>
          <p:cNvPr id="3" name="Elbow Connector 2">
            <a:extLst>
              <a:ext uri="{FF2B5EF4-FFF2-40B4-BE49-F238E27FC236}">
                <a16:creationId xmlns:a16="http://schemas.microsoft.com/office/drawing/2014/main" id="{FF45B9A2-1CDD-ACCA-F42B-555C661B97E7}"/>
              </a:ext>
            </a:extLst>
          </p:cNvPr>
          <p:cNvCxnSpPr>
            <a:cxnSpLocks/>
          </p:cNvCxnSpPr>
          <p:nvPr/>
        </p:nvCxnSpPr>
        <p:spPr>
          <a:xfrm flipV="1">
            <a:off x="5067759" y="2196547"/>
            <a:ext cx="2262442" cy="1090609"/>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diagram of a tower&#10;&#10;Description automatically generated">
            <a:extLst>
              <a:ext uri="{FF2B5EF4-FFF2-40B4-BE49-F238E27FC236}">
                <a16:creationId xmlns:a16="http://schemas.microsoft.com/office/drawing/2014/main" id="{A6BA3964-F9E1-8041-BB1D-764A2D558071}"/>
              </a:ext>
            </a:extLst>
          </p:cNvPr>
          <p:cNvPicPr>
            <a:picLocks noChangeAspect="1"/>
          </p:cNvPicPr>
          <p:nvPr/>
        </p:nvPicPr>
        <p:blipFill>
          <a:blip r:embed="rId3"/>
          <a:stretch>
            <a:fillRect/>
          </a:stretch>
        </p:blipFill>
        <p:spPr>
          <a:xfrm>
            <a:off x="1645497" y="438697"/>
            <a:ext cx="4327562" cy="5980605"/>
          </a:xfrm>
          <a:prstGeom prst="rect">
            <a:avLst/>
          </a:prstGeom>
        </p:spPr>
      </p:pic>
      <p:pic>
        <p:nvPicPr>
          <p:cNvPr id="9" name="Picture 8" descr="A cartoon of a person standing on a hexagon&#10;&#10;AI-generated content may be incorrect.">
            <a:extLst>
              <a:ext uri="{FF2B5EF4-FFF2-40B4-BE49-F238E27FC236}">
                <a16:creationId xmlns:a16="http://schemas.microsoft.com/office/drawing/2014/main" id="{90367F4F-2CC4-05CB-6671-B545D43E538C}"/>
              </a:ext>
            </a:extLst>
          </p:cNvPr>
          <p:cNvPicPr>
            <a:picLocks noChangeAspect="1"/>
          </p:cNvPicPr>
          <p:nvPr/>
        </p:nvPicPr>
        <p:blipFill>
          <a:blip r:embed="rId4"/>
          <a:stretch>
            <a:fillRect/>
          </a:stretch>
        </p:blipFill>
        <p:spPr>
          <a:xfrm>
            <a:off x="2512965" y="438697"/>
            <a:ext cx="2605219" cy="1812087"/>
          </a:xfrm>
          <a:prstGeom prst="rect">
            <a:avLst/>
          </a:prstGeom>
        </p:spPr>
      </p:pic>
    </p:spTree>
    <p:extLst>
      <p:ext uri="{BB962C8B-B14F-4D97-AF65-F5344CB8AC3E}">
        <p14:creationId xmlns:p14="http://schemas.microsoft.com/office/powerpoint/2010/main" val="1465894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B6DEF931-EA45-E843-FDFB-B40FBB3B0A69}"/>
              </a:ext>
            </a:extLst>
          </p:cNvPr>
          <p:cNvSpPr/>
          <p:nvPr/>
        </p:nvSpPr>
        <p:spPr>
          <a:xfrm>
            <a:off x="8678139" y="2753561"/>
            <a:ext cx="204792" cy="204792"/>
          </a:xfrm>
          <a:prstGeom prst="ellipse">
            <a:avLst/>
          </a:prstGeom>
          <a:solidFill>
            <a:srgbClr val="DD78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Box 3">
            <a:extLst>
              <a:ext uri="{FF2B5EF4-FFF2-40B4-BE49-F238E27FC236}">
                <a16:creationId xmlns:a16="http://schemas.microsoft.com/office/drawing/2014/main" id="{140595CC-314F-87AD-FF4B-4FCADDBA9CA8}"/>
              </a:ext>
            </a:extLst>
          </p:cNvPr>
          <p:cNvSpPr txBox="1"/>
          <p:nvPr/>
        </p:nvSpPr>
        <p:spPr>
          <a:xfrm>
            <a:off x="8906074" y="2693258"/>
            <a:ext cx="2437591" cy="1169551"/>
          </a:xfrm>
          <a:prstGeom prst="rect">
            <a:avLst/>
          </a:prstGeom>
          <a:noFill/>
        </p:spPr>
        <p:txBody>
          <a:bodyPr wrap="square" lIns="91440" tIns="45720" rIns="91440" bIns="45720" rtlCol="0" anchor="t">
            <a:spAutoFit/>
          </a:bodyPr>
          <a:lstStyle/>
          <a:p>
            <a:r>
              <a:rPr lang="nl-NL" sz="1400" dirty="0">
                <a:latin typeface="General Sans"/>
                <a:ea typeface="+mn-lt"/>
                <a:cs typeface="+mn-lt"/>
              </a:rPr>
              <a:t>De bovenste laag toont de doelen van de gebruikers. </a:t>
            </a:r>
            <a:r>
              <a:rPr lang="nl-NL" sz="1400" dirty="0" err="1">
                <a:latin typeface="General Sans"/>
                <a:ea typeface="+mn-lt"/>
                <a:cs typeface="+mn-lt"/>
              </a:rPr>
              <a:t>Lerenden</a:t>
            </a:r>
            <a:r>
              <a:rPr lang="nl-NL" sz="1400" dirty="0">
                <a:latin typeface="General Sans"/>
                <a:ea typeface="+mn-lt"/>
                <a:cs typeface="+mn-lt"/>
              </a:rPr>
              <a:t>, docenten en medewerkers willen dat hun behoeften worden vervuld. </a:t>
            </a:r>
            <a:endParaRPr lang="en-US" dirty="0">
              <a:latin typeface="General Sans"/>
            </a:endParaRPr>
          </a:p>
        </p:txBody>
      </p:sp>
      <p:sp>
        <p:nvSpPr>
          <p:cNvPr id="5" name="TextBox 4">
            <a:extLst>
              <a:ext uri="{FF2B5EF4-FFF2-40B4-BE49-F238E27FC236}">
                <a16:creationId xmlns:a16="http://schemas.microsoft.com/office/drawing/2014/main" id="{EC011D23-D6EA-92C5-4DC7-C656C59F6793}"/>
              </a:ext>
            </a:extLst>
          </p:cNvPr>
          <p:cNvSpPr txBox="1"/>
          <p:nvPr/>
        </p:nvSpPr>
        <p:spPr>
          <a:xfrm>
            <a:off x="8906074" y="1878924"/>
            <a:ext cx="2959602" cy="830997"/>
          </a:xfrm>
          <a:prstGeom prst="rect">
            <a:avLst/>
          </a:prstGeom>
          <a:noFill/>
        </p:spPr>
        <p:txBody>
          <a:bodyPr wrap="square" lIns="91440" tIns="45720" rIns="91440" bIns="45720" rtlCol="0" anchor="t">
            <a:spAutoFit/>
          </a:bodyPr>
          <a:lstStyle/>
          <a:p>
            <a:r>
              <a:rPr lang="en-GB" sz="2400" b="1" dirty="0" err="1">
                <a:solidFill>
                  <a:srgbClr val="000000"/>
                </a:solidFill>
                <a:latin typeface="General Sans Semibold"/>
              </a:rPr>
              <a:t>Gebruikers</a:t>
            </a:r>
            <a:r>
              <a:rPr lang="en-GB" sz="2400" b="1" dirty="0">
                <a:solidFill>
                  <a:srgbClr val="000000"/>
                </a:solidFill>
                <a:latin typeface="General Sans Semibold"/>
              </a:rPr>
              <a:t> &amp; </a:t>
            </a:r>
            <a:r>
              <a:rPr lang="en-GB" sz="2400" b="1" dirty="0" err="1">
                <a:solidFill>
                  <a:srgbClr val="000000"/>
                </a:solidFill>
                <a:latin typeface="General Sans Semibold"/>
              </a:rPr>
              <a:t>diensten</a:t>
            </a:r>
            <a:endParaRPr lang="nl-NL" dirty="0" err="1"/>
          </a:p>
        </p:txBody>
      </p:sp>
      <p:sp>
        <p:nvSpPr>
          <p:cNvPr id="6" name="TextBox 5">
            <a:extLst>
              <a:ext uri="{FF2B5EF4-FFF2-40B4-BE49-F238E27FC236}">
                <a16:creationId xmlns:a16="http://schemas.microsoft.com/office/drawing/2014/main" id="{7410C5EC-C0A0-AD5D-4712-885620F17768}"/>
              </a:ext>
            </a:extLst>
          </p:cNvPr>
          <p:cNvSpPr txBox="1"/>
          <p:nvPr/>
        </p:nvSpPr>
        <p:spPr>
          <a:xfrm>
            <a:off x="8906074" y="4291417"/>
            <a:ext cx="2714426" cy="1815882"/>
          </a:xfrm>
          <a:prstGeom prst="rect">
            <a:avLst/>
          </a:prstGeom>
          <a:noFill/>
        </p:spPr>
        <p:txBody>
          <a:bodyPr wrap="square" lIns="91440" tIns="45720" rIns="91440" bIns="45720" rtlCol="0" anchor="t">
            <a:spAutoFit/>
          </a:bodyPr>
          <a:lstStyle/>
          <a:p>
            <a:r>
              <a:rPr lang="nl-NL" sz="1400" i="1" dirty="0">
                <a:latin typeface="General Sans"/>
                <a:ea typeface="+mn-lt"/>
                <a:cs typeface="+mn-lt"/>
              </a:rPr>
              <a:t>Voorbeelden:</a:t>
            </a:r>
            <a:endParaRPr lang="en-US" sz="1400" dirty="0">
              <a:latin typeface="General Sans"/>
              <a:ea typeface="+mn-lt"/>
              <a:cs typeface="+mn-lt"/>
            </a:endParaRPr>
          </a:p>
          <a:p>
            <a:pPr marL="285750" indent="-285750">
              <a:buFont typeface="Arial,Sans-Serif"/>
              <a:buChar char="•"/>
            </a:pPr>
            <a:r>
              <a:rPr lang="nl-NL" sz="1400" i="1" dirty="0" err="1">
                <a:latin typeface="General Sans"/>
                <a:cs typeface="Arial"/>
              </a:rPr>
              <a:t>Lerenden</a:t>
            </a:r>
            <a:r>
              <a:rPr lang="nl-NL" sz="1400" i="1" dirty="0">
                <a:latin typeface="General Sans"/>
                <a:cs typeface="Arial"/>
              </a:rPr>
              <a:t> willen een leerroute die aansluit bij hun behoeften;</a:t>
            </a:r>
            <a:endParaRPr lang="en-US" sz="1400" dirty="0">
              <a:latin typeface="General Sans"/>
              <a:cs typeface="Arial"/>
            </a:endParaRPr>
          </a:p>
          <a:p>
            <a:pPr marL="285750" indent="-285750">
              <a:buFont typeface="Arial,Sans-Serif"/>
              <a:buChar char="•"/>
            </a:pPr>
            <a:r>
              <a:rPr lang="nl-NL" sz="1400" i="1" dirty="0">
                <a:latin typeface="General Sans"/>
                <a:cs typeface="Arial"/>
              </a:rPr>
              <a:t>De docent kan cursussen creëren die aansluiten bij de behoeften van de </a:t>
            </a:r>
            <a:r>
              <a:rPr lang="nl-NL" sz="1400" i="1" dirty="0" err="1">
                <a:latin typeface="General Sans"/>
                <a:cs typeface="Arial"/>
              </a:rPr>
              <a:t>lerenden</a:t>
            </a:r>
            <a:r>
              <a:rPr lang="nl-NL" sz="1400" i="1" dirty="0">
                <a:latin typeface="General Sans"/>
                <a:cs typeface="Arial"/>
              </a:rPr>
              <a:t> en voldoen aan de gewenste resultaten. </a:t>
            </a:r>
            <a:endParaRPr lang="en-US" dirty="0">
              <a:latin typeface="General Sans"/>
              <a:cs typeface="Arial"/>
            </a:endParaRPr>
          </a:p>
        </p:txBody>
      </p:sp>
      <p:cxnSp>
        <p:nvCxnSpPr>
          <p:cNvPr id="9" name="Straight Connector 8">
            <a:extLst>
              <a:ext uri="{FF2B5EF4-FFF2-40B4-BE49-F238E27FC236}">
                <a16:creationId xmlns:a16="http://schemas.microsoft.com/office/drawing/2014/main" id="{CF9A8B55-7FED-7132-49D0-5D2F5484917E}"/>
              </a:ext>
            </a:extLst>
          </p:cNvPr>
          <p:cNvCxnSpPr>
            <a:cxnSpLocks/>
          </p:cNvCxnSpPr>
          <p:nvPr/>
        </p:nvCxnSpPr>
        <p:spPr>
          <a:xfrm>
            <a:off x="6946900" y="2848512"/>
            <a:ext cx="17312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A86C914-1379-86B1-B328-DC91392A115D}"/>
              </a:ext>
            </a:extLst>
          </p:cNvPr>
          <p:cNvGrpSpPr/>
          <p:nvPr/>
        </p:nvGrpSpPr>
        <p:grpSpPr>
          <a:xfrm>
            <a:off x="546705" y="889434"/>
            <a:ext cx="8173913" cy="11296186"/>
            <a:chOff x="1645497" y="438697"/>
            <a:chExt cx="4327562" cy="5980605"/>
          </a:xfrm>
        </p:grpSpPr>
        <p:pic>
          <p:nvPicPr>
            <p:cNvPr id="13" name="Picture 12" descr="A diagram of a tower&#10;&#10;Description automatically generated">
              <a:extLst>
                <a:ext uri="{FF2B5EF4-FFF2-40B4-BE49-F238E27FC236}">
                  <a16:creationId xmlns:a16="http://schemas.microsoft.com/office/drawing/2014/main" id="{696C6B6A-9B84-8988-45AB-44BE9122D4A4}"/>
                </a:ext>
              </a:extLst>
            </p:cNvPr>
            <p:cNvPicPr>
              <a:picLocks noChangeAspect="1"/>
            </p:cNvPicPr>
            <p:nvPr/>
          </p:nvPicPr>
          <p:blipFill>
            <a:blip r:embed="rId3"/>
            <a:stretch>
              <a:fillRect/>
            </a:stretch>
          </p:blipFill>
          <p:spPr>
            <a:xfrm>
              <a:off x="1645497" y="438697"/>
              <a:ext cx="4327562" cy="5980605"/>
            </a:xfrm>
            <a:prstGeom prst="rect">
              <a:avLst/>
            </a:prstGeom>
          </p:spPr>
        </p:pic>
        <p:pic>
          <p:nvPicPr>
            <p:cNvPr id="14" name="Picture 13" descr="A cartoon of a person standing on a hexagon&#10;&#10;AI-generated content may be incorrect.">
              <a:extLst>
                <a:ext uri="{FF2B5EF4-FFF2-40B4-BE49-F238E27FC236}">
                  <a16:creationId xmlns:a16="http://schemas.microsoft.com/office/drawing/2014/main" id="{12E53763-B84E-8806-A4EB-AA9AE8FAEAB4}"/>
                </a:ext>
              </a:extLst>
            </p:cNvPr>
            <p:cNvPicPr>
              <a:picLocks noChangeAspect="1"/>
            </p:cNvPicPr>
            <p:nvPr/>
          </p:nvPicPr>
          <p:blipFill>
            <a:blip r:embed="rId4"/>
            <a:stretch>
              <a:fillRect/>
            </a:stretch>
          </p:blipFill>
          <p:spPr>
            <a:xfrm>
              <a:off x="2512965" y="438697"/>
              <a:ext cx="2605219" cy="1812087"/>
            </a:xfrm>
            <a:prstGeom prst="rect">
              <a:avLst/>
            </a:prstGeom>
          </p:spPr>
        </p:pic>
      </p:grpSp>
      <p:pic>
        <p:nvPicPr>
          <p:cNvPr id="2" name="Picture 1" descr="A cartoon of a person standing on a hexagon&#10;&#10;AI-generated content may be incorrect.">
            <a:extLst>
              <a:ext uri="{FF2B5EF4-FFF2-40B4-BE49-F238E27FC236}">
                <a16:creationId xmlns:a16="http://schemas.microsoft.com/office/drawing/2014/main" id="{AED91B4D-2D7B-B7F3-ABB2-49D9D88A1AC2}"/>
              </a:ext>
            </a:extLst>
          </p:cNvPr>
          <p:cNvPicPr>
            <a:picLocks noChangeAspect="1"/>
          </p:cNvPicPr>
          <p:nvPr/>
        </p:nvPicPr>
        <p:blipFill>
          <a:blip r:embed="rId4"/>
          <a:stretch>
            <a:fillRect/>
          </a:stretch>
        </p:blipFill>
        <p:spPr>
          <a:xfrm>
            <a:off x="2185181" y="889434"/>
            <a:ext cx="4920746" cy="3422676"/>
          </a:xfrm>
          <a:prstGeom prst="rect">
            <a:avLst/>
          </a:prstGeom>
        </p:spPr>
      </p:pic>
    </p:spTree>
    <p:extLst>
      <p:ext uri="{BB962C8B-B14F-4D97-AF65-F5344CB8AC3E}">
        <p14:creationId xmlns:p14="http://schemas.microsoft.com/office/powerpoint/2010/main" val="2012175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011D23-D6EA-92C5-4DC7-C656C59F6793}"/>
              </a:ext>
            </a:extLst>
          </p:cNvPr>
          <p:cNvSpPr txBox="1"/>
          <p:nvPr/>
        </p:nvSpPr>
        <p:spPr>
          <a:xfrm>
            <a:off x="8905323" y="1652163"/>
            <a:ext cx="2959602" cy="830997"/>
          </a:xfrm>
          <a:prstGeom prst="rect">
            <a:avLst/>
          </a:prstGeom>
          <a:noFill/>
        </p:spPr>
        <p:txBody>
          <a:bodyPr wrap="square" lIns="91440" tIns="45720" rIns="91440" bIns="45720" rtlCol="0" anchor="t">
            <a:spAutoFit/>
          </a:bodyPr>
          <a:lstStyle/>
          <a:p>
            <a:r>
              <a:rPr lang="LID4096" sz="2400" b="1">
                <a:solidFill>
                  <a:srgbClr val="000000"/>
                </a:solidFill>
                <a:latin typeface="General Sans Semibold"/>
              </a:rPr>
              <a:t>Organisatie </a:t>
            </a:r>
            <a:r>
              <a:rPr lang="LID4096" sz="2400" b="1" u="none" strike="noStrike">
                <a:solidFill>
                  <a:srgbClr val="000000"/>
                </a:solidFill>
                <a:effectLst/>
                <a:latin typeface="General Sans Semibold"/>
              </a:rPr>
              <a:t>&amp; process</a:t>
            </a:r>
            <a:r>
              <a:rPr lang="LID4096" sz="2400" b="1">
                <a:solidFill>
                  <a:srgbClr val="000000"/>
                </a:solidFill>
                <a:latin typeface="General Sans Semibold"/>
              </a:rPr>
              <a:t>en</a:t>
            </a:r>
            <a:endParaRPr lang="LID4096" dirty="0"/>
          </a:p>
        </p:txBody>
      </p:sp>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6652800" y="2835812"/>
            <a:ext cx="20253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2733416"/>
            <a:ext cx="204792" cy="204792"/>
          </a:xfrm>
          <a:prstGeom prst="ellipse">
            <a:avLst/>
          </a:prstGeom>
          <a:solidFill>
            <a:srgbClr val="F4D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TextBox 1">
            <a:extLst>
              <a:ext uri="{FF2B5EF4-FFF2-40B4-BE49-F238E27FC236}">
                <a16:creationId xmlns:a16="http://schemas.microsoft.com/office/drawing/2014/main" id="{58584F36-5875-EAB1-DFA2-74282CE42171}"/>
              </a:ext>
            </a:extLst>
          </p:cNvPr>
          <p:cNvSpPr txBox="1"/>
          <p:nvPr/>
        </p:nvSpPr>
        <p:spPr>
          <a:xfrm>
            <a:off x="8905323" y="2580366"/>
            <a:ext cx="2842177" cy="1815882"/>
          </a:xfrm>
          <a:prstGeom prst="rect">
            <a:avLst/>
          </a:prstGeom>
          <a:noFill/>
        </p:spPr>
        <p:txBody>
          <a:bodyPr wrap="square" lIns="91440" tIns="45720" rIns="91440" bIns="45720" rtlCol="0" anchor="t">
            <a:spAutoFit/>
          </a:bodyPr>
          <a:lstStyle/>
          <a:p>
            <a:r>
              <a:rPr lang="LID4096" sz="1400" b="0" i="0" u="none" strike="noStrike">
                <a:solidFill>
                  <a:srgbClr val="000000"/>
                </a:solidFill>
                <a:effectLst/>
                <a:latin typeface="General Sans"/>
              </a:rPr>
              <a:t>De ‘business’-laag richt zich vervolgens op het ontwerpen en managen van de onderwijsprocessen om de doelen te bereiken die in de bovenste laag zijn gesteld. Denk hierbij aan curriculumontwikkeling, examenorganisatie of roostering.</a:t>
            </a:r>
            <a:endParaRPr lang="LID4096" sz="1400" dirty="0">
              <a:latin typeface="General Sans"/>
            </a:endParaRPr>
          </a:p>
        </p:txBody>
      </p:sp>
      <p:sp>
        <p:nvSpPr>
          <p:cNvPr id="6" name="TextBox 5">
            <a:extLst>
              <a:ext uri="{FF2B5EF4-FFF2-40B4-BE49-F238E27FC236}">
                <a16:creationId xmlns:a16="http://schemas.microsoft.com/office/drawing/2014/main" id="{3694637B-06BC-6342-F84C-975E6D07ADD8}"/>
              </a:ext>
            </a:extLst>
          </p:cNvPr>
          <p:cNvSpPr txBox="1"/>
          <p:nvPr/>
        </p:nvSpPr>
        <p:spPr>
          <a:xfrm>
            <a:off x="8893033" y="4488062"/>
            <a:ext cx="2854467" cy="1815882"/>
          </a:xfrm>
          <a:prstGeom prst="rect">
            <a:avLst/>
          </a:prstGeom>
          <a:noFill/>
        </p:spPr>
        <p:txBody>
          <a:bodyPr wrap="square" lIns="91440" tIns="45720" rIns="91440" bIns="45720" rtlCol="0" anchor="t">
            <a:spAutoFit/>
          </a:bodyPr>
          <a:lstStyle/>
          <a:p>
            <a:r>
              <a:rPr lang="LID4096" sz="1400" i="1">
                <a:latin typeface="General Sans Light Italic"/>
              </a:rPr>
              <a:t>Voorbeelden:</a:t>
            </a:r>
            <a:endParaRPr lang="LID4096" sz="1400">
              <a:latin typeface="General Sans Light Italic"/>
            </a:endParaRPr>
          </a:p>
          <a:p>
            <a:pPr marL="285750" indent="-285750">
              <a:buFont typeface="Arial,Sans-Serif"/>
              <a:buChar char="•"/>
            </a:pPr>
            <a:r>
              <a:rPr lang="LID4096" sz="1400" b="0" i="1" u="none" strike="noStrike">
                <a:solidFill>
                  <a:srgbClr val="000000"/>
                </a:solidFill>
                <a:effectLst/>
                <a:latin typeface="General Sans Light Italic"/>
              </a:rPr>
              <a:t>De opleidingsdirecteur ontwerpt samen met het docentteam een onderwijsprogramma;</a:t>
            </a:r>
          </a:p>
          <a:p>
            <a:pPr marL="285750" indent="-285750">
              <a:buFont typeface="Arial,Sans-Serif"/>
              <a:buChar char="•"/>
            </a:pPr>
            <a:r>
              <a:rPr lang="LID4096" sz="1400" b="0" i="1" u="none" strike="noStrike">
                <a:solidFill>
                  <a:srgbClr val="000000"/>
                </a:solidFill>
                <a:effectLst/>
                <a:latin typeface="General Sans Light Italic"/>
              </a:rPr>
              <a:t>De CIO coördineert samen met onderwijsexperts en IT-teams, de aanschaf en configuratie van het meest geschikte LMS.</a:t>
            </a:r>
            <a:endParaRPr lang="LID4096" sz="1400" i="1" dirty="0">
              <a:latin typeface="General Sans Light Italic"/>
            </a:endParaRPr>
          </a:p>
        </p:txBody>
      </p:sp>
      <p:grpSp>
        <p:nvGrpSpPr>
          <p:cNvPr id="9" name="Group 8">
            <a:extLst>
              <a:ext uri="{FF2B5EF4-FFF2-40B4-BE49-F238E27FC236}">
                <a16:creationId xmlns:a16="http://schemas.microsoft.com/office/drawing/2014/main" id="{C32F229A-3F84-DCF2-3359-E6480D2A0107}"/>
              </a:ext>
            </a:extLst>
          </p:cNvPr>
          <p:cNvGrpSpPr/>
          <p:nvPr/>
        </p:nvGrpSpPr>
        <p:grpSpPr>
          <a:xfrm>
            <a:off x="546705" y="-248984"/>
            <a:ext cx="8173913" cy="11296186"/>
            <a:chOff x="1645497" y="438697"/>
            <a:chExt cx="4327562" cy="5980605"/>
          </a:xfrm>
        </p:grpSpPr>
        <p:pic>
          <p:nvPicPr>
            <p:cNvPr id="13" name="Picture 12" descr="A diagram of a tower&#10;&#10;Description automatically generated">
              <a:extLst>
                <a:ext uri="{FF2B5EF4-FFF2-40B4-BE49-F238E27FC236}">
                  <a16:creationId xmlns:a16="http://schemas.microsoft.com/office/drawing/2014/main" id="{7B4F84D3-2DE4-2DD2-F643-0C9E3680B8BF}"/>
                </a:ext>
              </a:extLst>
            </p:cNvPr>
            <p:cNvPicPr>
              <a:picLocks noChangeAspect="1"/>
            </p:cNvPicPr>
            <p:nvPr/>
          </p:nvPicPr>
          <p:blipFill>
            <a:blip r:embed="rId3"/>
            <a:stretch>
              <a:fillRect/>
            </a:stretch>
          </p:blipFill>
          <p:spPr>
            <a:xfrm>
              <a:off x="1645497" y="438697"/>
              <a:ext cx="4327562" cy="5980605"/>
            </a:xfrm>
            <a:prstGeom prst="rect">
              <a:avLst/>
            </a:prstGeom>
          </p:spPr>
        </p:pic>
        <p:pic>
          <p:nvPicPr>
            <p:cNvPr id="14" name="Picture 13" descr="A cartoon of a person standing on a hexagon&#10;&#10;AI-generated content may be incorrect.">
              <a:extLst>
                <a:ext uri="{FF2B5EF4-FFF2-40B4-BE49-F238E27FC236}">
                  <a16:creationId xmlns:a16="http://schemas.microsoft.com/office/drawing/2014/main" id="{6B9AAD8B-F1FA-C195-CD0A-519D3D63C62D}"/>
                </a:ext>
              </a:extLst>
            </p:cNvPr>
            <p:cNvPicPr>
              <a:picLocks noChangeAspect="1"/>
            </p:cNvPicPr>
            <p:nvPr/>
          </p:nvPicPr>
          <p:blipFill>
            <a:blip r:embed="rId4"/>
            <a:stretch>
              <a:fillRect/>
            </a:stretch>
          </p:blipFill>
          <p:spPr>
            <a:xfrm>
              <a:off x="2512965" y="438697"/>
              <a:ext cx="2605219" cy="1812087"/>
            </a:xfrm>
            <a:prstGeom prst="rect">
              <a:avLst/>
            </a:prstGeom>
          </p:spPr>
        </p:pic>
      </p:grpSp>
    </p:spTree>
    <p:extLst>
      <p:ext uri="{BB962C8B-B14F-4D97-AF65-F5344CB8AC3E}">
        <p14:creationId xmlns:p14="http://schemas.microsoft.com/office/powerpoint/2010/main" val="121413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88a5de6-8b70-4fcb-902a-2cf0321a625b">
      <Terms xmlns="http://schemas.microsoft.com/office/infopath/2007/PartnerControls"/>
    </lcf76f155ced4ddcb4097134ff3c332f>
    <TaxCatchAll xmlns="639bed64-fe42-46b4-9d2b-edb577ff1c6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3B647963068B4D9C8F8458A5C3A115" ma:contentTypeVersion="19" ma:contentTypeDescription="Een nieuw document maken." ma:contentTypeScope="" ma:versionID="882cc90c35b21cb6be1d1342b2e602c5">
  <xsd:schema xmlns:xsd="http://www.w3.org/2001/XMLSchema" xmlns:xs="http://www.w3.org/2001/XMLSchema" xmlns:p="http://schemas.microsoft.com/office/2006/metadata/properties" xmlns:ns2="a88a5de6-8b70-4fcb-902a-2cf0321a625b" xmlns:ns3="639bed64-fe42-46b4-9d2b-edb577ff1c62" targetNamespace="http://schemas.microsoft.com/office/2006/metadata/properties" ma:root="true" ma:fieldsID="016a4f5ece9e2a757ea021d09b038d71" ns2:_="" ns3:_="">
    <xsd:import namespace="a88a5de6-8b70-4fcb-902a-2cf0321a625b"/>
    <xsd:import namespace="639bed64-fe42-46b4-9d2b-edb577ff1c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a5de6-8b70-4fcb-902a-2cf0321a62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c6f371a7-af1e-4863-b830-9db92276c562"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9bed64-fe42-46b4-9d2b-edb577ff1c62"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372c1456-9649-498f-aa3d-310b06dc4ab0}" ma:internalName="TaxCatchAll" ma:showField="CatchAllData" ma:web="639bed64-fe42-46b4-9d2b-edb577ff1c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3A7B40-227F-4254-9F57-82747B1C3AC4}">
  <ds:schemaRefs>
    <ds:schemaRef ds:uri="http://schemas.microsoft.com/sharepoint/v3/contenttype/forms"/>
  </ds:schemaRefs>
</ds:datastoreItem>
</file>

<file path=customXml/itemProps2.xml><?xml version="1.0" encoding="utf-8"?>
<ds:datastoreItem xmlns:ds="http://schemas.openxmlformats.org/officeDocument/2006/customXml" ds:itemID="{46AF1397-F78A-40DE-B654-BFCCD1B47A8A}">
  <ds:schemaRefs>
    <ds:schemaRef ds:uri="http://schemas.microsoft.com/office/2006/metadata/properties"/>
    <ds:schemaRef ds:uri="a88a5de6-8b70-4fcb-902a-2cf0321a625b"/>
    <ds:schemaRef ds:uri="http://purl.org/dc/elements/1.1/"/>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639bed64-fe42-46b4-9d2b-edb577ff1c62"/>
    <ds:schemaRef ds:uri="http://www.w3.org/XML/1998/namespace"/>
  </ds:schemaRefs>
</ds:datastoreItem>
</file>

<file path=customXml/itemProps3.xml><?xml version="1.0" encoding="utf-8"?>
<ds:datastoreItem xmlns:ds="http://schemas.openxmlformats.org/officeDocument/2006/customXml" ds:itemID="{2D3EE5EF-D506-4911-A11E-14BAF01E8A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8a5de6-8b70-4fcb-902a-2cf0321a625b"/>
    <ds:schemaRef ds:uri="639bed64-fe42-46b4-9d2b-edb577ff1c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439</TotalTime>
  <Words>1401</Words>
  <Application>Microsoft Office PowerPoint</Application>
  <PresentationFormat>Widescreen</PresentationFormat>
  <Paragraphs>161</Paragraphs>
  <Slides>30</Slides>
  <Notes>20</Notes>
  <HiddenSlides>1</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Dirma Janse</dc:creator>
  <cp:lastModifiedBy>Dirma Janse</cp:lastModifiedBy>
  <cp:revision>365</cp:revision>
  <dcterms:created xsi:type="dcterms:W3CDTF">2023-12-27T18:37:00Z</dcterms:created>
  <dcterms:modified xsi:type="dcterms:W3CDTF">2025-05-30T13:03:24Z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0x010100A03B647963068B4D9C8F8458A5C3A115</vt:lpwstr>
  </property>
  <property fmtid="{D5CDD505-2E9C-101B-9397-08002B2CF9AE}" pid="3" name="MediaServiceImageTags">
    <vt:lpwstr/>
  </property>
</Properties>
</file>