
<file path=[Content_Types].xml><?xml version="1.0" encoding="utf-8"?>
<Types xmlns="http://schemas.openxmlformats.org/package/2006/content-types">
  <Default Extension="emf" ContentType="image/x-emf"/>
  <Default Extension="glb" ContentType="model/gltf.binary"/>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3" r:id="rId5"/>
  </p:sldMasterIdLst>
  <p:notesMasterIdLst>
    <p:notesMasterId r:id="rId35"/>
  </p:notesMasterIdLst>
  <p:sldIdLst>
    <p:sldId id="261" r:id="rId6"/>
    <p:sldId id="2459" r:id="rId7"/>
    <p:sldId id="2432" r:id="rId8"/>
    <p:sldId id="2460" r:id="rId9"/>
    <p:sldId id="277" r:id="rId10"/>
    <p:sldId id="2461" r:id="rId11"/>
    <p:sldId id="267" r:id="rId12"/>
    <p:sldId id="291" r:id="rId13"/>
    <p:sldId id="292" r:id="rId14"/>
    <p:sldId id="2458" r:id="rId15"/>
    <p:sldId id="2443" r:id="rId16"/>
    <p:sldId id="2452" r:id="rId17"/>
    <p:sldId id="2440" r:id="rId18"/>
    <p:sldId id="2434" r:id="rId19"/>
    <p:sldId id="2453" r:id="rId20"/>
    <p:sldId id="304" r:id="rId21"/>
    <p:sldId id="306" r:id="rId22"/>
    <p:sldId id="293" r:id="rId23"/>
    <p:sldId id="305" r:id="rId24"/>
    <p:sldId id="307" r:id="rId25"/>
    <p:sldId id="309" r:id="rId26"/>
    <p:sldId id="2462" r:id="rId27"/>
    <p:sldId id="2463" r:id="rId28"/>
    <p:sldId id="2464" r:id="rId29"/>
    <p:sldId id="2465" r:id="rId30"/>
    <p:sldId id="2466" r:id="rId31"/>
    <p:sldId id="2467" r:id="rId32"/>
    <p:sldId id="294" r:id="rId33"/>
    <p:sldId id="2468" r:id="rId34"/>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ducational Interoperability" id="{9E1DE131-A004-8345-BBE5-BD4A5C31BCCA}">
          <p14:sldIdLst>
            <p14:sldId id="261"/>
            <p14:sldId id="2459"/>
            <p14:sldId id="2432"/>
            <p14:sldId id="2460"/>
            <p14:sldId id="277"/>
            <p14:sldId id="2461"/>
            <p14:sldId id="267"/>
            <p14:sldId id="291"/>
            <p14:sldId id="292"/>
            <p14:sldId id="2458"/>
            <p14:sldId id="2443"/>
            <p14:sldId id="2452"/>
            <p14:sldId id="2440"/>
            <p14:sldId id="2434"/>
            <p14:sldId id="2453"/>
            <p14:sldId id="304"/>
            <p14:sldId id="306"/>
            <p14:sldId id="293"/>
            <p14:sldId id="305"/>
            <p14:sldId id="307"/>
            <p14:sldId id="309"/>
            <p14:sldId id="2462"/>
            <p14:sldId id="2463"/>
            <p14:sldId id="2464"/>
            <p14:sldId id="2465"/>
            <p14:sldId id="2466"/>
            <p14:sldId id="2467"/>
            <p14:sldId id="294"/>
            <p14:sldId id="246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8895C46-6ABF-9D6B-5366-F864BDBCDA07}" name="Elsbeth Vonkeman" initials="EV" userId="S::elsbeth.vonkeman@surf.nl::c9c56e3a-040a-4e09-a939-c85b7616778a" providerId="AD"/>
  <p188:author id="{97B5914E-C25E-A518-5FD7-25D4E1E8493D}" name="Evelien Renders" initials="ER" userId="S::evelien.renders@surf.nl::2207a763-ab43-4b10-98f1-b6b101f9c5a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eter Leijnse" initials="PL" lastIdx="15" clrIdx="0">
    <p:extLst>
      <p:ext uri="{19B8F6BF-5375-455C-9EA6-DF929625EA0E}">
        <p15:presenceInfo xmlns:p15="http://schemas.microsoft.com/office/powerpoint/2012/main" userId="S::peter.leijnse@surf.nl::cdd6e4e3-0a84-47d1-a46e-1fb2fe7c9534" providerId="AD"/>
      </p:ext>
    </p:extLst>
  </p:cmAuthor>
  <p:cmAuthor id="2" name="Alexander Blanc" initials="AB" lastIdx="1" clrIdx="1">
    <p:extLst>
      <p:ext uri="{19B8F6BF-5375-455C-9EA6-DF929625EA0E}">
        <p15:presenceInfo xmlns:p15="http://schemas.microsoft.com/office/powerpoint/2012/main" userId="S::alexander.blanc@surf.nl::58da5911-1328-4d3b-9743-e9e21b63dd9e" providerId="AD"/>
      </p:ext>
    </p:extLst>
  </p:cmAuthor>
  <p:cmAuthor id="3" name="Frank Grave" initials="FG" lastIdx="11" clrIdx="2">
    <p:extLst>
      <p:ext uri="{19B8F6BF-5375-455C-9EA6-DF929625EA0E}">
        <p15:presenceInfo xmlns:p15="http://schemas.microsoft.com/office/powerpoint/2012/main" userId="S::frank.grave@surf.nl::cd261b9f-85d0-44b1-9de0-f03b18de7220" providerId="AD"/>
      </p:ext>
    </p:extLst>
  </p:cmAuthor>
  <p:cmAuthor id="4" name="Elsbeth Vonkeman" initials="EV" lastIdx="5" clrIdx="3">
    <p:extLst>
      <p:ext uri="{19B8F6BF-5375-455C-9EA6-DF929625EA0E}">
        <p15:presenceInfo xmlns:p15="http://schemas.microsoft.com/office/powerpoint/2012/main" userId="S::elsbeth.vonkeman@surf.nl::c9c56e3a-040a-4e09-a939-c85b7616778a" providerId="AD"/>
      </p:ext>
    </p:extLst>
  </p:cmAuthor>
  <p:cmAuthor id="5" name="Nicole Bakker" initials="" lastIdx="26" clrIdx="4">
    <p:extLst>
      <p:ext uri="{19B8F6BF-5375-455C-9EA6-DF929625EA0E}">
        <p15:presenceInfo xmlns:p15="http://schemas.microsoft.com/office/powerpoint/2012/main" userId="S::nicole.bakker@surf.nl::c8c2f741-414a-4669-95b7-695de62ac109" providerId="AD"/>
      </p:ext>
    </p:extLst>
  </p:cmAuthor>
  <p:cmAuthor id="6" name="Evelien Renders" initials="ER" lastIdx="8" clrIdx="5">
    <p:extLst>
      <p:ext uri="{19B8F6BF-5375-455C-9EA6-DF929625EA0E}">
        <p15:presenceInfo xmlns:p15="http://schemas.microsoft.com/office/powerpoint/2012/main" userId="S::evelien.renders@surf.nl::2207a763-ab43-4b10-98f1-b6b101f9c5a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AF81"/>
    <a:srgbClr val="F4D74B"/>
    <a:srgbClr val="3D68EC"/>
    <a:srgbClr val="F4D9DC"/>
    <a:srgbClr val="DD784B"/>
    <a:srgbClr val="E5E5E6"/>
    <a:srgbClr val="B8E9DC"/>
    <a:srgbClr val="FFFF30"/>
    <a:srgbClr val="8961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77FEBE-1704-4F28-C333-5214F360A745}" v="26" dt="2024-11-26T17:32:59.800"/>
    <p1510:client id="{B503F7FA-6EB1-2BD3-822C-A7339A8DFE54}" v="1052" dt="2024-11-26T18:46:10.8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3"/>
  </p:normalViewPr>
  <p:slideViewPr>
    <p:cSldViewPr snapToGrid="0">
      <p:cViewPr varScale="1">
        <p:scale>
          <a:sx n="115" d="100"/>
          <a:sy n="115" d="100"/>
        </p:scale>
        <p:origin x="1016"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43"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Bakker" userId="S::nicole.bakker@surf.nl::c8c2f741-414a-4669-95b7-695de62ac109" providerId="AD" clId="Web-{B503F7FA-6EB1-2BD3-822C-A7339A8DFE54}"/>
    <pc:docChg chg="addSld delSld modSld sldOrd modSection">
      <pc:chgData name="Nicole Bakker" userId="S::nicole.bakker@surf.nl::c8c2f741-414a-4669-95b7-695de62ac109" providerId="AD" clId="Web-{B503F7FA-6EB1-2BD3-822C-A7339A8DFE54}" dt="2024-11-26T18:46:05.804" v="558" actId="20577"/>
      <pc:docMkLst>
        <pc:docMk/>
      </pc:docMkLst>
      <pc:sldChg chg="modSp">
        <pc:chgData name="Nicole Bakker" userId="S::nicole.bakker@surf.nl::c8c2f741-414a-4669-95b7-695de62ac109" providerId="AD" clId="Web-{B503F7FA-6EB1-2BD3-822C-A7339A8DFE54}" dt="2024-11-26T18:24:16.001" v="36" actId="20577"/>
        <pc:sldMkLst>
          <pc:docMk/>
          <pc:sldMk cId="435710148" sldId="261"/>
        </pc:sldMkLst>
        <pc:spChg chg="mod">
          <ac:chgData name="Nicole Bakker" userId="S::nicole.bakker@surf.nl::c8c2f741-414a-4669-95b7-695de62ac109" providerId="AD" clId="Web-{B503F7FA-6EB1-2BD3-822C-A7339A8DFE54}" dt="2024-11-26T18:24:16.001" v="36" actId="20577"/>
          <ac:spMkLst>
            <pc:docMk/>
            <pc:sldMk cId="435710148" sldId="261"/>
            <ac:spMk id="2" creationId="{65A567B8-E047-6A43-7C69-02B97477BA1D}"/>
          </ac:spMkLst>
        </pc:spChg>
        <pc:spChg chg="mod">
          <ac:chgData name="Nicole Bakker" userId="S::nicole.bakker@surf.nl::c8c2f741-414a-4669-95b7-695de62ac109" providerId="AD" clId="Web-{B503F7FA-6EB1-2BD3-822C-A7339A8DFE54}" dt="2024-11-26T18:23:37.922" v="10" actId="20577"/>
          <ac:spMkLst>
            <pc:docMk/>
            <pc:sldMk cId="435710148" sldId="261"/>
            <ac:spMk id="9" creationId="{80C79839-C3A5-58F3-B6A5-81BB8300C1AB}"/>
          </ac:spMkLst>
        </pc:spChg>
        <pc:spChg chg="mod">
          <ac:chgData name="Nicole Bakker" userId="S::nicole.bakker@surf.nl::c8c2f741-414a-4669-95b7-695de62ac109" providerId="AD" clId="Web-{B503F7FA-6EB1-2BD3-822C-A7339A8DFE54}" dt="2024-11-26T18:23:44.610" v="11" actId="20577"/>
          <ac:spMkLst>
            <pc:docMk/>
            <pc:sldMk cId="435710148" sldId="261"/>
            <ac:spMk id="32" creationId="{FF750B87-358E-EC84-1125-75EFB1A42AB6}"/>
          </ac:spMkLst>
        </pc:spChg>
        <pc:picChg chg="mod">
          <ac:chgData name="Nicole Bakker" userId="S::nicole.bakker@surf.nl::c8c2f741-414a-4669-95b7-695de62ac109" providerId="AD" clId="Web-{B503F7FA-6EB1-2BD3-822C-A7339A8DFE54}" dt="2024-11-26T18:23:30.640" v="2" actId="1076"/>
          <ac:picMkLst>
            <pc:docMk/>
            <pc:sldMk cId="435710148" sldId="261"/>
            <ac:picMk id="6" creationId="{A2D91EBF-AA65-2E61-50B0-ABE46E46CC40}"/>
          </ac:picMkLst>
        </pc:picChg>
      </pc:sldChg>
      <pc:sldChg chg="modSp">
        <pc:chgData name="Nicole Bakker" userId="S::nicole.bakker@surf.nl::c8c2f741-414a-4669-95b7-695de62ac109" providerId="AD" clId="Web-{B503F7FA-6EB1-2BD3-822C-A7339A8DFE54}" dt="2024-11-26T18:28:02.432" v="153" actId="20577"/>
        <pc:sldMkLst>
          <pc:docMk/>
          <pc:sldMk cId="2012175278" sldId="267"/>
        </pc:sldMkLst>
        <pc:spChg chg="mod">
          <ac:chgData name="Nicole Bakker" userId="S::nicole.bakker@surf.nl::c8c2f741-414a-4669-95b7-695de62ac109" providerId="AD" clId="Web-{B503F7FA-6EB1-2BD3-822C-A7339A8DFE54}" dt="2024-11-26T18:27:53.385" v="151" actId="20577"/>
          <ac:spMkLst>
            <pc:docMk/>
            <pc:sldMk cId="2012175278" sldId="267"/>
            <ac:spMk id="4" creationId="{140595CC-314F-87AD-FF4B-4FCADDBA9CA8}"/>
          </ac:spMkLst>
        </pc:spChg>
        <pc:spChg chg="mod">
          <ac:chgData name="Nicole Bakker" userId="S::nicole.bakker@surf.nl::c8c2f741-414a-4669-95b7-695de62ac109" providerId="AD" clId="Web-{B503F7FA-6EB1-2BD3-822C-A7339A8DFE54}" dt="2024-11-26T18:27:40.275" v="148" actId="20577"/>
          <ac:spMkLst>
            <pc:docMk/>
            <pc:sldMk cId="2012175278" sldId="267"/>
            <ac:spMk id="5" creationId="{EC011D23-D6EA-92C5-4DC7-C656C59F6793}"/>
          </ac:spMkLst>
        </pc:spChg>
        <pc:spChg chg="mod">
          <ac:chgData name="Nicole Bakker" userId="S::nicole.bakker@surf.nl::c8c2f741-414a-4669-95b7-695de62ac109" providerId="AD" clId="Web-{B503F7FA-6EB1-2BD3-822C-A7339A8DFE54}" dt="2024-11-26T18:28:02.432" v="153" actId="20577"/>
          <ac:spMkLst>
            <pc:docMk/>
            <pc:sldMk cId="2012175278" sldId="267"/>
            <ac:spMk id="6" creationId="{7410C5EC-C0A0-AD5D-4712-885620F17768}"/>
          </ac:spMkLst>
        </pc:spChg>
      </pc:sldChg>
      <pc:sldChg chg="modSp">
        <pc:chgData name="Nicole Bakker" userId="S::nicole.bakker@surf.nl::c8c2f741-414a-4669-95b7-695de62ac109" providerId="AD" clId="Web-{B503F7FA-6EB1-2BD3-822C-A7339A8DFE54}" dt="2024-11-26T18:46:05.804" v="558" actId="20577"/>
        <pc:sldMkLst>
          <pc:docMk/>
          <pc:sldMk cId="4001926878" sldId="277"/>
        </pc:sldMkLst>
        <pc:spChg chg="mod">
          <ac:chgData name="Nicole Bakker" userId="S::nicole.bakker@surf.nl::c8c2f741-414a-4669-95b7-695de62ac109" providerId="AD" clId="Web-{B503F7FA-6EB1-2BD3-822C-A7339A8DFE54}" dt="2024-11-26T18:26:36.757" v="121" actId="20577"/>
          <ac:spMkLst>
            <pc:docMk/>
            <pc:sldMk cId="4001926878" sldId="277"/>
            <ac:spMk id="2" creationId="{984B6C73-1A73-E7D9-F23B-224BBA7D22C8}"/>
          </ac:spMkLst>
        </pc:spChg>
        <pc:spChg chg="mod">
          <ac:chgData name="Nicole Bakker" userId="S::nicole.bakker@surf.nl::c8c2f741-414a-4669-95b7-695de62ac109" providerId="AD" clId="Web-{B503F7FA-6EB1-2BD3-822C-A7339A8DFE54}" dt="2024-11-26T18:26:46.961" v="131" actId="20577"/>
          <ac:spMkLst>
            <pc:docMk/>
            <pc:sldMk cId="4001926878" sldId="277"/>
            <ac:spMk id="7" creationId="{4C23F358-CD52-124A-804F-4F64A9266BEF}"/>
          </ac:spMkLst>
        </pc:spChg>
        <pc:spChg chg="mod">
          <ac:chgData name="Nicole Bakker" userId="S::nicole.bakker@surf.nl::c8c2f741-414a-4669-95b7-695de62ac109" providerId="AD" clId="Web-{B503F7FA-6EB1-2BD3-822C-A7339A8DFE54}" dt="2024-11-26T18:26:42.164" v="122" actId="20577"/>
          <ac:spMkLst>
            <pc:docMk/>
            <pc:sldMk cId="4001926878" sldId="277"/>
            <ac:spMk id="8" creationId="{ED0FE031-C7B2-08E7-4E78-F0975D4BDFA9}"/>
          </ac:spMkLst>
        </pc:spChg>
        <pc:spChg chg="mod">
          <ac:chgData name="Nicole Bakker" userId="S::nicole.bakker@surf.nl::c8c2f741-414a-4669-95b7-695de62ac109" providerId="AD" clId="Web-{B503F7FA-6EB1-2BD3-822C-A7339A8DFE54}" dt="2024-11-26T18:26:56.508" v="138" actId="20577"/>
          <ac:spMkLst>
            <pc:docMk/>
            <pc:sldMk cId="4001926878" sldId="277"/>
            <ac:spMk id="10" creationId="{DB550A0A-EFFD-B02A-611B-834A91A0EF67}"/>
          </ac:spMkLst>
        </pc:spChg>
        <pc:spChg chg="mod">
          <ac:chgData name="Nicole Bakker" userId="S::nicole.bakker@surf.nl::c8c2f741-414a-4669-95b7-695de62ac109" providerId="AD" clId="Web-{B503F7FA-6EB1-2BD3-822C-A7339A8DFE54}" dt="2024-11-26T18:46:05.804" v="558" actId="20577"/>
          <ac:spMkLst>
            <pc:docMk/>
            <pc:sldMk cId="4001926878" sldId="277"/>
            <ac:spMk id="12" creationId="{27A066AB-CEDB-3DFC-24EA-14019EC1B9D0}"/>
          </ac:spMkLst>
        </pc:spChg>
      </pc:sldChg>
      <pc:sldChg chg="del">
        <pc:chgData name="Nicole Bakker" userId="S::nicole.bakker@surf.nl::c8c2f741-414a-4669-95b7-695de62ac109" providerId="AD" clId="Web-{B503F7FA-6EB1-2BD3-822C-A7339A8DFE54}" dt="2024-11-26T18:42:22.717" v="543"/>
        <pc:sldMkLst>
          <pc:docMk/>
          <pc:sldMk cId="1606871241" sldId="278"/>
        </pc:sldMkLst>
      </pc:sldChg>
      <pc:sldChg chg="del">
        <pc:chgData name="Nicole Bakker" userId="S::nicole.bakker@surf.nl::c8c2f741-414a-4669-95b7-695de62ac109" providerId="AD" clId="Web-{B503F7FA-6EB1-2BD3-822C-A7339A8DFE54}" dt="2024-11-26T18:42:43.874" v="547"/>
        <pc:sldMkLst>
          <pc:docMk/>
          <pc:sldMk cId="2173907699" sldId="283"/>
        </pc:sldMkLst>
      </pc:sldChg>
      <pc:sldChg chg="del">
        <pc:chgData name="Nicole Bakker" userId="S::nicole.bakker@surf.nl::c8c2f741-414a-4669-95b7-695de62ac109" providerId="AD" clId="Web-{B503F7FA-6EB1-2BD3-822C-A7339A8DFE54}" dt="2024-11-26T18:42:55.656" v="549"/>
        <pc:sldMkLst>
          <pc:docMk/>
          <pc:sldMk cId="3546866305" sldId="284"/>
        </pc:sldMkLst>
      </pc:sldChg>
      <pc:sldChg chg="del">
        <pc:chgData name="Nicole Bakker" userId="S::nicole.bakker@surf.nl::c8c2f741-414a-4669-95b7-695de62ac109" providerId="AD" clId="Web-{B503F7FA-6EB1-2BD3-822C-A7339A8DFE54}" dt="2024-11-26T18:42:33.827" v="545"/>
        <pc:sldMkLst>
          <pc:docMk/>
          <pc:sldMk cId="3210266498" sldId="286"/>
        </pc:sldMkLst>
      </pc:sldChg>
      <pc:sldChg chg="addSp delSp modSp del">
        <pc:chgData name="Nicole Bakker" userId="S::nicole.bakker@surf.nl::c8c2f741-414a-4669-95b7-695de62ac109" providerId="AD" clId="Web-{B503F7FA-6EB1-2BD3-822C-A7339A8DFE54}" dt="2024-11-26T18:42:08.076" v="541"/>
        <pc:sldMkLst>
          <pc:docMk/>
          <pc:sldMk cId="3987272962" sldId="288"/>
        </pc:sldMkLst>
        <pc:spChg chg="add del mod">
          <ac:chgData name="Nicole Bakker" userId="S::nicole.bakker@surf.nl::c8c2f741-414a-4669-95b7-695de62ac109" providerId="AD" clId="Web-{B503F7FA-6EB1-2BD3-822C-A7339A8DFE54}" dt="2024-11-26T18:40:35.775" v="525"/>
          <ac:spMkLst>
            <pc:docMk/>
            <pc:sldMk cId="3987272962" sldId="288"/>
            <ac:spMk id="3" creationId="{49F499AD-399C-FBD1-0B0A-E0A8E0D9B5F3}"/>
          </ac:spMkLst>
        </pc:spChg>
      </pc:sldChg>
      <pc:sldChg chg="modSp">
        <pc:chgData name="Nicole Bakker" userId="S::nicole.bakker@surf.nl::c8c2f741-414a-4669-95b7-695de62ac109" providerId="AD" clId="Web-{B503F7FA-6EB1-2BD3-822C-A7339A8DFE54}" dt="2024-11-26T18:29:01.169" v="165" actId="1076"/>
        <pc:sldMkLst>
          <pc:docMk/>
          <pc:sldMk cId="121413793" sldId="291"/>
        </pc:sldMkLst>
        <pc:spChg chg="mod">
          <ac:chgData name="Nicole Bakker" userId="S::nicole.bakker@surf.nl::c8c2f741-414a-4669-95b7-695de62ac109" providerId="AD" clId="Web-{B503F7FA-6EB1-2BD3-822C-A7339A8DFE54}" dt="2024-11-26T18:28:50.559" v="161" actId="20577"/>
          <ac:spMkLst>
            <pc:docMk/>
            <pc:sldMk cId="121413793" sldId="291"/>
            <ac:spMk id="2" creationId="{58584F36-5875-EAB1-DFA2-74282CE42171}"/>
          </ac:spMkLst>
        </pc:spChg>
        <pc:spChg chg="mod">
          <ac:chgData name="Nicole Bakker" userId="S::nicole.bakker@surf.nl::c8c2f741-414a-4669-95b7-695de62ac109" providerId="AD" clId="Web-{B503F7FA-6EB1-2BD3-822C-A7339A8DFE54}" dt="2024-11-26T18:28:27.652" v="158" actId="20577"/>
          <ac:spMkLst>
            <pc:docMk/>
            <pc:sldMk cId="121413793" sldId="291"/>
            <ac:spMk id="5" creationId="{EC011D23-D6EA-92C5-4DC7-C656C59F6793}"/>
          </ac:spMkLst>
        </pc:spChg>
        <pc:spChg chg="mod">
          <ac:chgData name="Nicole Bakker" userId="S::nicole.bakker@surf.nl::c8c2f741-414a-4669-95b7-695de62ac109" providerId="AD" clId="Web-{B503F7FA-6EB1-2BD3-822C-A7339A8DFE54}" dt="2024-11-26T18:29:01.169" v="165" actId="1076"/>
          <ac:spMkLst>
            <pc:docMk/>
            <pc:sldMk cId="121413793" sldId="291"/>
            <ac:spMk id="6" creationId="{3694637B-06BC-6342-F84C-975E6D07ADD8}"/>
          </ac:spMkLst>
        </pc:spChg>
      </pc:sldChg>
      <pc:sldChg chg="modSp">
        <pc:chgData name="Nicole Bakker" userId="S::nicole.bakker@surf.nl::c8c2f741-414a-4669-95b7-695de62ac109" providerId="AD" clId="Web-{B503F7FA-6EB1-2BD3-822C-A7339A8DFE54}" dt="2024-11-26T18:30:02.406" v="179" actId="1076"/>
        <pc:sldMkLst>
          <pc:docMk/>
          <pc:sldMk cId="3885572630" sldId="292"/>
        </pc:sldMkLst>
        <pc:spChg chg="mod">
          <ac:chgData name="Nicole Bakker" userId="S::nicole.bakker@surf.nl::c8c2f741-414a-4669-95b7-695de62ac109" providerId="AD" clId="Web-{B503F7FA-6EB1-2BD3-822C-A7339A8DFE54}" dt="2024-11-26T18:29:48.499" v="175" actId="20577"/>
          <ac:spMkLst>
            <pc:docMk/>
            <pc:sldMk cId="3885572630" sldId="292"/>
            <ac:spMk id="2" creationId="{7145C040-726F-B083-8886-96C96698E48B}"/>
          </ac:spMkLst>
        </pc:spChg>
        <pc:spChg chg="mod">
          <ac:chgData name="Nicole Bakker" userId="S::nicole.bakker@surf.nl::c8c2f741-414a-4669-95b7-695de62ac109" providerId="AD" clId="Web-{B503F7FA-6EB1-2BD3-822C-A7339A8DFE54}" dt="2024-11-26T18:29:27.592" v="171" actId="20577"/>
          <ac:spMkLst>
            <pc:docMk/>
            <pc:sldMk cId="3885572630" sldId="292"/>
            <ac:spMk id="5" creationId="{EC011D23-D6EA-92C5-4DC7-C656C59F6793}"/>
          </ac:spMkLst>
        </pc:spChg>
        <pc:spChg chg="mod">
          <ac:chgData name="Nicole Bakker" userId="S::nicole.bakker@surf.nl::c8c2f741-414a-4669-95b7-695de62ac109" providerId="AD" clId="Web-{B503F7FA-6EB1-2BD3-822C-A7339A8DFE54}" dt="2024-11-26T18:30:02.406" v="179" actId="1076"/>
          <ac:spMkLst>
            <pc:docMk/>
            <pc:sldMk cId="3885572630" sldId="292"/>
            <ac:spMk id="6" creationId="{330E66AB-E986-4B2D-CA15-C776A6778517}"/>
          </ac:spMkLst>
        </pc:spChg>
      </pc:sldChg>
      <pc:sldChg chg="modSp">
        <pc:chgData name="Nicole Bakker" userId="S::nicole.bakker@surf.nl::c8c2f741-414a-4669-95b7-695de62ac109" providerId="AD" clId="Web-{B503F7FA-6EB1-2BD3-822C-A7339A8DFE54}" dt="2024-11-26T18:38:55.209" v="500" actId="20577"/>
        <pc:sldMkLst>
          <pc:docMk/>
          <pc:sldMk cId="1364452423" sldId="293"/>
        </pc:sldMkLst>
        <pc:spChg chg="mod">
          <ac:chgData name="Nicole Bakker" userId="S::nicole.bakker@surf.nl::c8c2f741-414a-4669-95b7-695de62ac109" providerId="AD" clId="Web-{B503F7FA-6EB1-2BD3-822C-A7339A8DFE54}" dt="2024-11-26T18:38:55.209" v="500" actId="20577"/>
          <ac:spMkLst>
            <pc:docMk/>
            <pc:sldMk cId="1364452423" sldId="293"/>
            <ac:spMk id="2" creationId="{AA48B816-B328-5FD7-3A0E-52DFB3EC9CC5}"/>
          </ac:spMkLst>
        </pc:spChg>
      </pc:sldChg>
      <pc:sldChg chg="modSp">
        <pc:chgData name="Nicole Bakker" userId="S::nicole.bakker@surf.nl::c8c2f741-414a-4669-95b7-695de62ac109" providerId="AD" clId="Web-{B503F7FA-6EB1-2BD3-822C-A7339A8DFE54}" dt="2024-11-26T18:43:21.532" v="555" actId="20577"/>
        <pc:sldMkLst>
          <pc:docMk/>
          <pc:sldMk cId="3898479554" sldId="294"/>
        </pc:sldMkLst>
        <pc:spChg chg="mod">
          <ac:chgData name="Nicole Bakker" userId="S::nicole.bakker@surf.nl::c8c2f741-414a-4669-95b7-695de62ac109" providerId="AD" clId="Web-{B503F7FA-6EB1-2BD3-822C-A7339A8DFE54}" dt="2024-11-26T18:43:21.532" v="555" actId="20577"/>
          <ac:spMkLst>
            <pc:docMk/>
            <pc:sldMk cId="3898479554" sldId="294"/>
            <ac:spMk id="15" creationId="{7D17A88A-02A7-D1C2-68CF-927637DE5257}"/>
          </ac:spMkLst>
        </pc:spChg>
      </pc:sldChg>
      <pc:sldChg chg="del">
        <pc:chgData name="Nicole Bakker" userId="S::nicole.bakker@surf.nl::c8c2f741-414a-4669-95b7-695de62ac109" providerId="AD" clId="Web-{B503F7FA-6EB1-2BD3-822C-A7339A8DFE54}" dt="2024-11-26T18:43:33.845" v="557"/>
        <pc:sldMkLst>
          <pc:docMk/>
          <pc:sldMk cId="1536540672" sldId="303"/>
        </pc:sldMkLst>
      </pc:sldChg>
      <pc:sldChg chg="modSp">
        <pc:chgData name="Nicole Bakker" userId="S::nicole.bakker@surf.nl::c8c2f741-414a-4669-95b7-695de62ac109" providerId="AD" clId="Web-{B503F7FA-6EB1-2BD3-822C-A7339A8DFE54}" dt="2024-11-26T18:38:26.504" v="494" actId="20577"/>
        <pc:sldMkLst>
          <pc:docMk/>
          <pc:sldMk cId="3229731950" sldId="304"/>
        </pc:sldMkLst>
        <pc:spChg chg="mod">
          <ac:chgData name="Nicole Bakker" userId="S::nicole.bakker@surf.nl::c8c2f741-414a-4669-95b7-695de62ac109" providerId="AD" clId="Web-{B503F7FA-6EB1-2BD3-822C-A7339A8DFE54}" dt="2024-11-26T18:38:26.504" v="494" actId="20577"/>
          <ac:spMkLst>
            <pc:docMk/>
            <pc:sldMk cId="3229731950" sldId="304"/>
            <ac:spMk id="2" creationId="{AA48B816-B328-5FD7-3A0E-52DFB3EC9CC5}"/>
          </ac:spMkLst>
        </pc:spChg>
      </pc:sldChg>
      <pc:sldChg chg="modSp">
        <pc:chgData name="Nicole Bakker" userId="S::nicole.bakker@surf.nl::c8c2f741-414a-4669-95b7-695de62ac109" providerId="AD" clId="Web-{B503F7FA-6EB1-2BD3-822C-A7339A8DFE54}" dt="2024-11-26T18:39:05.225" v="503" actId="20577"/>
        <pc:sldMkLst>
          <pc:docMk/>
          <pc:sldMk cId="2571841430" sldId="305"/>
        </pc:sldMkLst>
        <pc:spChg chg="mod">
          <ac:chgData name="Nicole Bakker" userId="S::nicole.bakker@surf.nl::c8c2f741-414a-4669-95b7-695de62ac109" providerId="AD" clId="Web-{B503F7FA-6EB1-2BD3-822C-A7339A8DFE54}" dt="2024-11-26T18:39:05.225" v="503" actId="20577"/>
          <ac:spMkLst>
            <pc:docMk/>
            <pc:sldMk cId="2571841430" sldId="305"/>
            <ac:spMk id="2" creationId="{AA48B816-B328-5FD7-3A0E-52DFB3EC9CC5}"/>
          </ac:spMkLst>
        </pc:spChg>
      </pc:sldChg>
      <pc:sldChg chg="modSp">
        <pc:chgData name="Nicole Bakker" userId="S::nicole.bakker@surf.nl::c8c2f741-414a-4669-95b7-695de62ac109" providerId="AD" clId="Web-{B503F7FA-6EB1-2BD3-822C-A7339A8DFE54}" dt="2024-11-26T18:38:40.333" v="497" actId="20577"/>
        <pc:sldMkLst>
          <pc:docMk/>
          <pc:sldMk cId="723708972" sldId="306"/>
        </pc:sldMkLst>
        <pc:spChg chg="mod">
          <ac:chgData name="Nicole Bakker" userId="S::nicole.bakker@surf.nl::c8c2f741-414a-4669-95b7-695de62ac109" providerId="AD" clId="Web-{B503F7FA-6EB1-2BD3-822C-A7339A8DFE54}" dt="2024-11-26T18:38:40.333" v="497" actId="20577"/>
          <ac:spMkLst>
            <pc:docMk/>
            <pc:sldMk cId="723708972" sldId="306"/>
            <ac:spMk id="2" creationId="{AA48B816-B328-5FD7-3A0E-52DFB3EC9CC5}"/>
          </ac:spMkLst>
        </pc:spChg>
      </pc:sldChg>
      <pc:sldChg chg="modSp">
        <pc:chgData name="Nicole Bakker" userId="S::nicole.bakker@surf.nl::c8c2f741-414a-4669-95b7-695de62ac109" providerId="AD" clId="Web-{B503F7FA-6EB1-2BD3-822C-A7339A8DFE54}" dt="2024-11-26T18:39:54.227" v="518" actId="20577"/>
        <pc:sldMkLst>
          <pc:docMk/>
          <pc:sldMk cId="2179341588" sldId="307"/>
        </pc:sldMkLst>
        <pc:spChg chg="mod">
          <ac:chgData name="Nicole Bakker" userId="S::nicole.bakker@surf.nl::c8c2f741-414a-4669-95b7-695de62ac109" providerId="AD" clId="Web-{B503F7FA-6EB1-2BD3-822C-A7339A8DFE54}" dt="2024-11-26T18:39:23.100" v="505" actId="20577"/>
          <ac:spMkLst>
            <pc:docMk/>
            <pc:sldMk cId="2179341588" sldId="307"/>
            <ac:spMk id="2" creationId="{AA48B816-B328-5FD7-3A0E-52DFB3EC9CC5}"/>
          </ac:spMkLst>
        </pc:spChg>
        <pc:spChg chg="mod">
          <ac:chgData name="Nicole Bakker" userId="S::nicole.bakker@surf.nl::c8c2f741-414a-4669-95b7-695de62ac109" providerId="AD" clId="Web-{B503F7FA-6EB1-2BD3-822C-A7339A8DFE54}" dt="2024-11-26T18:39:36.367" v="510" actId="20577"/>
          <ac:spMkLst>
            <pc:docMk/>
            <pc:sldMk cId="2179341588" sldId="307"/>
            <ac:spMk id="5" creationId="{77B8AA03-A0F8-F37C-BC2B-6698D3C7D3D5}"/>
          </ac:spMkLst>
        </pc:spChg>
        <pc:spChg chg="mod">
          <ac:chgData name="Nicole Bakker" userId="S::nicole.bakker@surf.nl::c8c2f741-414a-4669-95b7-695de62ac109" providerId="AD" clId="Web-{B503F7FA-6EB1-2BD3-822C-A7339A8DFE54}" dt="2024-11-26T18:39:54.227" v="518" actId="20577"/>
          <ac:spMkLst>
            <pc:docMk/>
            <pc:sldMk cId="2179341588" sldId="307"/>
            <ac:spMk id="6" creationId="{4E397338-FB6E-2F37-FEF0-F909A6EE4F34}"/>
          </ac:spMkLst>
        </pc:spChg>
        <pc:spChg chg="mod">
          <ac:chgData name="Nicole Bakker" userId="S::nicole.bakker@surf.nl::c8c2f741-414a-4669-95b7-695de62ac109" providerId="AD" clId="Web-{B503F7FA-6EB1-2BD3-822C-A7339A8DFE54}" dt="2024-11-26T18:39:47.680" v="515" actId="20577"/>
          <ac:spMkLst>
            <pc:docMk/>
            <pc:sldMk cId="2179341588" sldId="307"/>
            <ac:spMk id="7" creationId="{0B5FEA19-FBB4-E16F-470C-454F578EEB18}"/>
          </ac:spMkLst>
        </pc:spChg>
      </pc:sldChg>
      <pc:sldChg chg="modSp">
        <pc:chgData name="Nicole Bakker" userId="S::nicole.bakker@surf.nl::c8c2f741-414a-4669-95b7-695de62ac109" providerId="AD" clId="Web-{B503F7FA-6EB1-2BD3-822C-A7339A8DFE54}" dt="2024-11-26T18:40:09.102" v="521" actId="20577"/>
        <pc:sldMkLst>
          <pc:docMk/>
          <pc:sldMk cId="105877714" sldId="309"/>
        </pc:sldMkLst>
        <pc:spChg chg="mod">
          <ac:chgData name="Nicole Bakker" userId="S::nicole.bakker@surf.nl::c8c2f741-414a-4669-95b7-695de62ac109" providerId="AD" clId="Web-{B503F7FA-6EB1-2BD3-822C-A7339A8DFE54}" dt="2024-11-26T18:40:09.102" v="521" actId="20577"/>
          <ac:spMkLst>
            <pc:docMk/>
            <pc:sldMk cId="105877714" sldId="309"/>
            <ac:spMk id="2" creationId="{AA48B816-B328-5FD7-3A0E-52DFB3EC9CC5}"/>
          </ac:spMkLst>
        </pc:spChg>
      </pc:sldChg>
      <pc:sldChg chg="modSp">
        <pc:chgData name="Nicole Bakker" userId="S::nicole.bakker@surf.nl::c8c2f741-414a-4669-95b7-695de62ac109" providerId="AD" clId="Web-{B503F7FA-6EB1-2BD3-822C-A7339A8DFE54}" dt="2024-11-26T18:25:44.802" v="59" actId="20577"/>
        <pc:sldMkLst>
          <pc:docMk/>
          <pc:sldMk cId="416719897" sldId="2432"/>
        </pc:sldMkLst>
        <pc:spChg chg="mod">
          <ac:chgData name="Nicole Bakker" userId="S::nicole.bakker@surf.nl::c8c2f741-414a-4669-95b7-695de62ac109" providerId="AD" clId="Web-{B503F7FA-6EB1-2BD3-822C-A7339A8DFE54}" dt="2024-11-26T18:25:44.802" v="59" actId="20577"/>
          <ac:spMkLst>
            <pc:docMk/>
            <pc:sldMk cId="416719897" sldId="2432"/>
            <ac:spMk id="2" creationId="{115464C0-7231-12A0-0635-220D229DC4CD}"/>
          </ac:spMkLst>
        </pc:spChg>
        <pc:spChg chg="mod">
          <ac:chgData name="Nicole Bakker" userId="S::nicole.bakker@surf.nl::c8c2f741-414a-4669-95b7-695de62ac109" providerId="AD" clId="Web-{B503F7FA-6EB1-2BD3-822C-A7339A8DFE54}" dt="2024-11-26T18:25:26.614" v="57" actId="14100"/>
          <ac:spMkLst>
            <pc:docMk/>
            <pc:sldMk cId="416719897" sldId="2432"/>
            <ac:spMk id="9" creationId="{66260C20-48B0-ECE6-2BC9-3B6FB1C988B4}"/>
          </ac:spMkLst>
        </pc:spChg>
      </pc:sldChg>
      <pc:sldChg chg="modSp">
        <pc:chgData name="Nicole Bakker" userId="S::nicole.bakker@surf.nl::c8c2f741-414a-4669-95b7-695de62ac109" providerId="AD" clId="Web-{B503F7FA-6EB1-2BD3-822C-A7339A8DFE54}" dt="2024-11-26T18:37:04.220" v="472" actId="20577"/>
        <pc:sldMkLst>
          <pc:docMk/>
          <pc:sldMk cId="3256555203" sldId="2434"/>
        </pc:sldMkLst>
        <pc:spChg chg="mod">
          <ac:chgData name="Nicole Bakker" userId="S::nicole.bakker@surf.nl::c8c2f741-414a-4669-95b7-695de62ac109" providerId="AD" clId="Web-{B503F7FA-6EB1-2BD3-822C-A7339A8DFE54}" dt="2024-11-26T18:34:47.949" v="348" actId="20577"/>
          <ac:spMkLst>
            <pc:docMk/>
            <pc:sldMk cId="3256555203" sldId="2434"/>
            <ac:spMk id="3" creationId="{3B321BEE-239A-DA4D-A938-CBB413A3815E}"/>
          </ac:spMkLst>
        </pc:spChg>
        <pc:spChg chg="mod">
          <ac:chgData name="Nicole Bakker" userId="S::nicole.bakker@surf.nl::c8c2f741-414a-4669-95b7-695de62ac109" providerId="AD" clId="Web-{B503F7FA-6EB1-2BD3-822C-A7339A8DFE54}" dt="2024-11-26T18:34:40.980" v="345" actId="20577"/>
          <ac:spMkLst>
            <pc:docMk/>
            <pc:sldMk cId="3256555203" sldId="2434"/>
            <ac:spMk id="5" creationId="{5EA56D83-3541-BCED-9726-815200FBF4A1}"/>
          </ac:spMkLst>
        </pc:spChg>
        <pc:spChg chg="mod">
          <ac:chgData name="Nicole Bakker" userId="S::nicole.bakker@surf.nl::c8c2f741-414a-4669-95b7-695de62ac109" providerId="AD" clId="Web-{B503F7FA-6EB1-2BD3-822C-A7339A8DFE54}" dt="2024-11-26T18:35:12.090" v="365" actId="20577"/>
          <ac:spMkLst>
            <pc:docMk/>
            <pc:sldMk cId="3256555203" sldId="2434"/>
            <ac:spMk id="7" creationId="{9D477CB2-7EE6-C9B1-4A83-CE6E18357192}"/>
          </ac:spMkLst>
        </pc:spChg>
        <pc:spChg chg="mod">
          <ac:chgData name="Nicole Bakker" userId="S::nicole.bakker@surf.nl::c8c2f741-414a-4669-95b7-695de62ac109" providerId="AD" clId="Web-{B503F7FA-6EB1-2BD3-822C-A7339A8DFE54}" dt="2024-11-26T18:35:42.170" v="378" actId="20577"/>
          <ac:spMkLst>
            <pc:docMk/>
            <pc:sldMk cId="3256555203" sldId="2434"/>
            <ac:spMk id="19" creationId="{72722FCB-C83C-F364-F67A-406421286ED6}"/>
          </ac:spMkLst>
        </pc:spChg>
        <pc:spChg chg="mod">
          <ac:chgData name="Nicole Bakker" userId="S::nicole.bakker@surf.nl::c8c2f741-414a-4669-95b7-695de62ac109" providerId="AD" clId="Web-{B503F7FA-6EB1-2BD3-822C-A7339A8DFE54}" dt="2024-11-26T18:35:07.090" v="363" actId="20577"/>
          <ac:spMkLst>
            <pc:docMk/>
            <pc:sldMk cId="3256555203" sldId="2434"/>
            <ac:spMk id="31" creationId="{F42C3AC3-7455-135D-6C5D-A47283C1B184}"/>
          </ac:spMkLst>
        </pc:spChg>
        <pc:spChg chg="mod">
          <ac:chgData name="Nicole Bakker" userId="S::nicole.bakker@surf.nl::c8c2f741-414a-4669-95b7-695de62ac109" providerId="AD" clId="Web-{B503F7FA-6EB1-2BD3-822C-A7339A8DFE54}" dt="2024-11-26T18:36:06.233" v="425" actId="20577"/>
          <ac:spMkLst>
            <pc:docMk/>
            <pc:sldMk cId="3256555203" sldId="2434"/>
            <ac:spMk id="33" creationId="{6178F013-FA11-22BB-C451-7F9E843DE36B}"/>
          </ac:spMkLst>
        </pc:spChg>
        <pc:spChg chg="mod">
          <ac:chgData name="Nicole Bakker" userId="S::nicole.bakker@surf.nl::c8c2f741-414a-4669-95b7-695de62ac109" providerId="AD" clId="Web-{B503F7FA-6EB1-2BD3-822C-A7339A8DFE54}" dt="2024-11-26T18:36:22.968" v="436" actId="20577"/>
          <ac:spMkLst>
            <pc:docMk/>
            <pc:sldMk cId="3256555203" sldId="2434"/>
            <ac:spMk id="36" creationId="{CBC383AC-E819-1AE4-A833-B431D78FFFCF}"/>
          </ac:spMkLst>
        </pc:spChg>
        <pc:spChg chg="mod">
          <ac:chgData name="Nicole Bakker" userId="S::nicole.bakker@surf.nl::c8c2f741-414a-4669-95b7-695de62ac109" providerId="AD" clId="Web-{B503F7FA-6EB1-2BD3-822C-A7339A8DFE54}" dt="2024-11-26T18:36:43.922" v="442" actId="20577"/>
          <ac:spMkLst>
            <pc:docMk/>
            <pc:sldMk cId="3256555203" sldId="2434"/>
            <ac:spMk id="39" creationId="{B5A5393E-B4A3-021F-7341-3BB56F2F5686}"/>
          </ac:spMkLst>
        </pc:spChg>
        <pc:spChg chg="mod">
          <ac:chgData name="Nicole Bakker" userId="S::nicole.bakker@surf.nl::c8c2f741-414a-4669-95b7-695de62ac109" providerId="AD" clId="Web-{B503F7FA-6EB1-2BD3-822C-A7339A8DFE54}" dt="2024-11-26T18:37:04.220" v="472" actId="20577"/>
          <ac:spMkLst>
            <pc:docMk/>
            <pc:sldMk cId="3256555203" sldId="2434"/>
            <ac:spMk id="42" creationId="{6F90D453-70AF-5C62-8677-C5CC322A88F5}"/>
          </ac:spMkLst>
        </pc:spChg>
      </pc:sldChg>
      <pc:sldChg chg="modSp">
        <pc:chgData name="Nicole Bakker" userId="S::nicole.bakker@surf.nl::c8c2f741-414a-4669-95b7-695de62ac109" providerId="AD" clId="Web-{B503F7FA-6EB1-2BD3-822C-A7339A8DFE54}" dt="2024-11-26T18:34:20.854" v="316" actId="20577"/>
        <pc:sldMkLst>
          <pc:docMk/>
          <pc:sldMk cId="2891665444" sldId="2440"/>
        </pc:sldMkLst>
        <pc:spChg chg="mod">
          <ac:chgData name="Nicole Bakker" userId="S::nicole.bakker@surf.nl::c8c2f741-414a-4669-95b7-695de62ac109" providerId="AD" clId="Web-{B503F7FA-6EB1-2BD3-822C-A7339A8DFE54}" dt="2024-11-26T18:34:09.932" v="313" actId="20577"/>
          <ac:spMkLst>
            <pc:docMk/>
            <pc:sldMk cId="2891665444" sldId="2440"/>
            <ac:spMk id="2" creationId="{7145C040-726F-B083-8886-96C96698E48B}"/>
          </ac:spMkLst>
        </pc:spChg>
        <pc:spChg chg="mod">
          <ac:chgData name="Nicole Bakker" userId="S::nicole.bakker@surf.nl::c8c2f741-414a-4669-95b7-695de62ac109" providerId="AD" clId="Web-{B503F7FA-6EB1-2BD3-822C-A7339A8DFE54}" dt="2024-11-26T18:33:59.712" v="310" actId="20577"/>
          <ac:spMkLst>
            <pc:docMk/>
            <pc:sldMk cId="2891665444" sldId="2440"/>
            <ac:spMk id="5" creationId="{EC011D23-D6EA-92C5-4DC7-C656C59F6793}"/>
          </ac:spMkLst>
        </pc:spChg>
        <pc:spChg chg="mod">
          <ac:chgData name="Nicole Bakker" userId="S::nicole.bakker@surf.nl::c8c2f741-414a-4669-95b7-695de62ac109" providerId="AD" clId="Web-{B503F7FA-6EB1-2BD3-822C-A7339A8DFE54}" dt="2024-11-26T18:34:20.854" v="316" actId="20577"/>
          <ac:spMkLst>
            <pc:docMk/>
            <pc:sldMk cId="2891665444" sldId="2440"/>
            <ac:spMk id="6" creationId="{330E66AB-E986-4B2D-CA15-C776A6778517}"/>
          </ac:spMkLst>
        </pc:spChg>
      </pc:sldChg>
      <pc:sldChg chg="modSp">
        <pc:chgData name="Nicole Bakker" userId="S::nicole.bakker@surf.nl::c8c2f741-414a-4669-95b7-695de62ac109" providerId="AD" clId="Web-{B503F7FA-6EB1-2BD3-822C-A7339A8DFE54}" dt="2024-11-26T18:32:28.209" v="218" actId="20577"/>
        <pc:sldMkLst>
          <pc:docMk/>
          <pc:sldMk cId="3167985102" sldId="2443"/>
        </pc:sldMkLst>
        <pc:spChg chg="mod">
          <ac:chgData name="Nicole Bakker" userId="S::nicole.bakker@surf.nl::c8c2f741-414a-4669-95b7-695de62ac109" providerId="AD" clId="Web-{B503F7FA-6EB1-2BD3-822C-A7339A8DFE54}" dt="2024-11-26T18:31:20.597" v="207" actId="20577"/>
          <ac:spMkLst>
            <pc:docMk/>
            <pc:sldMk cId="3167985102" sldId="2443"/>
            <ac:spMk id="2" creationId="{7145C040-726F-B083-8886-96C96698E48B}"/>
          </ac:spMkLst>
        </pc:spChg>
        <pc:spChg chg="mod">
          <ac:chgData name="Nicole Bakker" userId="S::nicole.bakker@surf.nl::c8c2f741-414a-4669-95b7-695de62ac109" providerId="AD" clId="Web-{B503F7FA-6EB1-2BD3-822C-A7339A8DFE54}" dt="2024-11-26T18:31:16.190" v="205" actId="20577"/>
          <ac:spMkLst>
            <pc:docMk/>
            <pc:sldMk cId="3167985102" sldId="2443"/>
            <ac:spMk id="5" creationId="{EC011D23-D6EA-92C5-4DC7-C656C59F6793}"/>
          </ac:spMkLst>
        </pc:spChg>
        <pc:spChg chg="mod">
          <ac:chgData name="Nicole Bakker" userId="S::nicole.bakker@surf.nl::c8c2f741-414a-4669-95b7-695de62ac109" providerId="AD" clId="Web-{B503F7FA-6EB1-2BD3-822C-A7339A8DFE54}" dt="2024-11-26T18:32:09.833" v="215" actId="1076"/>
          <ac:spMkLst>
            <pc:docMk/>
            <pc:sldMk cId="3167985102" sldId="2443"/>
            <ac:spMk id="24" creationId="{AF0555C4-4DD7-BBB3-B18E-CD5980070D81}"/>
          </ac:spMkLst>
        </pc:spChg>
        <pc:spChg chg="mod">
          <ac:chgData name="Nicole Bakker" userId="S::nicole.bakker@surf.nl::c8c2f741-414a-4669-95b7-695de62ac109" providerId="AD" clId="Web-{B503F7FA-6EB1-2BD3-822C-A7339A8DFE54}" dt="2024-11-26T18:31:22.706" v="208" actId="20577"/>
          <ac:spMkLst>
            <pc:docMk/>
            <pc:sldMk cId="3167985102" sldId="2443"/>
            <ac:spMk id="26" creationId="{AED204FF-A0F7-3594-B228-EDCC951CB4AA}"/>
          </ac:spMkLst>
        </pc:spChg>
        <pc:spChg chg="mod">
          <ac:chgData name="Nicole Bakker" userId="S::nicole.bakker@surf.nl::c8c2f741-414a-4669-95b7-695de62ac109" providerId="AD" clId="Web-{B503F7FA-6EB1-2BD3-822C-A7339A8DFE54}" dt="2024-11-26T18:31:30.831" v="211" actId="20577"/>
          <ac:spMkLst>
            <pc:docMk/>
            <pc:sldMk cId="3167985102" sldId="2443"/>
            <ac:spMk id="27" creationId="{7ECE311A-FE38-1FCB-333E-A6E40810090E}"/>
          </ac:spMkLst>
        </pc:spChg>
        <pc:spChg chg="mod">
          <ac:chgData name="Nicole Bakker" userId="S::nicole.bakker@surf.nl::c8c2f741-414a-4669-95b7-695de62ac109" providerId="AD" clId="Web-{B503F7FA-6EB1-2BD3-822C-A7339A8DFE54}" dt="2024-11-26T18:32:28.209" v="218" actId="20577"/>
          <ac:spMkLst>
            <pc:docMk/>
            <pc:sldMk cId="3167985102" sldId="2443"/>
            <ac:spMk id="39" creationId="{5F1DD009-9358-5DCA-628A-71BAABF62B30}"/>
          </ac:spMkLst>
        </pc:spChg>
        <pc:grpChg chg="mod">
          <ac:chgData name="Nicole Bakker" userId="S::nicole.bakker@surf.nl::c8c2f741-414a-4669-95b7-695de62ac109" providerId="AD" clId="Web-{B503F7FA-6EB1-2BD3-822C-A7339A8DFE54}" dt="2024-11-26T18:31:54.301" v="212" actId="1076"/>
          <ac:grpSpMkLst>
            <pc:docMk/>
            <pc:sldMk cId="3167985102" sldId="2443"/>
            <ac:grpSpMk id="36" creationId="{889C70A5-32A6-0B44-194A-7399F55460A9}"/>
          </ac:grpSpMkLst>
        </pc:grpChg>
      </pc:sldChg>
      <pc:sldChg chg="modSp ord">
        <pc:chgData name="Nicole Bakker" userId="S::nicole.bakker@surf.nl::c8c2f741-414a-4669-95b7-695de62ac109" providerId="AD" clId="Web-{B503F7FA-6EB1-2BD3-822C-A7339A8DFE54}" dt="2024-11-26T18:33:46.868" v="304" actId="20577"/>
        <pc:sldMkLst>
          <pc:docMk/>
          <pc:sldMk cId="3637002330" sldId="2452"/>
        </pc:sldMkLst>
        <pc:spChg chg="mod">
          <ac:chgData name="Nicole Bakker" userId="S::nicole.bakker@surf.nl::c8c2f741-414a-4669-95b7-695de62ac109" providerId="AD" clId="Web-{B503F7FA-6EB1-2BD3-822C-A7339A8DFE54}" dt="2024-11-26T18:32:48.928" v="229" actId="20577"/>
          <ac:spMkLst>
            <pc:docMk/>
            <pc:sldMk cId="3637002330" sldId="2452"/>
            <ac:spMk id="4" creationId="{B55DC9B9-48F8-7A3E-9202-7E83D332ACF7}"/>
          </ac:spMkLst>
        </pc:spChg>
        <pc:spChg chg="mod">
          <ac:chgData name="Nicole Bakker" userId="S::nicole.bakker@surf.nl::c8c2f741-414a-4669-95b7-695de62ac109" providerId="AD" clId="Web-{B503F7FA-6EB1-2BD3-822C-A7339A8DFE54}" dt="2024-11-26T18:32:57.069" v="243" actId="20577"/>
          <ac:spMkLst>
            <pc:docMk/>
            <pc:sldMk cId="3637002330" sldId="2452"/>
            <ac:spMk id="8" creationId="{B9EB261A-355C-AAF9-575E-D4D043CE67D0}"/>
          </ac:spMkLst>
        </pc:spChg>
        <pc:spChg chg="mod">
          <ac:chgData name="Nicole Bakker" userId="S::nicole.bakker@surf.nl::c8c2f741-414a-4669-95b7-695de62ac109" providerId="AD" clId="Web-{B503F7FA-6EB1-2BD3-822C-A7339A8DFE54}" dt="2024-11-26T18:33:13.117" v="266" actId="20577"/>
          <ac:spMkLst>
            <pc:docMk/>
            <pc:sldMk cId="3637002330" sldId="2452"/>
            <ac:spMk id="11" creationId="{C509B36D-D85D-5D99-31A0-4DDAF743BACF}"/>
          </ac:spMkLst>
        </pc:spChg>
        <pc:spChg chg="mod">
          <ac:chgData name="Nicole Bakker" userId="S::nicole.bakker@surf.nl::c8c2f741-414a-4669-95b7-695de62ac109" providerId="AD" clId="Web-{B503F7FA-6EB1-2BD3-822C-A7339A8DFE54}" dt="2024-11-26T18:33:23.570" v="285" actId="20577"/>
          <ac:spMkLst>
            <pc:docMk/>
            <pc:sldMk cId="3637002330" sldId="2452"/>
            <ac:spMk id="14" creationId="{E168801E-9554-E4E4-F74A-C106DA297DD9}"/>
          </ac:spMkLst>
        </pc:spChg>
        <pc:spChg chg="mod">
          <ac:chgData name="Nicole Bakker" userId="S::nicole.bakker@surf.nl::c8c2f741-414a-4669-95b7-695de62ac109" providerId="AD" clId="Web-{B503F7FA-6EB1-2BD3-822C-A7339A8DFE54}" dt="2024-11-26T18:33:46.868" v="304" actId="20577"/>
          <ac:spMkLst>
            <pc:docMk/>
            <pc:sldMk cId="3637002330" sldId="2452"/>
            <ac:spMk id="17" creationId="{8140AAA3-A91D-E9BD-5363-056646D38DD6}"/>
          </ac:spMkLst>
        </pc:spChg>
      </pc:sldChg>
      <pc:sldChg chg="modSp">
        <pc:chgData name="Nicole Bakker" userId="S::nicole.bakker@surf.nl::c8c2f741-414a-4669-95b7-695de62ac109" providerId="AD" clId="Web-{B503F7FA-6EB1-2BD3-822C-A7339A8DFE54}" dt="2024-11-26T18:38:03.629" v="490" actId="20577"/>
        <pc:sldMkLst>
          <pc:docMk/>
          <pc:sldMk cId="2665964346" sldId="2453"/>
        </pc:sldMkLst>
        <pc:spChg chg="mod">
          <ac:chgData name="Nicole Bakker" userId="S::nicole.bakker@surf.nl::c8c2f741-414a-4669-95b7-695de62ac109" providerId="AD" clId="Web-{B503F7FA-6EB1-2BD3-822C-A7339A8DFE54}" dt="2024-11-26T18:37:28.690" v="484" actId="20577"/>
          <ac:spMkLst>
            <pc:docMk/>
            <pc:sldMk cId="2665964346" sldId="2453"/>
            <ac:spMk id="5" creationId="{5EA56D83-3541-BCED-9726-815200FBF4A1}"/>
          </ac:spMkLst>
        </pc:spChg>
        <pc:spChg chg="mod">
          <ac:chgData name="Nicole Bakker" userId="S::nicole.bakker@surf.nl::c8c2f741-414a-4669-95b7-695de62ac109" providerId="AD" clId="Web-{B503F7FA-6EB1-2BD3-822C-A7339A8DFE54}" dt="2024-11-26T18:37:33.330" v="486" actId="20577"/>
          <ac:spMkLst>
            <pc:docMk/>
            <pc:sldMk cId="2665964346" sldId="2453"/>
            <ac:spMk id="7" creationId="{1389CB72-E18D-90ED-50A3-50D715A1DD94}"/>
          </ac:spMkLst>
        </pc:spChg>
        <pc:spChg chg="mod">
          <ac:chgData name="Nicole Bakker" userId="S::nicole.bakker@surf.nl::c8c2f741-414a-4669-95b7-695de62ac109" providerId="AD" clId="Web-{B503F7FA-6EB1-2BD3-822C-A7339A8DFE54}" dt="2024-11-26T18:37:38.002" v="488" actId="20577"/>
          <ac:spMkLst>
            <pc:docMk/>
            <pc:sldMk cId="2665964346" sldId="2453"/>
            <ac:spMk id="8" creationId="{93839606-15D3-57F1-7F0A-8B13F3437DAB}"/>
          </ac:spMkLst>
        </pc:spChg>
        <pc:spChg chg="mod">
          <ac:chgData name="Nicole Bakker" userId="S::nicole.bakker@surf.nl::c8c2f741-414a-4669-95b7-695de62ac109" providerId="AD" clId="Web-{B503F7FA-6EB1-2BD3-822C-A7339A8DFE54}" dt="2024-11-26T18:37:51.034" v="489" actId="20577"/>
          <ac:spMkLst>
            <pc:docMk/>
            <pc:sldMk cId="2665964346" sldId="2453"/>
            <ac:spMk id="10" creationId="{4DE6F6CD-3E41-5EA1-0622-75F90D441CFD}"/>
          </ac:spMkLst>
        </pc:spChg>
        <pc:spChg chg="mod">
          <ac:chgData name="Nicole Bakker" userId="S::nicole.bakker@surf.nl::c8c2f741-414a-4669-95b7-695de62ac109" providerId="AD" clId="Web-{B503F7FA-6EB1-2BD3-822C-A7339A8DFE54}" dt="2024-11-26T18:38:03.629" v="490" actId="20577"/>
          <ac:spMkLst>
            <pc:docMk/>
            <pc:sldMk cId="2665964346" sldId="2453"/>
            <ac:spMk id="11" creationId="{9B83E869-197F-9910-8EDE-D2E06D9EA2A4}"/>
          </ac:spMkLst>
        </pc:spChg>
      </pc:sldChg>
      <pc:sldChg chg="del">
        <pc:chgData name="Nicole Bakker" userId="S::nicole.bakker@surf.nl::c8c2f741-414a-4669-95b7-695de62ac109" providerId="AD" clId="Web-{B503F7FA-6EB1-2BD3-822C-A7339A8DFE54}" dt="2024-11-26T18:43:06.500" v="551"/>
        <pc:sldMkLst>
          <pc:docMk/>
          <pc:sldMk cId="4047159497" sldId="2456"/>
        </pc:sldMkLst>
      </pc:sldChg>
      <pc:sldChg chg="modSp">
        <pc:chgData name="Nicole Bakker" userId="S::nicole.bakker@surf.nl::c8c2f741-414a-4669-95b7-695de62ac109" providerId="AD" clId="Web-{B503F7FA-6EB1-2BD3-822C-A7339A8DFE54}" dt="2024-11-26T18:30:52.221" v="189" actId="1076"/>
        <pc:sldMkLst>
          <pc:docMk/>
          <pc:sldMk cId="1388086719" sldId="2458"/>
        </pc:sldMkLst>
        <pc:spChg chg="mod">
          <ac:chgData name="Nicole Bakker" userId="S::nicole.bakker@surf.nl::c8c2f741-414a-4669-95b7-695de62ac109" providerId="AD" clId="Web-{B503F7FA-6EB1-2BD3-822C-A7339A8DFE54}" dt="2024-11-26T18:30:44.283" v="185" actId="20577"/>
          <ac:spMkLst>
            <pc:docMk/>
            <pc:sldMk cId="1388086719" sldId="2458"/>
            <ac:spMk id="2" creationId="{7145C040-726F-B083-8886-96C96698E48B}"/>
          </ac:spMkLst>
        </pc:spChg>
        <pc:spChg chg="mod">
          <ac:chgData name="Nicole Bakker" userId="S::nicole.bakker@surf.nl::c8c2f741-414a-4669-95b7-695de62ac109" providerId="AD" clId="Web-{B503F7FA-6EB1-2BD3-822C-A7339A8DFE54}" dt="2024-11-26T18:30:32.017" v="182" actId="20577"/>
          <ac:spMkLst>
            <pc:docMk/>
            <pc:sldMk cId="1388086719" sldId="2458"/>
            <ac:spMk id="5" creationId="{EC011D23-D6EA-92C5-4DC7-C656C59F6793}"/>
          </ac:spMkLst>
        </pc:spChg>
        <pc:spChg chg="mod">
          <ac:chgData name="Nicole Bakker" userId="S::nicole.bakker@surf.nl::c8c2f741-414a-4669-95b7-695de62ac109" providerId="AD" clId="Web-{B503F7FA-6EB1-2BD3-822C-A7339A8DFE54}" dt="2024-11-26T18:30:52.221" v="189" actId="1076"/>
          <ac:spMkLst>
            <pc:docMk/>
            <pc:sldMk cId="1388086719" sldId="2458"/>
            <ac:spMk id="6" creationId="{330E66AB-E986-4B2D-CA15-C776A6778517}"/>
          </ac:spMkLst>
        </pc:spChg>
      </pc:sldChg>
      <pc:sldChg chg="addSp delSp modSp">
        <pc:chgData name="Nicole Bakker" userId="S::nicole.bakker@surf.nl::c8c2f741-414a-4669-95b7-695de62ac109" providerId="AD" clId="Web-{B503F7FA-6EB1-2BD3-822C-A7339A8DFE54}" dt="2024-11-26T18:24:53.800" v="42"/>
        <pc:sldMkLst>
          <pc:docMk/>
          <pc:sldMk cId="313073438" sldId="2459"/>
        </pc:sldMkLst>
        <pc:spChg chg="add del">
          <ac:chgData name="Nicole Bakker" userId="S::nicole.bakker@surf.nl::c8c2f741-414a-4669-95b7-695de62ac109" providerId="AD" clId="Web-{B503F7FA-6EB1-2BD3-822C-A7339A8DFE54}" dt="2024-11-26T18:24:36.784" v="38"/>
          <ac:spMkLst>
            <pc:docMk/>
            <pc:sldMk cId="313073438" sldId="2459"/>
            <ac:spMk id="2" creationId="{EC879A64-7F63-EF11-68A7-884FFD6D2599}"/>
          </ac:spMkLst>
        </pc:spChg>
        <pc:spChg chg="del mod">
          <ac:chgData name="Nicole Bakker" userId="S::nicole.bakker@surf.nl::c8c2f741-414a-4669-95b7-695de62ac109" providerId="AD" clId="Web-{B503F7FA-6EB1-2BD3-822C-A7339A8DFE54}" dt="2024-11-26T18:24:53.800" v="42"/>
          <ac:spMkLst>
            <pc:docMk/>
            <pc:sldMk cId="313073438" sldId="2459"/>
            <ac:spMk id="8" creationId="{5681AAC2-42F7-F4A9-0DB1-E1920E9DFCBF}"/>
          </ac:spMkLst>
        </pc:spChg>
        <pc:spChg chg="add">
          <ac:chgData name="Nicole Bakker" userId="S::nicole.bakker@surf.nl::c8c2f741-414a-4669-95b7-695de62ac109" providerId="AD" clId="Web-{B503F7FA-6EB1-2BD3-822C-A7339A8DFE54}" dt="2024-11-26T18:24:45.112" v="41"/>
          <ac:spMkLst>
            <pc:docMk/>
            <pc:sldMk cId="313073438" sldId="2459"/>
            <ac:spMk id="9" creationId="{EC879A64-7F63-EF11-68A7-884FFD6D2599}"/>
          </ac:spMkLst>
        </pc:spChg>
      </pc:sldChg>
      <pc:sldChg chg="modSp">
        <pc:chgData name="Nicole Bakker" userId="S::nicole.bakker@surf.nl::c8c2f741-414a-4669-95b7-695de62ac109" providerId="AD" clId="Web-{B503F7FA-6EB1-2BD3-822C-A7339A8DFE54}" dt="2024-11-26T18:26:00.724" v="79" actId="20577"/>
        <pc:sldMkLst>
          <pc:docMk/>
          <pc:sldMk cId="2389491944" sldId="2460"/>
        </pc:sldMkLst>
        <pc:spChg chg="mod">
          <ac:chgData name="Nicole Bakker" userId="S::nicole.bakker@surf.nl::c8c2f741-414a-4669-95b7-695de62ac109" providerId="AD" clId="Web-{B503F7FA-6EB1-2BD3-822C-A7339A8DFE54}" dt="2024-11-26T18:26:00.724" v="79" actId="20577"/>
          <ac:spMkLst>
            <pc:docMk/>
            <pc:sldMk cId="2389491944" sldId="2460"/>
            <ac:spMk id="9" creationId="{7650B7E2-71AD-038C-7712-2715659E2494}"/>
          </ac:spMkLst>
        </pc:spChg>
      </pc:sldChg>
      <pc:sldChg chg="modSp">
        <pc:chgData name="Nicole Bakker" userId="S::nicole.bakker@surf.nl::c8c2f741-414a-4669-95b7-695de62ac109" providerId="AD" clId="Web-{B503F7FA-6EB1-2BD3-822C-A7339A8DFE54}" dt="2024-11-26T18:27:12.743" v="140" actId="20577"/>
        <pc:sldMkLst>
          <pc:docMk/>
          <pc:sldMk cId="1465894049" sldId="2461"/>
        </pc:sldMkLst>
        <pc:spChg chg="mod">
          <ac:chgData name="Nicole Bakker" userId="S::nicole.bakker@surf.nl::c8c2f741-414a-4669-95b7-695de62ac109" providerId="AD" clId="Web-{B503F7FA-6EB1-2BD3-822C-A7339A8DFE54}" dt="2024-11-26T18:27:12.743" v="140" actId="20577"/>
          <ac:spMkLst>
            <pc:docMk/>
            <pc:sldMk cId="1465894049" sldId="2461"/>
            <ac:spMk id="2" creationId="{5479C8D7-E527-C10E-1E93-8F172120B444}"/>
          </ac:spMkLst>
        </pc:spChg>
      </pc:sldChg>
      <pc:sldChg chg="add">
        <pc:chgData name="Nicole Bakker" userId="S::nicole.bakker@surf.nl::c8c2f741-414a-4669-95b7-695de62ac109" providerId="AD" clId="Web-{B503F7FA-6EB1-2BD3-822C-A7339A8DFE54}" dt="2024-11-26T18:41:07.870" v="526"/>
        <pc:sldMkLst>
          <pc:docMk/>
          <pc:sldMk cId="649139190" sldId="2462"/>
        </pc:sldMkLst>
      </pc:sldChg>
      <pc:sldChg chg="add del">
        <pc:chgData name="Nicole Bakker" userId="S::nicole.bakker@surf.nl::c8c2f741-414a-4669-95b7-695de62ac109" providerId="AD" clId="Web-{B503F7FA-6EB1-2BD3-822C-A7339A8DFE54}" dt="2024-11-26T18:42:03.279" v="540"/>
        <pc:sldMkLst>
          <pc:docMk/>
          <pc:sldMk cId="545465193" sldId="2463"/>
        </pc:sldMkLst>
      </pc:sldChg>
      <pc:sldChg chg="add">
        <pc:chgData name="Nicole Bakker" userId="S::nicole.bakker@surf.nl::c8c2f741-414a-4669-95b7-695de62ac109" providerId="AD" clId="Web-{B503F7FA-6EB1-2BD3-822C-A7339A8DFE54}" dt="2024-11-26T18:42:19.404" v="542"/>
        <pc:sldMkLst>
          <pc:docMk/>
          <pc:sldMk cId="3821383782" sldId="2463"/>
        </pc:sldMkLst>
      </pc:sldChg>
      <pc:sldChg chg="add">
        <pc:chgData name="Nicole Bakker" userId="S::nicole.bakker@surf.nl::c8c2f741-414a-4669-95b7-695de62ac109" providerId="AD" clId="Web-{B503F7FA-6EB1-2BD3-822C-A7339A8DFE54}" dt="2024-11-26T18:42:31.077" v="544"/>
        <pc:sldMkLst>
          <pc:docMk/>
          <pc:sldMk cId="1409997919" sldId="2464"/>
        </pc:sldMkLst>
      </pc:sldChg>
      <pc:sldChg chg="add del">
        <pc:chgData name="Nicole Bakker" userId="S::nicole.bakker@surf.nl::c8c2f741-414a-4669-95b7-695de62ac109" providerId="AD" clId="Web-{B503F7FA-6EB1-2BD3-822C-A7339A8DFE54}" dt="2024-11-26T18:42:03.279" v="539"/>
        <pc:sldMkLst>
          <pc:docMk/>
          <pc:sldMk cId="3732906015" sldId="2464"/>
        </pc:sldMkLst>
      </pc:sldChg>
      <pc:sldChg chg="add del">
        <pc:chgData name="Nicole Bakker" userId="S::nicole.bakker@surf.nl::c8c2f741-414a-4669-95b7-695de62ac109" providerId="AD" clId="Web-{B503F7FA-6EB1-2BD3-822C-A7339A8DFE54}" dt="2024-11-26T18:42:03.279" v="538"/>
        <pc:sldMkLst>
          <pc:docMk/>
          <pc:sldMk cId="87690492" sldId="2465"/>
        </pc:sldMkLst>
      </pc:sldChg>
      <pc:sldChg chg="add">
        <pc:chgData name="Nicole Bakker" userId="S::nicole.bakker@surf.nl::c8c2f741-414a-4669-95b7-695de62ac109" providerId="AD" clId="Web-{B503F7FA-6EB1-2BD3-822C-A7339A8DFE54}" dt="2024-11-26T18:42:41.608" v="546"/>
        <pc:sldMkLst>
          <pc:docMk/>
          <pc:sldMk cId="248565034" sldId="2465"/>
        </pc:sldMkLst>
      </pc:sldChg>
      <pc:sldChg chg="add">
        <pc:chgData name="Nicole Bakker" userId="S::nicole.bakker@surf.nl::c8c2f741-414a-4669-95b7-695de62ac109" providerId="AD" clId="Web-{B503F7FA-6EB1-2BD3-822C-A7339A8DFE54}" dt="2024-11-26T18:42:51.515" v="548"/>
        <pc:sldMkLst>
          <pc:docMk/>
          <pc:sldMk cId="1072142400" sldId="2466"/>
        </pc:sldMkLst>
      </pc:sldChg>
      <pc:sldChg chg="add del">
        <pc:chgData name="Nicole Bakker" userId="S::nicole.bakker@surf.nl::c8c2f741-414a-4669-95b7-695de62ac109" providerId="AD" clId="Web-{B503F7FA-6EB1-2BD3-822C-A7339A8DFE54}" dt="2024-11-26T18:42:03.279" v="537"/>
        <pc:sldMkLst>
          <pc:docMk/>
          <pc:sldMk cId="3515611930" sldId="2466"/>
        </pc:sldMkLst>
      </pc:sldChg>
      <pc:sldChg chg="add">
        <pc:chgData name="Nicole Bakker" userId="S::nicole.bakker@surf.nl::c8c2f741-414a-4669-95b7-695de62ac109" providerId="AD" clId="Web-{B503F7FA-6EB1-2BD3-822C-A7339A8DFE54}" dt="2024-11-26T18:43:04.047" v="550"/>
        <pc:sldMkLst>
          <pc:docMk/>
          <pc:sldMk cId="1969944500" sldId="2467"/>
        </pc:sldMkLst>
      </pc:sldChg>
      <pc:sldChg chg="add del">
        <pc:chgData name="Nicole Bakker" userId="S::nicole.bakker@surf.nl::c8c2f741-414a-4669-95b7-695de62ac109" providerId="AD" clId="Web-{B503F7FA-6EB1-2BD3-822C-A7339A8DFE54}" dt="2024-11-26T18:42:03.263" v="536"/>
        <pc:sldMkLst>
          <pc:docMk/>
          <pc:sldMk cId="4239239992" sldId="2467"/>
        </pc:sldMkLst>
      </pc:sldChg>
      <pc:sldChg chg="add">
        <pc:chgData name="Nicole Bakker" userId="S::nicole.bakker@surf.nl::c8c2f741-414a-4669-95b7-695de62ac109" providerId="AD" clId="Web-{B503F7FA-6EB1-2BD3-822C-A7339A8DFE54}" dt="2024-11-26T18:43:31.439" v="556"/>
        <pc:sldMkLst>
          <pc:docMk/>
          <pc:sldMk cId="2813607150" sldId="2468"/>
        </pc:sldMkLst>
      </pc:sldChg>
      <pc:sldChg chg="add del">
        <pc:chgData name="Nicole Bakker" userId="S::nicole.bakker@surf.nl::c8c2f741-414a-4669-95b7-695de62ac109" providerId="AD" clId="Web-{B503F7FA-6EB1-2BD3-822C-A7339A8DFE54}" dt="2024-11-26T18:42:03.263" v="535"/>
        <pc:sldMkLst>
          <pc:docMk/>
          <pc:sldMk cId="3192627114" sldId="2468"/>
        </pc:sldMkLst>
      </pc:sldChg>
      <pc:sldChg chg="add del">
        <pc:chgData name="Nicole Bakker" userId="S::nicole.bakker@surf.nl::c8c2f741-414a-4669-95b7-695de62ac109" providerId="AD" clId="Web-{B503F7FA-6EB1-2BD3-822C-A7339A8DFE54}" dt="2024-11-26T18:42:03.263" v="534"/>
        <pc:sldMkLst>
          <pc:docMk/>
          <pc:sldMk cId="2118538034" sldId="246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C1AEF4-763E-C14C-8279-2A57C1C04DA8}" type="datetimeFigureOut">
              <a:rPr lang="en-NL" smtClean="0"/>
              <a:t>11/26/2024</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1B672E-8D55-A742-9D31-17FFBA3ED8B2}" type="slidenum">
              <a:rPr lang="en-NL" smtClean="0"/>
              <a:t>‹nr.›</a:t>
            </a:fld>
            <a:endParaRPr lang="en-NL"/>
          </a:p>
        </p:txBody>
      </p:sp>
    </p:spTree>
    <p:extLst>
      <p:ext uri="{BB962C8B-B14F-4D97-AF65-F5344CB8AC3E}">
        <p14:creationId xmlns:p14="http://schemas.microsoft.com/office/powerpoint/2010/main" val="360425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latin typeface="Calibri"/>
                <a:cs typeface="Calibri"/>
              </a:rPr>
              <a:t>The ecosystem is the whole of </a:t>
            </a:r>
            <a:r>
              <a:rPr lang="en-US" err="1">
                <a:latin typeface="Calibri"/>
                <a:cs typeface="Calibri"/>
              </a:rPr>
              <a:t>organisations</a:t>
            </a:r>
            <a:r>
              <a:rPr lang="en-US">
                <a:latin typeface="Calibri"/>
                <a:cs typeface="Calibri"/>
              </a:rPr>
              <a:t> and institutions working together on/for education.</a:t>
            </a:r>
          </a:p>
        </p:txBody>
      </p:sp>
      <p:sp>
        <p:nvSpPr>
          <p:cNvPr id="4" name="Tijdelijke aanduiding voor dianummer 3"/>
          <p:cNvSpPr>
            <a:spLocks noGrp="1"/>
          </p:cNvSpPr>
          <p:nvPr>
            <p:ph type="sldNum" sz="quarter" idx="5"/>
          </p:nvPr>
        </p:nvSpPr>
        <p:spPr/>
        <p:txBody>
          <a:bodyPr/>
          <a:lstStyle/>
          <a:p>
            <a:fld id="{131B672E-8D55-A742-9D31-17FFBA3ED8B2}" type="slidenum">
              <a:rPr lang="en-NL" smtClean="0"/>
              <a:t>1</a:t>
            </a:fld>
            <a:endParaRPr lang="en-NL"/>
          </a:p>
        </p:txBody>
      </p:sp>
    </p:spTree>
    <p:extLst>
      <p:ext uri="{BB962C8B-B14F-4D97-AF65-F5344CB8AC3E}">
        <p14:creationId xmlns:p14="http://schemas.microsoft.com/office/powerpoint/2010/main" val="2029699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131B672E-8D55-A742-9D31-17FFBA3ED8B2}" type="slidenum">
              <a:rPr lang="en-NL" smtClean="0"/>
              <a:t>11</a:t>
            </a:fld>
            <a:endParaRPr lang="en-NL"/>
          </a:p>
        </p:txBody>
      </p:sp>
    </p:spTree>
    <p:extLst>
      <p:ext uri="{BB962C8B-B14F-4D97-AF65-F5344CB8AC3E}">
        <p14:creationId xmlns:p14="http://schemas.microsoft.com/office/powerpoint/2010/main" val="569252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131B672E-8D55-A742-9D31-17FFBA3ED8B2}" type="slidenum">
              <a:rPr lang="en-NL" smtClean="0"/>
              <a:t>12</a:t>
            </a:fld>
            <a:endParaRPr lang="en-NL"/>
          </a:p>
        </p:txBody>
      </p:sp>
    </p:spTree>
    <p:extLst>
      <p:ext uri="{BB962C8B-B14F-4D97-AF65-F5344CB8AC3E}">
        <p14:creationId xmlns:p14="http://schemas.microsoft.com/office/powerpoint/2010/main" val="1959357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131B672E-8D55-A742-9D31-17FFBA3ED8B2}" type="slidenum">
              <a:rPr lang="en-NL" smtClean="0"/>
              <a:t>13</a:t>
            </a:fld>
            <a:endParaRPr lang="en-NL"/>
          </a:p>
        </p:txBody>
      </p:sp>
    </p:spTree>
    <p:extLst>
      <p:ext uri="{BB962C8B-B14F-4D97-AF65-F5344CB8AC3E}">
        <p14:creationId xmlns:p14="http://schemas.microsoft.com/office/powerpoint/2010/main" val="14936905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131B672E-8D55-A742-9D31-17FFBA3ED8B2}" type="slidenum">
              <a:rPr lang="en-NL" smtClean="0"/>
              <a:t>14</a:t>
            </a:fld>
            <a:endParaRPr lang="en-NL"/>
          </a:p>
        </p:txBody>
      </p:sp>
    </p:spTree>
    <p:extLst>
      <p:ext uri="{BB962C8B-B14F-4D97-AF65-F5344CB8AC3E}">
        <p14:creationId xmlns:p14="http://schemas.microsoft.com/office/powerpoint/2010/main" val="2102373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131B672E-8D55-A742-9D31-17FFBA3ED8B2}" type="slidenum">
              <a:rPr lang="en-NL" smtClean="0"/>
              <a:t>15</a:t>
            </a:fld>
            <a:endParaRPr lang="en-NL"/>
          </a:p>
        </p:txBody>
      </p:sp>
    </p:spTree>
    <p:extLst>
      <p:ext uri="{BB962C8B-B14F-4D97-AF65-F5344CB8AC3E}">
        <p14:creationId xmlns:p14="http://schemas.microsoft.com/office/powerpoint/2010/main" val="721137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This</a:t>
            </a:r>
            <a:r>
              <a:rPr lang="nl-NL" dirty="0"/>
              <a:t> is a 3D model, </a:t>
            </a:r>
            <a:r>
              <a:rPr lang="nl-NL" dirty="0" err="1"/>
              <a:t>you</a:t>
            </a:r>
            <a:r>
              <a:rPr lang="nl-NL" dirty="0"/>
              <a:t> </a:t>
            </a:r>
            <a:r>
              <a:rPr lang="nl-NL" dirty="0" err="1"/>
              <a:t>can</a:t>
            </a:r>
            <a:r>
              <a:rPr lang="nl-NL" dirty="0"/>
              <a:t> copy &amp; paste </a:t>
            </a:r>
            <a:r>
              <a:rPr lang="nl-NL" dirty="0" err="1"/>
              <a:t>it</a:t>
            </a:r>
            <a:r>
              <a:rPr lang="nl-NL" dirty="0"/>
              <a:t> on </a:t>
            </a:r>
            <a:r>
              <a:rPr lang="nl-NL" dirty="0" err="1"/>
              <a:t>the</a:t>
            </a:r>
            <a:r>
              <a:rPr lang="nl-NL" dirty="0"/>
              <a:t> next slides </a:t>
            </a:r>
            <a:r>
              <a:rPr lang="nl-NL" dirty="0" err="1"/>
              <a:t>and</a:t>
            </a:r>
            <a:r>
              <a:rPr lang="nl-NL" dirty="0"/>
              <a:t> change </a:t>
            </a:r>
            <a:r>
              <a:rPr lang="nl-NL" dirty="0" err="1"/>
              <a:t>the</a:t>
            </a:r>
            <a:r>
              <a:rPr lang="nl-NL" dirty="0"/>
              <a:t> </a:t>
            </a:r>
            <a:r>
              <a:rPr lang="nl-NL" dirty="0" err="1"/>
              <a:t>perspective</a:t>
            </a:r>
            <a:r>
              <a:rPr lang="nl-NL" dirty="0"/>
              <a:t> </a:t>
            </a:r>
            <a:r>
              <a:rPr lang="nl-NL" dirty="0" err="1"/>
              <a:t>for</a:t>
            </a:r>
            <a:r>
              <a:rPr lang="nl-NL" dirty="0"/>
              <a:t> </a:t>
            </a:r>
            <a:r>
              <a:rPr lang="nl-NL" dirty="0" err="1"/>
              <a:t>great</a:t>
            </a:r>
            <a:r>
              <a:rPr lang="nl-NL" dirty="0"/>
              <a:t> </a:t>
            </a:r>
            <a:r>
              <a:rPr lang="nl-NL" dirty="0" err="1"/>
              <a:t>animation</a:t>
            </a:r>
            <a:r>
              <a:rPr lang="nl-NL" dirty="0"/>
              <a:t> of ‘shift of </a:t>
            </a:r>
            <a:r>
              <a:rPr lang="nl-NL" dirty="0" err="1"/>
              <a:t>perspective</a:t>
            </a:r>
            <a:r>
              <a:rPr lang="nl-NL" dirty="0"/>
              <a:t>’ </a:t>
            </a:r>
            <a:r>
              <a:rPr lang="nl-NL" dirty="0" err="1"/>
              <a:t>for</a:t>
            </a:r>
            <a:r>
              <a:rPr lang="nl-NL" dirty="0"/>
              <a:t> </a:t>
            </a:r>
            <a:r>
              <a:rPr lang="nl-NL" dirty="0" err="1"/>
              <a:t>each</a:t>
            </a:r>
            <a:r>
              <a:rPr lang="nl-NL" dirty="0"/>
              <a:t> of </a:t>
            </a:r>
            <a:r>
              <a:rPr lang="nl-NL" dirty="0" err="1"/>
              <a:t>your</a:t>
            </a:r>
            <a:r>
              <a:rPr lang="nl-NL" dirty="0"/>
              <a:t> </a:t>
            </a:r>
            <a:r>
              <a:rPr lang="nl-NL" dirty="0" err="1"/>
              <a:t>colleagues</a:t>
            </a:r>
            <a:r>
              <a:rPr lang="nl-NL" dirty="0"/>
              <a:t>. Every time </a:t>
            </a:r>
            <a:r>
              <a:rPr lang="nl-NL" dirty="0" err="1"/>
              <a:t>you</a:t>
            </a:r>
            <a:r>
              <a:rPr lang="nl-NL" dirty="0"/>
              <a:t> copy </a:t>
            </a:r>
            <a:r>
              <a:rPr lang="nl-NL" dirty="0" err="1"/>
              <a:t>the</a:t>
            </a:r>
            <a:r>
              <a:rPr lang="nl-NL" dirty="0"/>
              <a:t> model </a:t>
            </a:r>
            <a:r>
              <a:rPr lang="nl-NL" dirty="0" err="1"/>
              <a:t>it</a:t>
            </a:r>
            <a:r>
              <a:rPr lang="nl-NL" dirty="0"/>
              <a:t> </a:t>
            </a:r>
            <a:r>
              <a:rPr lang="nl-NL" dirty="0" err="1"/>
              <a:t>will</a:t>
            </a:r>
            <a:r>
              <a:rPr lang="nl-NL" dirty="0"/>
              <a:t> </a:t>
            </a:r>
            <a:r>
              <a:rPr lang="nl-NL" dirty="0" err="1"/>
              <a:t>add</a:t>
            </a:r>
            <a:r>
              <a:rPr lang="nl-NL" dirty="0"/>
              <a:t> 1 MB </a:t>
            </a:r>
            <a:r>
              <a:rPr lang="nl-NL" dirty="0" err="1"/>
              <a:t>to</a:t>
            </a:r>
            <a:r>
              <a:rPr lang="nl-NL" dirty="0"/>
              <a:t> </a:t>
            </a:r>
            <a:r>
              <a:rPr lang="nl-NL" dirty="0" err="1"/>
              <a:t>your</a:t>
            </a:r>
            <a:r>
              <a:rPr lang="nl-NL" dirty="0"/>
              <a:t> </a:t>
            </a:r>
            <a:r>
              <a:rPr lang="nl-NL" dirty="0" err="1"/>
              <a:t>presentation</a:t>
            </a:r>
            <a:r>
              <a:rPr lang="nl-NL" dirty="0"/>
              <a:t> </a:t>
            </a:r>
            <a:r>
              <a:rPr lang="nl-NL" dirty="0" err="1"/>
              <a:t>size</a:t>
            </a:r>
            <a:r>
              <a:rPr lang="nl-NL" dirty="0"/>
              <a:t>. </a:t>
            </a:r>
          </a:p>
        </p:txBody>
      </p:sp>
      <p:sp>
        <p:nvSpPr>
          <p:cNvPr id="4" name="Slide Number Placeholder 3"/>
          <p:cNvSpPr>
            <a:spLocks noGrp="1"/>
          </p:cNvSpPr>
          <p:nvPr>
            <p:ph type="sldNum" sz="quarter" idx="5"/>
          </p:nvPr>
        </p:nvSpPr>
        <p:spPr/>
        <p:txBody>
          <a:bodyPr/>
          <a:lstStyle/>
          <a:p>
            <a:fld id="{131B672E-8D55-A742-9D31-17FFBA3ED8B2}" type="slidenum">
              <a:rPr lang="en-NL" smtClean="0"/>
              <a:t>16</a:t>
            </a:fld>
            <a:endParaRPr lang="en-NL"/>
          </a:p>
        </p:txBody>
      </p:sp>
    </p:spTree>
    <p:extLst>
      <p:ext uri="{BB962C8B-B14F-4D97-AF65-F5344CB8AC3E}">
        <p14:creationId xmlns:p14="http://schemas.microsoft.com/office/powerpoint/2010/main" val="1726006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131B672E-8D55-A742-9D31-17FFBA3ED8B2}" type="slidenum">
              <a:rPr lang="en-NL" smtClean="0"/>
              <a:t>22</a:t>
            </a:fld>
            <a:endParaRPr lang="en-NL"/>
          </a:p>
        </p:txBody>
      </p:sp>
    </p:spTree>
    <p:extLst>
      <p:ext uri="{BB962C8B-B14F-4D97-AF65-F5344CB8AC3E}">
        <p14:creationId xmlns:p14="http://schemas.microsoft.com/office/powerpoint/2010/main" val="26595410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31B672E-8D55-A742-9D31-17FFBA3ED8B2}" type="slidenum">
              <a:rPr lang="en-NL" smtClean="0"/>
              <a:t>29</a:t>
            </a:fld>
            <a:endParaRPr lang="en-NL"/>
          </a:p>
        </p:txBody>
      </p:sp>
    </p:spTree>
    <p:extLst>
      <p:ext uri="{BB962C8B-B14F-4D97-AF65-F5344CB8AC3E}">
        <p14:creationId xmlns:p14="http://schemas.microsoft.com/office/powerpoint/2010/main" val="1567234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B6945-B66D-FEDE-4087-A16BD1E7470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E771FAF-803D-A1DD-A8AD-86237F37AD5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2D22ECF-1DEE-B61F-904E-960E2C4AD90B}"/>
              </a:ext>
            </a:extLst>
          </p:cNvPr>
          <p:cNvSpPr>
            <a:spLocks noGrp="1"/>
          </p:cNvSpPr>
          <p:nvPr>
            <p:ph type="body" idx="1"/>
          </p:nvPr>
        </p:nvSpPr>
        <p:spPr/>
        <p:txBody>
          <a:bodyPr/>
          <a:lstStyle/>
          <a:p>
            <a:r>
              <a:rPr lang="en-US">
                <a:latin typeface="Calibri"/>
                <a:cs typeface="Calibri"/>
              </a:rPr>
              <a:t>The ecosystem is the whole of </a:t>
            </a:r>
            <a:r>
              <a:rPr lang="en-US" err="1">
                <a:latin typeface="Calibri"/>
                <a:cs typeface="Calibri"/>
              </a:rPr>
              <a:t>organisations</a:t>
            </a:r>
            <a:r>
              <a:rPr lang="en-US">
                <a:latin typeface="Calibri"/>
                <a:cs typeface="Calibri"/>
              </a:rPr>
              <a:t> and institutions working together on/for education.</a:t>
            </a:r>
          </a:p>
        </p:txBody>
      </p:sp>
      <p:sp>
        <p:nvSpPr>
          <p:cNvPr id="4" name="Tijdelijke aanduiding voor dianummer 3">
            <a:extLst>
              <a:ext uri="{FF2B5EF4-FFF2-40B4-BE49-F238E27FC236}">
                <a16:creationId xmlns:a16="http://schemas.microsoft.com/office/drawing/2014/main" id="{1644848D-77A0-DE71-4EFE-287FEEB48854}"/>
              </a:ext>
            </a:extLst>
          </p:cNvPr>
          <p:cNvSpPr>
            <a:spLocks noGrp="1"/>
          </p:cNvSpPr>
          <p:nvPr>
            <p:ph type="sldNum" sz="quarter" idx="5"/>
          </p:nvPr>
        </p:nvSpPr>
        <p:spPr/>
        <p:txBody>
          <a:bodyPr/>
          <a:lstStyle/>
          <a:p>
            <a:fld id="{131B672E-8D55-A742-9D31-17FFBA3ED8B2}" type="slidenum">
              <a:rPr lang="en-NL" smtClean="0"/>
              <a:t>2</a:t>
            </a:fld>
            <a:endParaRPr lang="en-NL"/>
          </a:p>
        </p:txBody>
      </p:sp>
    </p:spTree>
    <p:extLst>
      <p:ext uri="{BB962C8B-B14F-4D97-AF65-F5344CB8AC3E}">
        <p14:creationId xmlns:p14="http://schemas.microsoft.com/office/powerpoint/2010/main" val="2835115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Relatie tussen de organismen; standaardisatie body &amp; instelling. Of </a:t>
            </a:r>
            <a:r>
              <a:rPr lang="nl-NL" dirty="0" err="1"/>
              <a:t>funding</a:t>
            </a:r>
            <a:r>
              <a:rPr lang="nl-NL" dirty="0"/>
              <a:t> &amp; instelling. </a:t>
            </a:r>
            <a:r>
              <a:rPr lang="nl-NL" dirty="0" err="1"/>
              <a:t>Funding</a:t>
            </a:r>
            <a:r>
              <a:rPr lang="nl-NL" dirty="0"/>
              <a:t> &amp; </a:t>
            </a:r>
            <a:r>
              <a:rPr lang="nl-NL" dirty="0" err="1"/>
              <a:t>Edtech</a:t>
            </a:r>
            <a:r>
              <a:rPr lang="nl-NL" dirty="0"/>
              <a:t> provider.</a:t>
            </a:r>
          </a:p>
        </p:txBody>
      </p:sp>
      <p:sp>
        <p:nvSpPr>
          <p:cNvPr id="4" name="Slide Number Placeholder 3"/>
          <p:cNvSpPr>
            <a:spLocks noGrp="1"/>
          </p:cNvSpPr>
          <p:nvPr>
            <p:ph type="sldNum" sz="quarter" idx="5"/>
          </p:nvPr>
        </p:nvSpPr>
        <p:spPr/>
        <p:txBody>
          <a:bodyPr/>
          <a:lstStyle/>
          <a:p>
            <a:fld id="{131B672E-8D55-A742-9D31-17FFBA3ED8B2}" type="slidenum">
              <a:rPr lang="en-NL" smtClean="0"/>
              <a:t>3</a:t>
            </a:fld>
            <a:endParaRPr lang="en-NL"/>
          </a:p>
        </p:txBody>
      </p:sp>
    </p:spTree>
    <p:extLst>
      <p:ext uri="{BB962C8B-B14F-4D97-AF65-F5344CB8AC3E}">
        <p14:creationId xmlns:p14="http://schemas.microsoft.com/office/powerpoint/2010/main" val="1224334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7734F-60E8-6BA5-FAB4-2697403180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3A7215-FCA2-5DF1-60C3-DB858BD37C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89CC58-BFE9-F667-D7EE-32D27535C0E8}"/>
              </a:ext>
            </a:extLst>
          </p:cNvPr>
          <p:cNvSpPr>
            <a:spLocks noGrp="1"/>
          </p:cNvSpPr>
          <p:nvPr>
            <p:ph type="body" idx="1"/>
          </p:nvPr>
        </p:nvSpPr>
        <p:spPr/>
        <p:txBody>
          <a:bodyPr/>
          <a:lstStyle/>
          <a:p>
            <a:r>
              <a:rPr lang="nl-NL" dirty="0"/>
              <a:t>Relatie tussen de organismen; standaardisatie body &amp; instelling. Of </a:t>
            </a:r>
            <a:r>
              <a:rPr lang="nl-NL" dirty="0" err="1"/>
              <a:t>funding</a:t>
            </a:r>
            <a:r>
              <a:rPr lang="nl-NL" dirty="0"/>
              <a:t> &amp; instelling. </a:t>
            </a:r>
            <a:r>
              <a:rPr lang="nl-NL" dirty="0" err="1"/>
              <a:t>Funding</a:t>
            </a:r>
            <a:r>
              <a:rPr lang="nl-NL" dirty="0"/>
              <a:t> &amp; </a:t>
            </a:r>
            <a:r>
              <a:rPr lang="nl-NL" dirty="0" err="1"/>
              <a:t>Edtech</a:t>
            </a:r>
            <a:r>
              <a:rPr lang="nl-NL" dirty="0"/>
              <a:t> provider.</a:t>
            </a:r>
          </a:p>
        </p:txBody>
      </p:sp>
      <p:sp>
        <p:nvSpPr>
          <p:cNvPr id="4" name="Slide Number Placeholder 3">
            <a:extLst>
              <a:ext uri="{FF2B5EF4-FFF2-40B4-BE49-F238E27FC236}">
                <a16:creationId xmlns:a16="http://schemas.microsoft.com/office/drawing/2014/main" id="{371C4F23-5F4B-4929-4B2A-190CDCB17CF6}"/>
              </a:ext>
            </a:extLst>
          </p:cNvPr>
          <p:cNvSpPr>
            <a:spLocks noGrp="1"/>
          </p:cNvSpPr>
          <p:nvPr>
            <p:ph type="sldNum" sz="quarter" idx="5"/>
          </p:nvPr>
        </p:nvSpPr>
        <p:spPr/>
        <p:txBody>
          <a:bodyPr/>
          <a:lstStyle/>
          <a:p>
            <a:fld id="{131B672E-8D55-A742-9D31-17FFBA3ED8B2}" type="slidenum">
              <a:rPr lang="en-NL" smtClean="0"/>
              <a:t>4</a:t>
            </a:fld>
            <a:endParaRPr lang="en-NL"/>
          </a:p>
        </p:txBody>
      </p:sp>
    </p:spTree>
    <p:extLst>
      <p:ext uri="{BB962C8B-B14F-4D97-AF65-F5344CB8AC3E}">
        <p14:creationId xmlns:p14="http://schemas.microsoft.com/office/powerpoint/2010/main" val="1826273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B61BB-D544-D1D3-EE00-ABCE2813DF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D504F7-59F9-A5C1-6708-5970C331A4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73361B-DE14-86C2-3E91-E44F6D7FA3CF}"/>
              </a:ext>
            </a:extLst>
          </p:cNvPr>
          <p:cNvSpPr>
            <a:spLocks noGrp="1"/>
          </p:cNvSpPr>
          <p:nvPr>
            <p:ph type="body" idx="1"/>
          </p:nvPr>
        </p:nvSpPr>
        <p:spPr/>
        <p:txBody>
          <a:bodyPr/>
          <a:lstStyle/>
          <a:p>
            <a:r>
              <a:rPr lang="nl-NL" dirty="0"/>
              <a:t>Relatie tussen de organismen; standaardisatie body &amp; instelling. Of </a:t>
            </a:r>
            <a:r>
              <a:rPr lang="nl-NL" dirty="0" err="1"/>
              <a:t>funding</a:t>
            </a:r>
            <a:r>
              <a:rPr lang="nl-NL" dirty="0"/>
              <a:t> &amp; instelling. </a:t>
            </a:r>
            <a:r>
              <a:rPr lang="nl-NL" dirty="0" err="1"/>
              <a:t>Funding</a:t>
            </a:r>
            <a:r>
              <a:rPr lang="nl-NL" dirty="0"/>
              <a:t> &amp; </a:t>
            </a:r>
            <a:r>
              <a:rPr lang="nl-NL" dirty="0" err="1"/>
              <a:t>Edtech</a:t>
            </a:r>
            <a:r>
              <a:rPr lang="nl-NL" dirty="0"/>
              <a:t> provider.</a:t>
            </a:r>
          </a:p>
        </p:txBody>
      </p:sp>
      <p:sp>
        <p:nvSpPr>
          <p:cNvPr id="4" name="Slide Number Placeholder 3">
            <a:extLst>
              <a:ext uri="{FF2B5EF4-FFF2-40B4-BE49-F238E27FC236}">
                <a16:creationId xmlns:a16="http://schemas.microsoft.com/office/drawing/2014/main" id="{5C1B3653-3E59-7126-C3A2-BDF221192621}"/>
              </a:ext>
            </a:extLst>
          </p:cNvPr>
          <p:cNvSpPr>
            <a:spLocks noGrp="1"/>
          </p:cNvSpPr>
          <p:nvPr>
            <p:ph type="sldNum" sz="quarter" idx="5"/>
          </p:nvPr>
        </p:nvSpPr>
        <p:spPr/>
        <p:txBody>
          <a:bodyPr/>
          <a:lstStyle/>
          <a:p>
            <a:fld id="{131B672E-8D55-A742-9D31-17FFBA3ED8B2}" type="slidenum">
              <a:rPr lang="en-NL" smtClean="0"/>
              <a:t>6</a:t>
            </a:fld>
            <a:endParaRPr lang="en-NL"/>
          </a:p>
        </p:txBody>
      </p:sp>
    </p:spTree>
    <p:extLst>
      <p:ext uri="{BB962C8B-B14F-4D97-AF65-F5344CB8AC3E}">
        <p14:creationId xmlns:p14="http://schemas.microsoft.com/office/powerpoint/2010/main" val="3479780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131B672E-8D55-A742-9D31-17FFBA3ED8B2}" type="slidenum">
              <a:rPr lang="en-NL" smtClean="0"/>
              <a:t>7</a:t>
            </a:fld>
            <a:endParaRPr lang="en-NL"/>
          </a:p>
        </p:txBody>
      </p:sp>
    </p:spTree>
    <p:extLst>
      <p:ext uri="{BB962C8B-B14F-4D97-AF65-F5344CB8AC3E}">
        <p14:creationId xmlns:p14="http://schemas.microsoft.com/office/powerpoint/2010/main" val="3747713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131B672E-8D55-A742-9D31-17FFBA3ED8B2}" type="slidenum">
              <a:rPr lang="en-NL" smtClean="0"/>
              <a:t>8</a:t>
            </a:fld>
            <a:endParaRPr lang="en-NL"/>
          </a:p>
        </p:txBody>
      </p:sp>
    </p:spTree>
    <p:extLst>
      <p:ext uri="{BB962C8B-B14F-4D97-AF65-F5344CB8AC3E}">
        <p14:creationId xmlns:p14="http://schemas.microsoft.com/office/powerpoint/2010/main" val="1925445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131B672E-8D55-A742-9D31-17FFBA3ED8B2}" type="slidenum">
              <a:rPr lang="en-NL" smtClean="0"/>
              <a:t>9</a:t>
            </a:fld>
            <a:endParaRPr lang="en-NL"/>
          </a:p>
        </p:txBody>
      </p:sp>
    </p:spTree>
    <p:extLst>
      <p:ext uri="{BB962C8B-B14F-4D97-AF65-F5344CB8AC3E}">
        <p14:creationId xmlns:p14="http://schemas.microsoft.com/office/powerpoint/2010/main" val="3541035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131B672E-8D55-A742-9D31-17FFBA3ED8B2}" type="slidenum">
              <a:rPr lang="en-NL" smtClean="0"/>
              <a:t>10</a:t>
            </a:fld>
            <a:endParaRPr lang="en-NL"/>
          </a:p>
        </p:txBody>
      </p:sp>
    </p:spTree>
    <p:extLst>
      <p:ext uri="{BB962C8B-B14F-4D97-AF65-F5344CB8AC3E}">
        <p14:creationId xmlns:p14="http://schemas.microsoft.com/office/powerpoint/2010/main" val="789254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30A47-5EDC-AD34-CBC1-968DA14D344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NL"/>
          </a:p>
        </p:txBody>
      </p:sp>
      <p:sp>
        <p:nvSpPr>
          <p:cNvPr id="3" name="Subtitle 2">
            <a:extLst>
              <a:ext uri="{FF2B5EF4-FFF2-40B4-BE49-F238E27FC236}">
                <a16:creationId xmlns:a16="http://schemas.microsoft.com/office/drawing/2014/main" id="{C41B310B-AA67-1235-8D85-9AC724D2B0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NL"/>
          </a:p>
        </p:txBody>
      </p:sp>
      <p:sp>
        <p:nvSpPr>
          <p:cNvPr id="4" name="Date Placeholder 3">
            <a:extLst>
              <a:ext uri="{FF2B5EF4-FFF2-40B4-BE49-F238E27FC236}">
                <a16:creationId xmlns:a16="http://schemas.microsoft.com/office/drawing/2014/main" id="{638390F3-C1A3-8C10-D1AF-74CE4CC2B32A}"/>
              </a:ext>
            </a:extLst>
          </p:cNvPr>
          <p:cNvSpPr>
            <a:spLocks noGrp="1"/>
          </p:cNvSpPr>
          <p:nvPr>
            <p:ph type="dt" sz="half" idx="10"/>
          </p:nvPr>
        </p:nvSpPr>
        <p:spPr/>
        <p:txBody>
          <a:bodyPr/>
          <a:lstStyle/>
          <a:p>
            <a:fld id="{5BFB6142-0028-B64C-9AAA-F8701357258F}" type="datetimeFigureOut">
              <a:rPr lang="en-NL" smtClean="0"/>
              <a:t>11/26/2024</a:t>
            </a:fld>
            <a:endParaRPr lang="en-NL"/>
          </a:p>
        </p:txBody>
      </p:sp>
      <p:sp>
        <p:nvSpPr>
          <p:cNvPr id="5" name="Footer Placeholder 4">
            <a:extLst>
              <a:ext uri="{FF2B5EF4-FFF2-40B4-BE49-F238E27FC236}">
                <a16:creationId xmlns:a16="http://schemas.microsoft.com/office/drawing/2014/main" id="{E08DE5CE-1453-9F4B-EB63-850C7A8BA325}"/>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62716146-2047-D755-26F6-A9C69D113132}"/>
              </a:ext>
            </a:extLst>
          </p:cNvPr>
          <p:cNvSpPr>
            <a:spLocks noGrp="1"/>
          </p:cNvSpPr>
          <p:nvPr>
            <p:ph type="sldNum" sz="quarter" idx="12"/>
          </p:nvPr>
        </p:nvSpPr>
        <p:spPr/>
        <p:txBody>
          <a:bodyPr/>
          <a:lstStyle/>
          <a:p>
            <a:fld id="{DB4DA30C-975F-6441-BC55-17C9B2D996AF}" type="slidenum">
              <a:rPr lang="en-NL" smtClean="0"/>
              <a:t>‹nr.›</a:t>
            </a:fld>
            <a:endParaRPr lang="en-NL"/>
          </a:p>
        </p:txBody>
      </p:sp>
    </p:spTree>
    <p:extLst>
      <p:ext uri="{BB962C8B-B14F-4D97-AF65-F5344CB8AC3E}">
        <p14:creationId xmlns:p14="http://schemas.microsoft.com/office/powerpoint/2010/main" val="974959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9C9E7-D8D8-B62C-33DE-E4E77E5F7775}"/>
              </a:ext>
            </a:extLst>
          </p:cNvPr>
          <p:cNvSpPr>
            <a:spLocks noGrp="1"/>
          </p:cNvSpPr>
          <p:nvPr>
            <p:ph type="title"/>
          </p:nvPr>
        </p:nvSpPr>
        <p:spPr/>
        <p:txBody>
          <a:bodyPr/>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DFEBCA57-53C1-E01D-C017-00FA105BC44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A61B69DF-D1E0-1DD4-3FBC-ED8499E24096}"/>
              </a:ext>
            </a:extLst>
          </p:cNvPr>
          <p:cNvSpPr>
            <a:spLocks noGrp="1"/>
          </p:cNvSpPr>
          <p:nvPr>
            <p:ph type="dt" sz="half" idx="10"/>
          </p:nvPr>
        </p:nvSpPr>
        <p:spPr/>
        <p:txBody>
          <a:bodyPr/>
          <a:lstStyle/>
          <a:p>
            <a:fld id="{5BFB6142-0028-B64C-9AAA-F8701357258F}" type="datetimeFigureOut">
              <a:rPr lang="en-NL" smtClean="0"/>
              <a:t>11/26/2024</a:t>
            </a:fld>
            <a:endParaRPr lang="en-NL"/>
          </a:p>
        </p:txBody>
      </p:sp>
      <p:sp>
        <p:nvSpPr>
          <p:cNvPr id="5" name="Footer Placeholder 4">
            <a:extLst>
              <a:ext uri="{FF2B5EF4-FFF2-40B4-BE49-F238E27FC236}">
                <a16:creationId xmlns:a16="http://schemas.microsoft.com/office/drawing/2014/main" id="{606E32D5-EEE4-5BDD-1FBC-79CDFC97C560}"/>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5BE69209-217C-525B-96B4-BF0BE34D1EEA}"/>
              </a:ext>
            </a:extLst>
          </p:cNvPr>
          <p:cNvSpPr>
            <a:spLocks noGrp="1"/>
          </p:cNvSpPr>
          <p:nvPr>
            <p:ph type="sldNum" sz="quarter" idx="12"/>
          </p:nvPr>
        </p:nvSpPr>
        <p:spPr/>
        <p:txBody>
          <a:bodyPr/>
          <a:lstStyle/>
          <a:p>
            <a:fld id="{DB4DA30C-975F-6441-BC55-17C9B2D996AF}" type="slidenum">
              <a:rPr lang="en-NL" smtClean="0"/>
              <a:t>‹nr.›</a:t>
            </a:fld>
            <a:endParaRPr lang="en-NL"/>
          </a:p>
        </p:txBody>
      </p:sp>
    </p:spTree>
    <p:extLst>
      <p:ext uri="{BB962C8B-B14F-4D97-AF65-F5344CB8AC3E}">
        <p14:creationId xmlns:p14="http://schemas.microsoft.com/office/powerpoint/2010/main" val="139687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A5CE2F-812B-C645-9F33-862AE616E68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6B6C70CA-7F04-2D03-CBF4-E09604B778E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49F51D3C-B425-8CAF-DD9F-9F7A65762418}"/>
              </a:ext>
            </a:extLst>
          </p:cNvPr>
          <p:cNvSpPr>
            <a:spLocks noGrp="1"/>
          </p:cNvSpPr>
          <p:nvPr>
            <p:ph type="dt" sz="half" idx="10"/>
          </p:nvPr>
        </p:nvSpPr>
        <p:spPr/>
        <p:txBody>
          <a:bodyPr/>
          <a:lstStyle/>
          <a:p>
            <a:fld id="{5BFB6142-0028-B64C-9AAA-F8701357258F}" type="datetimeFigureOut">
              <a:rPr lang="en-NL" smtClean="0"/>
              <a:t>11/26/2024</a:t>
            </a:fld>
            <a:endParaRPr lang="en-NL"/>
          </a:p>
        </p:txBody>
      </p:sp>
      <p:sp>
        <p:nvSpPr>
          <p:cNvPr id="5" name="Footer Placeholder 4">
            <a:extLst>
              <a:ext uri="{FF2B5EF4-FFF2-40B4-BE49-F238E27FC236}">
                <a16:creationId xmlns:a16="http://schemas.microsoft.com/office/drawing/2014/main" id="{1F3D7058-94E2-BADC-382F-A51E2FE40104}"/>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080A08CE-B467-DC87-8555-5C67F485479C}"/>
              </a:ext>
            </a:extLst>
          </p:cNvPr>
          <p:cNvSpPr>
            <a:spLocks noGrp="1"/>
          </p:cNvSpPr>
          <p:nvPr>
            <p:ph type="sldNum" sz="quarter" idx="12"/>
          </p:nvPr>
        </p:nvSpPr>
        <p:spPr/>
        <p:txBody>
          <a:bodyPr/>
          <a:lstStyle/>
          <a:p>
            <a:fld id="{DB4DA30C-975F-6441-BC55-17C9B2D996AF}" type="slidenum">
              <a:rPr lang="en-NL" smtClean="0"/>
              <a:t>‹nr.›</a:t>
            </a:fld>
            <a:endParaRPr lang="en-NL"/>
          </a:p>
        </p:txBody>
      </p:sp>
    </p:spTree>
    <p:extLst>
      <p:ext uri="{BB962C8B-B14F-4D97-AF65-F5344CB8AC3E}">
        <p14:creationId xmlns:p14="http://schemas.microsoft.com/office/powerpoint/2010/main" val="40654219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bg>
      <p:bgPr>
        <a:solidFill>
          <a:srgbClr val="0032AE"/>
        </a:solidFill>
        <a:effectLst/>
      </p:bgPr>
    </p:bg>
    <p:spTree>
      <p:nvGrpSpPr>
        <p:cNvPr id="1" name=""/>
        <p:cNvGrpSpPr/>
        <p:nvPr/>
      </p:nvGrpSpPr>
      <p:grpSpPr>
        <a:xfrm>
          <a:off x="0" y="0"/>
          <a:ext cx="0" cy="0"/>
          <a:chOff x="0" y="0"/>
          <a:chExt cx="0" cy="0"/>
        </a:xfrm>
      </p:grpSpPr>
      <p:pic>
        <p:nvPicPr>
          <p:cNvPr id="10" name="Grafik 9" descr="Ein Bild, das Text, ClipArt enthält.&#10;&#10;Automatisch generierte Beschreibung">
            <a:extLst>
              <a:ext uri="{FF2B5EF4-FFF2-40B4-BE49-F238E27FC236}">
                <a16:creationId xmlns:a16="http://schemas.microsoft.com/office/drawing/2014/main" id="{04B6C392-1524-8FD9-ACAA-FA9F66DDE2DE}"/>
              </a:ext>
            </a:extLst>
          </p:cNvPr>
          <p:cNvPicPr>
            <a:picLocks noChangeAspect="1"/>
          </p:cNvPicPr>
          <p:nvPr userDrawn="1"/>
        </p:nvPicPr>
        <p:blipFill>
          <a:blip r:embed="rId2"/>
          <a:stretch>
            <a:fillRect/>
          </a:stretch>
        </p:blipFill>
        <p:spPr>
          <a:xfrm>
            <a:off x="637092" y="472306"/>
            <a:ext cx="1714500" cy="444500"/>
          </a:xfrm>
          <a:prstGeom prst="rect">
            <a:avLst/>
          </a:prstGeom>
        </p:spPr>
      </p:pic>
      <p:pic>
        <p:nvPicPr>
          <p:cNvPr id="12" name="Grafik 11" descr="Ein Bild, das Text enthält.&#10;&#10;Automatisch generierte Beschreibung">
            <a:extLst>
              <a:ext uri="{FF2B5EF4-FFF2-40B4-BE49-F238E27FC236}">
                <a16:creationId xmlns:a16="http://schemas.microsoft.com/office/drawing/2014/main" id="{C05A3343-9F70-73C0-B7EB-BE621858B58F}"/>
              </a:ext>
            </a:extLst>
          </p:cNvPr>
          <p:cNvPicPr>
            <a:picLocks noChangeAspect="1"/>
          </p:cNvPicPr>
          <p:nvPr userDrawn="1"/>
        </p:nvPicPr>
        <p:blipFill>
          <a:blip r:embed="rId3"/>
          <a:stretch>
            <a:fillRect/>
          </a:stretch>
        </p:blipFill>
        <p:spPr>
          <a:xfrm>
            <a:off x="637092" y="5370758"/>
            <a:ext cx="1193800" cy="876300"/>
          </a:xfrm>
          <a:prstGeom prst="rect">
            <a:avLst/>
          </a:prstGeom>
        </p:spPr>
      </p:pic>
      <p:sp>
        <p:nvSpPr>
          <p:cNvPr id="18" name="Freihandform 17">
            <a:extLst>
              <a:ext uri="{FF2B5EF4-FFF2-40B4-BE49-F238E27FC236}">
                <a16:creationId xmlns:a16="http://schemas.microsoft.com/office/drawing/2014/main" id="{49260F8C-0BE3-4CE8-8D3E-9261FB5894F7}"/>
              </a:ext>
            </a:extLst>
          </p:cNvPr>
          <p:cNvSpPr>
            <a:spLocks noChangeAspect="1"/>
          </p:cNvSpPr>
          <p:nvPr userDrawn="1"/>
        </p:nvSpPr>
        <p:spPr>
          <a:xfrm flipH="1">
            <a:off x="8952875" y="3471355"/>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4" name="Inhaltsplatzhalter 3">
            <a:extLst>
              <a:ext uri="{FF2B5EF4-FFF2-40B4-BE49-F238E27FC236}">
                <a16:creationId xmlns:a16="http://schemas.microsoft.com/office/drawing/2014/main" id="{A7D01C23-F74C-FC75-049F-B37B5D884E1A}"/>
              </a:ext>
            </a:extLst>
          </p:cNvPr>
          <p:cNvSpPr>
            <a:spLocks noGrp="1"/>
          </p:cNvSpPr>
          <p:nvPr>
            <p:ph sz="quarter" idx="10" hasCustomPrompt="1"/>
          </p:nvPr>
        </p:nvSpPr>
        <p:spPr>
          <a:xfrm>
            <a:off x="637092" y="1843693"/>
            <a:ext cx="6234763" cy="1532657"/>
          </a:xfrm>
        </p:spPr>
        <p:txBody>
          <a:bodyPr wrap="square" lIns="0" tIns="0" rIns="0" bIns="0">
            <a:normAutofit/>
          </a:bodyPr>
          <a:lstStyle>
            <a:lvl1pPr marL="0" indent="0">
              <a:lnSpc>
                <a:spcPct val="100000"/>
              </a:lnSpc>
              <a:spcBef>
                <a:spcPts val="0"/>
              </a:spcBef>
              <a:buNone/>
              <a:defRPr sz="4800" b="0" i="0" spc="0" baseline="0">
                <a:solidFill>
                  <a:schemeClr val="bg1"/>
                </a:solidFill>
                <a:latin typeface="EC Square Sans Pro Medium" panose="020B0500000000020004" pitchFamily="34" charset="0"/>
              </a:defRPr>
            </a:lvl1pPr>
          </a:lstStyle>
          <a:p>
            <a:pPr lvl="0"/>
            <a:r>
              <a:rPr lang="en-GB" noProof="0"/>
              <a:t>Insert text</a:t>
            </a:r>
          </a:p>
        </p:txBody>
      </p:sp>
      <p:sp>
        <p:nvSpPr>
          <p:cNvPr id="11" name="Inhaltsplatzhalter 3">
            <a:extLst>
              <a:ext uri="{FF2B5EF4-FFF2-40B4-BE49-F238E27FC236}">
                <a16:creationId xmlns:a16="http://schemas.microsoft.com/office/drawing/2014/main" id="{9A5F2C34-F369-60D8-A4D0-53455D05BCD9}"/>
              </a:ext>
            </a:extLst>
          </p:cNvPr>
          <p:cNvSpPr>
            <a:spLocks noGrp="1"/>
          </p:cNvSpPr>
          <p:nvPr>
            <p:ph sz="quarter" idx="11" hasCustomPrompt="1"/>
          </p:nvPr>
        </p:nvSpPr>
        <p:spPr>
          <a:xfrm>
            <a:off x="637092" y="3376351"/>
            <a:ext cx="6234763" cy="307777"/>
          </a:xfrm>
        </p:spPr>
        <p:txBody>
          <a:bodyPr wrap="square" lIns="0" tIns="0" rIns="0" bIns="0">
            <a:spAutoFit/>
          </a:bodyPr>
          <a:lstStyle>
            <a:lvl1pPr marL="0" indent="0">
              <a:lnSpc>
                <a:spcPct val="100000"/>
              </a:lnSpc>
              <a:spcBef>
                <a:spcPts val="0"/>
              </a:spcBef>
              <a:buNone/>
              <a:defRPr sz="2000" b="0" i="0" spc="0" baseline="0">
                <a:solidFill>
                  <a:schemeClr val="bg1"/>
                </a:solidFill>
                <a:latin typeface="EC Square Sans Pro Light" panose="020B0506000000020004" pitchFamily="34" charset="0"/>
              </a:defRPr>
            </a:lvl1pPr>
          </a:lstStyle>
          <a:p>
            <a:pPr lvl="0"/>
            <a:r>
              <a:rPr lang="en-GB" noProof="0"/>
              <a:t>Insert text</a:t>
            </a:r>
          </a:p>
        </p:txBody>
      </p:sp>
      <p:sp>
        <p:nvSpPr>
          <p:cNvPr id="13" name="Freihandform 12">
            <a:extLst>
              <a:ext uri="{FF2B5EF4-FFF2-40B4-BE49-F238E27FC236}">
                <a16:creationId xmlns:a16="http://schemas.microsoft.com/office/drawing/2014/main" id="{5C799E6D-C588-D459-3314-938897C68FAA}"/>
              </a:ext>
            </a:extLst>
          </p:cNvPr>
          <p:cNvSpPr>
            <a:spLocks noChangeAspect="1"/>
          </p:cNvSpPr>
          <p:nvPr userDrawn="1"/>
        </p:nvSpPr>
        <p:spPr>
          <a:xfrm flipH="1">
            <a:off x="10776559" y="3471355"/>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64D2C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14" name="Freihandform 13">
            <a:extLst>
              <a:ext uri="{FF2B5EF4-FFF2-40B4-BE49-F238E27FC236}">
                <a16:creationId xmlns:a16="http://schemas.microsoft.com/office/drawing/2014/main" id="{171BD37D-C186-6CB6-39E2-FE23B566A4AC}"/>
              </a:ext>
            </a:extLst>
          </p:cNvPr>
          <p:cNvSpPr>
            <a:spLocks noChangeAspect="1"/>
          </p:cNvSpPr>
          <p:nvPr userDrawn="1"/>
        </p:nvSpPr>
        <p:spPr>
          <a:xfrm flipH="1" flipV="1">
            <a:off x="10776559" y="4886796"/>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64D2C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16" name="Freihandform 15">
            <a:extLst>
              <a:ext uri="{FF2B5EF4-FFF2-40B4-BE49-F238E27FC236}">
                <a16:creationId xmlns:a16="http://schemas.microsoft.com/office/drawing/2014/main" id="{BAF56313-C2C6-B38A-64CE-E4570FB5665A}"/>
              </a:ext>
            </a:extLst>
          </p:cNvPr>
          <p:cNvSpPr>
            <a:spLocks noChangeAspect="1"/>
          </p:cNvSpPr>
          <p:nvPr userDrawn="1"/>
        </p:nvSpPr>
        <p:spPr>
          <a:xfrm flipH="1">
            <a:off x="8960966" y="4886796"/>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78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17" name="Freihandform 16">
            <a:extLst>
              <a:ext uri="{FF2B5EF4-FFF2-40B4-BE49-F238E27FC236}">
                <a16:creationId xmlns:a16="http://schemas.microsoft.com/office/drawing/2014/main" id="{D865665E-C95B-3519-DF88-8B2CB392E521}"/>
              </a:ext>
            </a:extLst>
          </p:cNvPr>
          <p:cNvSpPr>
            <a:spLocks noChangeAspect="1"/>
          </p:cNvSpPr>
          <p:nvPr userDrawn="1"/>
        </p:nvSpPr>
        <p:spPr>
          <a:xfrm rot="16200000">
            <a:off x="7137282" y="3475172"/>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C83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19" name="Freihandform 18">
            <a:extLst>
              <a:ext uri="{FF2B5EF4-FFF2-40B4-BE49-F238E27FC236}">
                <a16:creationId xmlns:a16="http://schemas.microsoft.com/office/drawing/2014/main" id="{57F45E29-DE61-D3F1-140F-36317879CFCA}"/>
              </a:ext>
            </a:extLst>
          </p:cNvPr>
          <p:cNvSpPr>
            <a:spLocks noChangeAspect="1"/>
          </p:cNvSpPr>
          <p:nvPr userDrawn="1"/>
        </p:nvSpPr>
        <p:spPr>
          <a:xfrm rot="5400000" flipV="1">
            <a:off x="7137282" y="4890613"/>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C83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2" name="Textfeld 1">
            <a:extLst>
              <a:ext uri="{FF2B5EF4-FFF2-40B4-BE49-F238E27FC236}">
                <a16:creationId xmlns:a16="http://schemas.microsoft.com/office/drawing/2014/main" id="{6FD47C3B-5A25-80C7-20B0-BAAAF4E0822B}"/>
              </a:ext>
            </a:extLst>
          </p:cNvPr>
          <p:cNvSpPr txBox="1"/>
          <p:nvPr userDrawn="1"/>
        </p:nvSpPr>
        <p:spPr>
          <a:xfrm>
            <a:off x="10096431" y="217209"/>
            <a:ext cx="1997663" cy="338554"/>
          </a:xfrm>
          <a:prstGeom prst="rect">
            <a:avLst/>
          </a:prstGeom>
          <a:noFill/>
        </p:spPr>
        <p:txBody>
          <a:bodyPr wrap="square" rtlCol="0">
            <a:spAutoFit/>
          </a:bodyPr>
          <a:lstStyle/>
          <a:p>
            <a:r>
              <a:rPr lang="en-GB" sz="1600">
                <a:solidFill>
                  <a:schemeClr val="bg1"/>
                </a:solidFill>
              </a:rPr>
              <a:t>#DigitalEducationHub</a:t>
            </a:r>
          </a:p>
        </p:txBody>
      </p:sp>
    </p:spTree>
    <p:extLst>
      <p:ext uri="{BB962C8B-B14F-4D97-AF65-F5344CB8AC3E}">
        <p14:creationId xmlns:p14="http://schemas.microsoft.com/office/powerpoint/2010/main" val="2756941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icture">
    <p:spTree>
      <p:nvGrpSpPr>
        <p:cNvPr id="1" name=""/>
        <p:cNvGrpSpPr/>
        <p:nvPr/>
      </p:nvGrpSpPr>
      <p:grpSpPr>
        <a:xfrm>
          <a:off x="0" y="0"/>
          <a:ext cx="0" cy="0"/>
          <a:chOff x="0" y="0"/>
          <a:chExt cx="0" cy="0"/>
        </a:xfrm>
      </p:grpSpPr>
      <p:sp>
        <p:nvSpPr>
          <p:cNvPr id="9" name="Inhaltsplatzhalter 3">
            <a:extLst>
              <a:ext uri="{FF2B5EF4-FFF2-40B4-BE49-F238E27FC236}">
                <a16:creationId xmlns:a16="http://schemas.microsoft.com/office/drawing/2014/main" id="{93750A54-546C-EB0B-11D1-8D56D8A94214}"/>
              </a:ext>
            </a:extLst>
          </p:cNvPr>
          <p:cNvSpPr>
            <a:spLocks noGrp="1"/>
          </p:cNvSpPr>
          <p:nvPr>
            <p:ph sz="quarter" idx="10" hasCustomPrompt="1"/>
          </p:nvPr>
        </p:nvSpPr>
        <p:spPr>
          <a:xfrm>
            <a:off x="364438" y="510049"/>
            <a:ext cx="1870762" cy="461665"/>
          </a:xfrm>
        </p:spPr>
        <p:txBody>
          <a:bodyPr wrap="square" lIns="0" tIns="0" rIns="0" bIns="0">
            <a:spAutoFit/>
          </a:bodyPr>
          <a:lstStyle>
            <a:lvl1pPr marL="0" indent="0">
              <a:lnSpc>
                <a:spcPct val="100000"/>
              </a:lnSpc>
              <a:spcBef>
                <a:spcPts val="0"/>
              </a:spcBef>
              <a:buNone/>
              <a:defRPr sz="3000" b="0" i="0" spc="0" baseline="0">
                <a:solidFill>
                  <a:srgbClr val="0032AE"/>
                </a:solidFill>
                <a:latin typeface="EC Square Sans Pro Medium" panose="020B0500000000020004" pitchFamily="34" charset="0"/>
              </a:defRPr>
            </a:lvl1pPr>
          </a:lstStyle>
          <a:p>
            <a:pPr lvl="0"/>
            <a:r>
              <a:rPr lang="en-GB" noProof="0"/>
              <a:t>Insert text</a:t>
            </a:r>
          </a:p>
        </p:txBody>
      </p:sp>
      <p:sp>
        <p:nvSpPr>
          <p:cNvPr id="15" name="Bildplatzhalter 12">
            <a:extLst>
              <a:ext uri="{FF2B5EF4-FFF2-40B4-BE49-F238E27FC236}">
                <a16:creationId xmlns:a16="http://schemas.microsoft.com/office/drawing/2014/main" id="{227EFFE2-88C0-AD6F-2600-180430968361}"/>
              </a:ext>
            </a:extLst>
          </p:cNvPr>
          <p:cNvSpPr>
            <a:spLocks noGrp="1"/>
          </p:cNvSpPr>
          <p:nvPr>
            <p:ph type="pic" sz="quarter" idx="11"/>
          </p:nvPr>
        </p:nvSpPr>
        <p:spPr>
          <a:xfrm>
            <a:off x="2438401" y="509588"/>
            <a:ext cx="8204906" cy="5146675"/>
          </a:xfrm>
        </p:spPr>
        <p:txBody>
          <a:bodyPr>
            <a:noAutofit/>
          </a:bodyPr>
          <a:lstStyle/>
          <a:p>
            <a:r>
              <a:rPr lang="en-GB" noProof="0"/>
              <a:t>Bild </a:t>
            </a:r>
            <a:r>
              <a:rPr lang="en-GB" noProof="0" err="1"/>
              <a:t>durch</a:t>
            </a:r>
            <a:r>
              <a:rPr lang="en-GB" noProof="0"/>
              <a:t> </a:t>
            </a:r>
            <a:r>
              <a:rPr lang="en-GB" noProof="0" err="1"/>
              <a:t>Klicken</a:t>
            </a:r>
            <a:r>
              <a:rPr lang="en-GB" noProof="0"/>
              <a:t> auf Symbol </a:t>
            </a:r>
            <a:r>
              <a:rPr lang="en-GB" noProof="0" err="1"/>
              <a:t>hinzufügen</a:t>
            </a:r>
            <a:endParaRPr lang="en-GB" noProof="0"/>
          </a:p>
        </p:txBody>
      </p:sp>
      <p:pic>
        <p:nvPicPr>
          <p:cNvPr id="18" name="Grafik 17" descr="Ein Bild, das Text enthält.&#10;&#10;Automatisch generierte Beschreibung">
            <a:extLst>
              <a:ext uri="{FF2B5EF4-FFF2-40B4-BE49-F238E27FC236}">
                <a16:creationId xmlns:a16="http://schemas.microsoft.com/office/drawing/2014/main" id="{3842AC9F-BC32-B697-272A-F88149EBC381}"/>
              </a:ext>
            </a:extLst>
          </p:cNvPr>
          <p:cNvPicPr>
            <a:picLocks noChangeAspect="1"/>
          </p:cNvPicPr>
          <p:nvPr userDrawn="1"/>
        </p:nvPicPr>
        <p:blipFill>
          <a:blip r:embed="rId2"/>
          <a:stretch>
            <a:fillRect/>
          </a:stretch>
        </p:blipFill>
        <p:spPr>
          <a:xfrm>
            <a:off x="10544862" y="6356295"/>
            <a:ext cx="1282700" cy="330200"/>
          </a:xfrm>
          <a:prstGeom prst="rect">
            <a:avLst/>
          </a:prstGeom>
        </p:spPr>
      </p:pic>
      <p:pic>
        <p:nvPicPr>
          <p:cNvPr id="19" name="Grafik 18" descr="Ein Bild, das Text enthält.&#10;&#10;Automatisch generierte Beschreibung">
            <a:extLst>
              <a:ext uri="{FF2B5EF4-FFF2-40B4-BE49-F238E27FC236}">
                <a16:creationId xmlns:a16="http://schemas.microsoft.com/office/drawing/2014/main" id="{B51EFD30-5A17-205E-E7F2-7D2965022162}"/>
              </a:ext>
            </a:extLst>
          </p:cNvPr>
          <p:cNvPicPr>
            <a:picLocks noChangeAspect="1"/>
          </p:cNvPicPr>
          <p:nvPr userDrawn="1"/>
        </p:nvPicPr>
        <p:blipFill>
          <a:blip r:embed="rId3"/>
          <a:stretch>
            <a:fillRect/>
          </a:stretch>
        </p:blipFill>
        <p:spPr>
          <a:xfrm>
            <a:off x="364438" y="6245903"/>
            <a:ext cx="596900" cy="431800"/>
          </a:xfrm>
          <a:prstGeom prst="rect">
            <a:avLst/>
          </a:prstGeom>
        </p:spPr>
      </p:pic>
      <p:cxnSp>
        <p:nvCxnSpPr>
          <p:cNvPr id="20" name="Gerade Verbindung 19">
            <a:extLst>
              <a:ext uri="{FF2B5EF4-FFF2-40B4-BE49-F238E27FC236}">
                <a16:creationId xmlns:a16="http://schemas.microsoft.com/office/drawing/2014/main" id="{6F4F00EE-0900-A9B6-C245-1C5E3387F01D}"/>
              </a:ext>
            </a:extLst>
          </p:cNvPr>
          <p:cNvCxnSpPr>
            <a:cxnSpLocks/>
          </p:cNvCxnSpPr>
          <p:nvPr userDrawn="1"/>
        </p:nvCxnSpPr>
        <p:spPr>
          <a:xfrm>
            <a:off x="1061421" y="6266652"/>
            <a:ext cx="10766141" cy="0"/>
          </a:xfrm>
          <a:prstGeom prst="line">
            <a:avLst/>
          </a:prstGeom>
          <a:ln w="19050">
            <a:solidFill>
              <a:srgbClr val="0032AE"/>
            </a:solidFill>
          </a:ln>
        </p:spPr>
        <p:style>
          <a:lnRef idx="1">
            <a:schemeClr val="accent1"/>
          </a:lnRef>
          <a:fillRef idx="0">
            <a:schemeClr val="accent1"/>
          </a:fillRef>
          <a:effectRef idx="0">
            <a:schemeClr val="accent1"/>
          </a:effectRef>
          <a:fontRef idx="minor">
            <a:schemeClr val="tx1"/>
          </a:fontRef>
        </p:style>
      </p:cxnSp>
      <p:cxnSp>
        <p:nvCxnSpPr>
          <p:cNvPr id="21" name="Gerade Verbindung 20">
            <a:extLst>
              <a:ext uri="{FF2B5EF4-FFF2-40B4-BE49-F238E27FC236}">
                <a16:creationId xmlns:a16="http://schemas.microsoft.com/office/drawing/2014/main" id="{888E374B-15D8-085F-A2A9-0DE335D480F5}"/>
              </a:ext>
            </a:extLst>
          </p:cNvPr>
          <p:cNvCxnSpPr>
            <a:cxnSpLocks/>
          </p:cNvCxnSpPr>
          <p:nvPr userDrawn="1"/>
        </p:nvCxnSpPr>
        <p:spPr>
          <a:xfrm>
            <a:off x="5845534" y="6508608"/>
            <a:ext cx="79016" cy="0"/>
          </a:xfrm>
          <a:prstGeom prst="line">
            <a:avLst/>
          </a:prstGeom>
          <a:ln>
            <a:solidFill>
              <a:srgbClr val="0032AE"/>
            </a:solidFill>
          </a:ln>
        </p:spPr>
        <p:style>
          <a:lnRef idx="1">
            <a:schemeClr val="accent1"/>
          </a:lnRef>
          <a:fillRef idx="0">
            <a:schemeClr val="accent1"/>
          </a:fillRef>
          <a:effectRef idx="0">
            <a:schemeClr val="accent1"/>
          </a:effectRef>
          <a:fontRef idx="minor">
            <a:schemeClr val="tx1"/>
          </a:fontRef>
        </p:style>
      </p:cxnSp>
      <p:sp>
        <p:nvSpPr>
          <p:cNvPr id="22" name="Datumsplatzhalter 3">
            <a:extLst>
              <a:ext uri="{FF2B5EF4-FFF2-40B4-BE49-F238E27FC236}">
                <a16:creationId xmlns:a16="http://schemas.microsoft.com/office/drawing/2014/main" id="{AFF5310A-46B6-2A1D-D923-2A48C5186D16}"/>
              </a:ext>
            </a:extLst>
          </p:cNvPr>
          <p:cNvSpPr txBox="1">
            <a:spLocks/>
          </p:cNvSpPr>
          <p:nvPr userDrawn="1"/>
        </p:nvSpPr>
        <p:spPr>
          <a:xfrm>
            <a:off x="4990985" y="6256256"/>
            <a:ext cx="1282700" cy="365125"/>
          </a:xfrm>
          <a:prstGeom prst="rect">
            <a:avLst/>
          </a:prstGeom>
        </p:spPr>
        <p:txBody>
          <a:bodyPr vert="horz" lIns="91440" tIns="45720" rIns="91440" bIns="45720" rtlCol="0" anchor="ctr"/>
          <a:lstStyle>
            <a:defPPr>
              <a:defRPr lang="de-DE"/>
            </a:defPPr>
            <a:lvl1pPr marL="0" algn="l" defTabSz="914400" rtl="0" eaLnBrk="1" latinLnBrk="0" hangingPunct="1">
              <a:defRPr sz="1200" b="0" i="0" kern="1200">
                <a:solidFill>
                  <a:schemeClr val="tx1">
                    <a:tint val="75000"/>
                  </a:schemeClr>
                </a:solidFill>
                <a:latin typeface="EC Square Sans Pro Light" panose="020B050600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E8BA96-103C-8849-9B04-0F020FE07025}" type="datetimeFigureOut">
              <a:rPr lang="en-GB" noProof="0" smtClean="0">
                <a:solidFill>
                  <a:srgbClr val="0032AE"/>
                </a:solidFill>
              </a:rPr>
              <a:pPr/>
              <a:t>26/11/2024</a:t>
            </a:fld>
            <a:endParaRPr lang="en-GB" noProof="0">
              <a:solidFill>
                <a:srgbClr val="0032AE"/>
              </a:solidFill>
            </a:endParaRPr>
          </a:p>
        </p:txBody>
      </p:sp>
      <p:sp>
        <p:nvSpPr>
          <p:cNvPr id="23" name="Foliennummernplatzhalter 5">
            <a:extLst>
              <a:ext uri="{FF2B5EF4-FFF2-40B4-BE49-F238E27FC236}">
                <a16:creationId xmlns:a16="http://schemas.microsoft.com/office/drawing/2014/main" id="{FD9DE508-5FCA-B8B8-1A06-2C697FE301DC}"/>
              </a:ext>
            </a:extLst>
          </p:cNvPr>
          <p:cNvSpPr txBox="1">
            <a:spLocks/>
          </p:cNvSpPr>
          <p:nvPr userDrawn="1"/>
        </p:nvSpPr>
        <p:spPr>
          <a:xfrm>
            <a:off x="5885042" y="6245720"/>
            <a:ext cx="806703" cy="365125"/>
          </a:xfrm>
          <a:prstGeom prst="rect">
            <a:avLst/>
          </a:prstGeom>
        </p:spPr>
        <p:txBody>
          <a:bodyPr vert="horz" lIns="91440" tIns="45720" rIns="91440" bIns="45720" rtlCol="0" anchor="ctr"/>
          <a:lstStyle>
            <a:defPPr>
              <a:defRPr lang="de-DE"/>
            </a:defPPr>
            <a:lvl1pPr marL="0" algn="r" defTabSz="914400" rtl="0" eaLnBrk="1" latinLnBrk="0" hangingPunct="1">
              <a:defRPr sz="1200" b="0" i="0" kern="1200">
                <a:solidFill>
                  <a:schemeClr val="tx1">
                    <a:tint val="75000"/>
                  </a:schemeClr>
                </a:solidFill>
                <a:latin typeface="EC Square Sans Pro Light" panose="020B050600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8CEF57C-002E-9642-B7F9-A81EE21B7370}" type="slidenum">
              <a:rPr lang="en-GB" noProof="0" smtClean="0">
                <a:solidFill>
                  <a:srgbClr val="0032AE"/>
                </a:solidFill>
              </a:rPr>
              <a:pPr algn="l"/>
              <a:t>‹nr.›</a:t>
            </a:fld>
            <a:endParaRPr lang="en-GB" noProof="0">
              <a:solidFill>
                <a:srgbClr val="0032AE"/>
              </a:solidFill>
            </a:endParaRPr>
          </a:p>
        </p:txBody>
      </p:sp>
      <p:sp>
        <p:nvSpPr>
          <p:cNvPr id="2" name="Textfeld 1">
            <a:extLst>
              <a:ext uri="{FF2B5EF4-FFF2-40B4-BE49-F238E27FC236}">
                <a16:creationId xmlns:a16="http://schemas.microsoft.com/office/drawing/2014/main" id="{821B503F-CB58-5F91-6CC6-DC058CB32F9D}"/>
              </a:ext>
            </a:extLst>
          </p:cNvPr>
          <p:cNvSpPr txBox="1"/>
          <p:nvPr userDrawn="1"/>
        </p:nvSpPr>
        <p:spPr>
          <a:xfrm>
            <a:off x="2042322" y="6240617"/>
            <a:ext cx="1997663" cy="338554"/>
          </a:xfrm>
          <a:prstGeom prst="rect">
            <a:avLst/>
          </a:prstGeom>
          <a:noFill/>
        </p:spPr>
        <p:txBody>
          <a:bodyPr wrap="square" rtlCol="0">
            <a:spAutoFit/>
          </a:bodyPr>
          <a:lstStyle/>
          <a:p>
            <a:r>
              <a:rPr lang="en-GB" sz="1600" noProof="0">
                <a:solidFill>
                  <a:srgbClr val="0032AE"/>
                </a:solidFill>
              </a:rPr>
              <a:t>#DigitalEducationHub</a:t>
            </a:r>
          </a:p>
        </p:txBody>
      </p:sp>
    </p:spTree>
    <p:extLst>
      <p:ext uri="{BB962C8B-B14F-4D97-AF65-F5344CB8AC3E}">
        <p14:creationId xmlns:p14="http://schemas.microsoft.com/office/powerpoint/2010/main" val="7182674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p:bg>
      <p:bgPr>
        <a:solidFill>
          <a:schemeClr val="bg1"/>
        </a:solidFill>
        <a:effectLst/>
      </p:bgPr>
    </p:bg>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E9EF0E1F-70C7-F032-A9F1-597F9ABE6D6D}"/>
              </a:ext>
            </a:extLst>
          </p:cNvPr>
          <p:cNvSpPr>
            <a:spLocks noGrp="1"/>
          </p:cNvSpPr>
          <p:nvPr>
            <p:ph sz="quarter" idx="10" hasCustomPrompt="1"/>
          </p:nvPr>
        </p:nvSpPr>
        <p:spPr>
          <a:xfrm>
            <a:off x="2286546" y="518519"/>
            <a:ext cx="1723229" cy="461665"/>
          </a:xfrm>
        </p:spPr>
        <p:txBody>
          <a:bodyPr wrap="none" lIns="0" tIns="0" rIns="0" bIns="0">
            <a:spAutoFit/>
          </a:bodyPr>
          <a:lstStyle>
            <a:lvl1pPr marL="0" indent="0">
              <a:lnSpc>
                <a:spcPct val="100000"/>
              </a:lnSpc>
              <a:spcBef>
                <a:spcPts val="0"/>
              </a:spcBef>
              <a:buNone/>
              <a:defRPr sz="3000" b="0" i="0" spc="0" baseline="0">
                <a:solidFill>
                  <a:srgbClr val="0032AE"/>
                </a:solidFill>
                <a:latin typeface="EC Square Sans Pro Medium" panose="020B0500000000020004" pitchFamily="34" charset="0"/>
              </a:defRPr>
            </a:lvl1pPr>
          </a:lstStyle>
          <a:p>
            <a:pPr lvl="0"/>
            <a:r>
              <a:rPr lang="de-DE"/>
              <a:t>Insert </a:t>
            </a:r>
            <a:r>
              <a:rPr lang="de-DE" err="1"/>
              <a:t>text</a:t>
            </a:r>
            <a:endParaRPr lang="de-DE"/>
          </a:p>
        </p:txBody>
      </p:sp>
      <p:sp>
        <p:nvSpPr>
          <p:cNvPr id="5" name="Inhaltsplatzhalter 3">
            <a:extLst>
              <a:ext uri="{FF2B5EF4-FFF2-40B4-BE49-F238E27FC236}">
                <a16:creationId xmlns:a16="http://schemas.microsoft.com/office/drawing/2014/main" id="{DDBF9225-14DE-60FE-28B3-EE7E025D26BE}"/>
              </a:ext>
            </a:extLst>
          </p:cNvPr>
          <p:cNvSpPr>
            <a:spLocks noGrp="1"/>
          </p:cNvSpPr>
          <p:nvPr>
            <p:ph sz="quarter" idx="11" hasCustomPrompt="1"/>
          </p:nvPr>
        </p:nvSpPr>
        <p:spPr>
          <a:xfrm>
            <a:off x="2286545" y="1413873"/>
            <a:ext cx="6783563" cy="246221"/>
          </a:xfrm>
        </p:spPr>
        <p:txBody>
          <a:bodyPr wrap="square" lIns="0" tIns="0" rIns="0" bIns="0">
            <a:spAutoFit/>
          </a:bodyPr>
          <a:lstStyle>
            <a:lvl1pPr marL="0" indent="0">
              <a:lnSpc>
                <a:spcPct val="100000"/>
              </a:lnSpc>
              <a:spcBef>
                <a:spcPts val="0"/>
              </a:spcBef>
              <a:buNone/>
              <a:defRPr sz="1600" b="0" i="0" spc="0" baseline="0">
                <a:solidFill>
                  <a:schemeClr val="tx1"/>
                </a:solidFill>
                <a:latin typeface="EC Square Sans Pro Light" panose="020B0506000000020004" pitchFamily="34" charset="0"/>
              </a:defRPr>
            </a:lvl1pPr>
          </a:lstStyle>
          <a:p>
            <a:pPr lvl="0"/>
            <a:r>
              <a:rPr lang="de-DE"/>
              <a:t>Insert </a:t>
            </a:r>
            <a:r>
              <a:rPr lang="de-DE" err="1"/>
              <a:t>text</a:t>
            </a:r>
            <a:endParaRPr lang="de-DE"/>
          </a:p>
        </p:txBody>
      </p:sp>
      <p:pic>
        <p:nvPicPr>
          <p:cNvPr id="9" name="Grafik 8" descr="Ein Bild, das Text enthält.&#10;&#10;Automatisch generierte Beschreibung">
            <a:extLst>
              <a:ext uri="{FF2B5EF4-FFF2-40B4-BE49-F238E27FC236}">
                <a16:creationId xmlns:a16="http://schemas.microsoft.com/office/drawing/2014/main" id="{B74CFE16-70B6-E78C-0221-449C75246142}"/>
              </a:ext>
            </a:extLst>
          </p:cNvPr>
          <p:cNvPicPr>
            <a:picLocks noChangeAspect="1"/>
          </p:cNvPicPr>
          <p:nvPr userDrawn="1"/>
        </p:nvPicPr>
        <p:blipFill>
          <a:blip r:embed="rId2"/>
          <a:stretch>
            <a:fillRect/>
          </a:stretch>
        </p:blipFill>
        <p:spPr>
          <a:xfrm>
            <a:off x="10544862" y="6356295"/>
            <a:ext cx="1282700" cy="330200"/>
          </a:xfrm>
          <a:prstGeom prst="rect">
            <a:avLst/>
          </a:prstGeom>
        </p:spPr>
      </p:pic>
      <p:pic>
        <p:nvPicPr>
          <p:cNvPr id="11" name="Grafik 10" descr="Ein Bild, das Text enthält.&#10;&#10;Automatisch generierte Beschreibung">
            <a:extLst>
              <a:ext uri="{FF2B5EF4-FFF2-40B4-BE49-F238E27FC236}">
                <a16:creationId xmlns:a16="http://schemas.microsoft.com/office/drawing/2014/main" id="{CB66FB22-C534-90E3-D653-779A914AB70B}"/>
              </a:ext>
            </a:extLst>
          </p:cNvPr>
          <p:cNvPicPr>
            <a:picLocks noChangeAspect="1"/>
          </p:cNvPicPr>
          <p:nvPr userDrawn="1"/>
        </p:nvPicPr>
        <p:blipFill>
          <a:blip r:embed="rId3"/>
          <a:stretch>
            <a:fillRect/>
          </a:stretch>
        </p:blipFill>
        <p:spPr>
          <a:xfrm>
            <a:off x="364438" y="6245903"/>
            <a:ext cx="596900" cy="431800"/>
          </a:xfrm>
          <a:prstGeom prst="rect">
            <a:avLst/>
          </a:prstGeom>
        </p:spPr>
      </p:pic>
      <p:cxnSp>
        <p:nvCxnSpPr>
          <p:cNvPr id="13" name="Gerade Verbindung 12">
            <a:extLst>
              <a:ext uri="{FF2B5EF4-FFF2-40B4-BE49-F238E27FC236}">
                <a16:creationId xmlns:a16="http://schemas.microsoft.com/office/drawing/2014/main" id="{348FE70C-750A-2677-3334-77CB8F1CF1AA}"/>
              </a:ext>
            </a:extLst>
          </p:cNvPr>
          <p:cNvCxnSpPr>
            <a:cxnSpLocks/>
          </p:cNvCxnSpPr>
          <p:nvPr userDrawn="1"/>
        </p:nvCxnSpPr>
        <p:spPr>
          <a:xfrm>
            <a:off x="1061421" y="6266652"/>
            <a:ext cx="10766141" cy="0"/>
          </a:xfrm>
          <a:prstGeom prst="line">
            <a:avLst/>
          </a:prstGeom>
          <a:ln w="19050">
            <a:solidFill>
              <a:srgbClr val="0032AE"/>
            </a:solidFill>
          </a:ln>
        </p:spPr>
        <p:style>
          <a:lnRef idx="1">
            <a:schemeClr val="accent1"/>
          </a:lnRef>
          <a:fillRef idx="0">
            <a:schemeClr val="accent1"/>
          </a:fillRef>
          <a:effectRef idx="0">
            <a:schemeClr val="accent1"/>
          </a:effectRef>
          <a:fontRef idx="minor">
            <a:schemeClr val="tx1"/>
          </a:fontRef>
        </p:style>
      </p:cxnSp>
      <p:cxnSp>
        <p:nvCxnSpPr>
          <p:cNvPr id="17" name="Gerade Verbindung 16">
            <a:extLst>
              <a:ext uri="{FF2B5EF4-FFF2-40B4-BE49-F238E27FC236}">
                <a16:creationId xmlns:a16="http://schemas.microsoft.com/office/drawing/2014/main" id="{25594BDF-5D89-8FF2-04ED-2ADB64AE1880}"/>
              </a:ext>
            </a:extLst>
          </p:cNvPr>
          <p:cNvCxnSpPr>
            <a:cxnSpLocks/>
          </p:cNvCxnSpPr>
          <p:nvPr userDrawn="1"/>
        </p:nvCxnSpPr>
        <p:spPr>
          <a:xfrm>
            <a:off x="5845534" y="6508608"/>
            <a:ext cx="79016" cy="0"/>
          </a:xfrm>
          <a:prstGeom prst="line">
            <a:avLst/>
          </a:prstGeom>
          <a:ln>
            <a:solidFill>
              <a:srgbClr val="0032AE"/>
            </a:solidFill>
          </a:ln>
        </p:spPr>
        <p:style>
          <a:lnRef idx="1">
            <a:schemeClr val="accent1"/>
          </a:lnRef>
          <a:fillRef idx="0">
            <a:schemeClr val="accent1"/>
          </a:fillRef>
          <a:effectRef idx="0">
            <a:schemeClr val="accent1"/>
          </a:effectRef>
          <a:fontRef idx="minor">
            <a:schemeClr val="tx1"/>
          </a:fontRef>
        </p:style>
      </p:cxnSp>
      <p:sp>
        <p:nvSpPr>
          <p:cNvPr id="25" name="Freihandform 24">
            <a:extLst>
              <a:ext uri="{FF2B5EF4-FFF2-40B4-BE49-F238E27FC236}">
                <a16:creationId xmlns:a16="http://schemas.microsoft.com/office/drawing/2014/main" id="{2330058A-91FD-DC5E-80BA-9CB342151CFA}"/>
              </a:ext>
            </a:extLst>
          </p:cNvPr>
          <p:cNvSpPr>
            <a:spLocks noChangeAspect="1"/>
          </p:cNvSpPr>
          <p:nvPr userDrawn="1"/>
        </p:nvSpPr>
        <p:spPr>
          <a:xfrm rot="10800000">
            <a:off x="10776559" y="1413874"/>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C83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26" name="Freihandform 25">
            <a:extLst>
              <a:ext uri="{FF2B5EF4-FFF2-40B4-BE49-F238E27FC236}">
                <a16:creationId xmlns:a16="http://schemas.microsoft.com/office/drawing/2014/main" id="{49E934ED-699E-F760-F9F4-A221B7505C96}"/>
              </a:ext>
            </a:extLst>
          </p:cNvPr>
          <p:cNvSpPr>
            <a:spLocks noChangeAspect="1"/>
          </p:cNvSpPr>
          <p:nvPr userDrawn="1"/>
        </p:nvSpPr>
        <p:spPr>
          <a:xfrm flipH="1">
            <a:off x="10767004" y="4301457"/>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0032A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27" name="Freihandform 26">
            <a:extLst>
              <a:ext uri="{FF2B5EF4-FFF2-40B4-BE49-F238E27FC236}">
                <a16:creationId xmlns:a16="http://schemas.microsoft.com/office/drawing/2014/main" id="{8CF323DD-2878-4AED-5938-2711253BD7AD}"/>
              </a:ext>
            </a:extLst>
          </p:cNvPr>
          <p:cNvSpPr>
            <a:spLocks noChangeAspect="1"/>
          </p:cNvSpPr>
          <p:nvPr userDrawn="1"/>
        </p:nvSpPr>
        <p:spPr>
          <a:xfrm flipH="1">
            <a:off x="10776559" y="3132542"/>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64D2C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28" name="Freihandform 27">
            <a:extLst>
              <a:ext uri="{FF2B5EF4-FFF2-40B4-BE49-F238E27FC236}">
                <a16:creationId xmlns:a16="http://schemas.microsoft.com/office/drawing/2014/main" id="{04006A89-5C9C-6DB2-23DA-BC745603F736}"/>
              </a:ext>
            </a:extLst>
          </p:cNvPr>
          <p:cNvSpPr>
            <a:spLocks noChangeAspect="1"/>
          </p:cNvSpPr>
          <p:nvPr userDrawn="1"/>
        </p:nvSpPr>
        <p:spPr>
          <a:xfrm flipH="1">
            <a:off x="10767005" y="-1567"/>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78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29" name="Freihandform 28">
            <a:extLst>
              <a:ext uri="{FF2B5EF4-FFF2-40B4-BE49-F238E27FC236}">
                <a16:creationId xmlns:a16="http://schemas.microsoft.com/office/drawing/2014/main" id="{0F534104-CF5F-DDB9-9BEF-4678DDE51AF2}"/>
              </a:ext>
            </a:extLst>
          </p:cNvPr>
          <p:cNvSpPr>
            <a:spLocks noChangeAspect="1"/>
          </p:cNvSpPr>
          <p:nvPr userDrawn="1"/>
        </p:nvSpPr>
        <p:spPr>
          <a:xfrm rot="5400000" flipV="1">
            <a:off x="0" y="1415440"/>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78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30" name="Freihandform 29">
            <a:extLst>
              <a:ext uri="{FF2B5EF4-FFF2-40B4-BE49-F238E27FC236}">
                <a16:creationId xmlns:a16="http://schemas.microsoft.com/office/drawing/2014/main" id="{C92592A6-C155-832D-725C-7EFDC322018B}"/>
              </a:ext>
            </a:extLst>
          </p:cNvPr>
          <p:cNvSpPr>
            <a:spLocks noChangeAspect="1"/>
          </p:cNvSpPr>
          <p:nvPr userDrawn="1"/>
        </p:nvSpPr>
        <p:spPr>
          <a:xfrm rot="16200000">
            <a:off x="-1" y="-1"/>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0032A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21" name="Datumsplatzhalter 3">
            <a:extLst>
              <a:ext uri="{FF2B5EF4-FFF2-40B4-BE49-F238E27FC236}">
                <a16:creationId xmlns:a16="http://schemas.microsoft.com/office/drawing/2014/main" id="{B44DD639-7798-A9A2-162D-2BD918372760}"/>
              </a:ext>
            </a:extLst>
          </p:cNvPr>
          <p:cNvSpPr txBox="1">
            <a:spLocks/>
          </p:cNvSpPr>
          <p:nvPr userDrawn="1"/>
        </p:nvSpPr>
        <p:spPr>
          <a:xfrm>
            <a:off x="5020886" y="6256256"/>
            <a:ext cx="1119794" cy="365125"/>
          </a:xfrm>
          <a:prstGeom prst="rect">
            <a:avLst/>
          </a:prstGeom>
        </p:spPr>
        <p:txBody>
          <a:bodyPr vert="horz" lIns="91440" tIns="45720" rIns="91440" bIns="45720" rtlCol="0" anchor="ctr"/>
          <a:lstStyle>
            <a:defPPr>
              <a:defRPr lang="de-DE"/>
            </a:defPPr>
            <a:lvl1pPr marL="0" algn="l" defTabSz="914400" rtl="0" eaLnBrk="1" latinLnBrk="0" hangingPunct="1">
              <a:defRPr sz="1200" b="0" i="0" kern="1200">
                <a:solidFill>
                  <a:schemeClr val="tx1">
                    <a:tint val="75000"/>
                  </a:schemeClr>
                </a:solidFill>
                <a:latin typeface="EC Square Sans Pro Light" panose="020B050600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E8BA96-103C-8849-9B04-0F020FE07025}" type="datetimeFigureOut">
              <a:rPr lang="de-DE" smtClean="0">
                <a:solidFill>
                  <a:srgbClr val="0032AE"/>
                </a:solidFill>
              </a:rPr>
              <a:pPr/>
              <a:t>26.11.2024</a:t>
            </a:fld>
            <a:endParaRPr lang="de-DE">
              <a:solidFill>
                <a:srgbClr val="0032AE"/>
              </a:solidFill>
            </a:endParaRPr>
          </a:p>
        </p:txBody>
      </p:sp>
      <p:sp>
        <p:nvSpPr>
          <p:cNvPr id="22" name="Foliennummernplatzhalter 5">
            <a:extLst>
              <a:ext uri="{FF2B5EF4-FFF2-40B4-BE49-F238E27FC236}">
                <a16:creationId xmlns:a16="http://schemas.microsoft.com/office/drawing/2014/main" id="{93DBCE99-D306-229C-B73C-8DB7EBDDF078}"/>
              </a:ext>
            </a:extLst>
          </p:cNvPr>
          <p:cNvSpPr txBox="1">
            <a:spLocks/>
          </p:cNvSpPr>
          <p:nvPr userDrawn="1"/>
        </p:nvSpPr>
        <p:spPr>
          <a:xfrm>
            <a:off x="5885042" y="6245720"/>
            <a:ext cx="596900" cy="365125"/>
          </a:xfrm>
          <a:prstGeom prst="rect">
            <a:avLst/>
          </a:prstGeom>
        </p:spPr>
        <p:txBody>
          <a:bodyPr vert="horz" lIns="91440" tIns="45720" rIns="91440" bIns="45720" rtlCol="0" anchor="ctr"/>
          <a:lstStyle>
            <a:defPPr>
              <a:defRPr lang="de-DE"/>
            </a:defPPr>
            <a:lvl1pPr marL="0" algn="r" defTabSz="914400" rtl="0" eaLnBrk="1" latinLnBrk="0" hangingPunct="1">
              <a:defRPr sz="1200" b="0" i="0" kern="1200">
                <a:solidFill>
                  <a:schemeClr val="tx1">
                    <a:tint val="75000"/>
                  </a:schemeClr>
                </a:solidFill>
                <a:latin typeface="EC Square Sans Pro Light" panose="020B050600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8CEF57C-002E-9642-B7F9-A81EE21B7370}" type="slidenum">
              <a:rPr lang="de-DE" smtClean="0">
                <a:solidFill>
                  <a:srgbClr val="0032AE"/>
                </a:solidFill>
              </a:rPr>
              <a:pPr algn="l"/>
              <a:t>‹nr.›</a:t>
            </a:fld>
            <a:endParaRPr lang="de-DE">
              <a:solidFill>
                <a:srgbClr val="0032AE"/>
              </a:solidFill>
            </a:endParaRPr>
          </a:p>
        </p:txBody>
      </p:sp>
    </p:spTree>
    <p:extLst>
      <p:ext uri="{BB962C8B-B14F-4D97-AF65-F5344CB8AC3E}">
        <p14:creationId xmlns:p14="http://schemas.microsoft.com/office/powerpoint/2010/main" val="14926693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hapter Separator">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ECB65F5-EF4E-850D-A525-11273E2CCBA3}"/>
              </a:ext>
            </a:extLst>
          </p:cNvPr>
          <p:cNvSpPr/>
          <p:nvPr userDrawn="1"/>
        </p:nvSpPr>
        <p:spPr>
          <a:xfrm>
            <a:off x="0" y="0"/>
            <a:ext cx="12192000" cy="5954750"/>
          </a:xfrm>
          <a:prstGeom prst="rect">
            <a:avLst/>
          </a:prstGeom>
          <a:solidFill>
            <a:srgbClr val="0032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Freihandform 10">
            <a:extLst>
              <a:ext uri="{FF2B5EF4-FFF2-40B4-BE49-F238E27FC236}">
                <a16:creationId xmlns:a16="http://schemas.microsoft.com/office/drawing/2014/main" id="{A17FEEF6-9313-EF3E-1CF9-B2714DB41054}"/>
              </a:ext>
            </a:extLst>
          </p:cNvPr>
          <p:cNvSpPr>
            <a:spLocks noChangeAspect="1"/>
          </p:cNvSpPr>
          <p:nvPr userDrawn="1"/>
        </p:nvSpPr>
        <p:spPr>
          <a:xfrm rot="10800000">
            <a:off x="9849498" y="2970000"/>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C83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12" name="Freihandform 11">
            <a:extLst>
              <a:ext uri="{FF2B5EF4-FFF2-40B4-BE49-F238E27FC236}">
                <a16:creationId xmlns:a16="http://schemas.microsoft.com/office/drawing/2014/main" id="{CFC48D62-E5CA-8BC7-CEC4-7B102D754F19}"/>
              </a:ext>
            </a:extLst>
          </p:cNvPr>
          <p:cNvSpPr>
            <a:spLocks noChangeAspect="1"/>
          </p:cNvSpPr>
          <p:nvPr userDrawn="1"/>
        </p:nvSpPr>
        <p:spPr>
          <a:xfrm flipH="1">
            <a:off x="9849498" y="1554559"/>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78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13" name="Inhaltsplatzhalter 3">
            <a:extLst>
              <a:ext uri="{FF2B5EF4-FFF2-40B4-BE49-F238E27FC236}">
                <a16:creationId xmlns:a16="http://schemas.microsoft.com/office/drawing/2014/main" id="{456CF96E-D883-2997-0CFF-F517B58CCE0A}"/>
              </a:ext>
            </a:extLst>
          </p:cNvPr>
          <p:cNvSpPr>
            <a:spLocks noGrp="1"/>
          </p:cNvSpPr>
          <p:nvPr>
            <p:ph sz="quarter" idx="10" hasCustomPrompt="1"/>
          </p:nvPr>
        </p:nvSpPr>
        <p:spPr>
          <a:xfrm>
            <a:off x="2281848" y="2497821"/>
            <a:ext cx="2064668" cy="553998"/>
          </a:xfrm>
        </p:spPr>
        <p:txBody>
          <a:bodyPr wrap="none" lIns="0" tIns="0" rIns="0" bIns="0">
            <a:spAutoFit/>
          </a:bodyPr>
          <a:lstStyle>
            <a:lvl1pPr marL="0" indent="0">
              <a:lnSpc>
                <a:spcPct val="100000"/>
              </a:lnSpc>
              <a:spcBef>
                <a:spcPts val="0"/>
              </a:spcBef>
              <a:buNone/>
              <a:defRPr sz="3600" b="0" i="0" spc="0" baseline="0">
                <a:solidFill>
                  <a:schemeClr val="bg1"/>
                </a:solidFill>
                <a:latin typeface="EC Square Sans Pro Medium" panose="020B0500000000020004" pitchFamily="34" charset="0"/>
              </a:defRPr>
            </a:lvl1pPr>
          </a:lstStyle>
          <a:p>
            <a:pPr lvl="0"/>
            <a:r>
              <a:rPr lang="de-DE"/>
              <a:t>Insert </a:t>
            </a:r>
            <a:r>
              <a:rPr lang="de-DE" err="1"/>
              <a:t>text</a:t>
            </a:r>
            <a:endParaRPr lang="de-DE"/>
          </a:p>
        </p:txBody>
      </p:sp>
      <p:sp>
        <p:nvSpPr>
          <p:cNvPr id="14" name="Inhaltsplatzhalter 3">
            <a:extLst>
              <a:ext uri="{FF2B5EF4-FFF2-40B4-BE49-F238E27FC236}">
                <a16:creationId xmlns:a16="http://schemas.microsoft.com/office/drawing/2014/main" id="{D09D708D-49F9-1AB9-5E7D-F2D23A47BF56}"/>
              </a:ext>
            </a:extLst>
          </p:cNvPr>
          <p:cNvSpPr>
            <a:spLocks noGrp="1"/>
          </p:cNvSpPr>
          <p:nvPr>
            <p:ph sz="quarter" idx="11" hasCustomPrompt="1"/>
          </p:nvPr>
        </p:nvSpPr>
        <p:spPr>
          <a:xfrm>
            <a:off x="2281848" y="2168589"/>
            <a:ext cx="1313501" cy="307777"/>
          </a:xfrm>
        </p:spPr>
        <p:txBody>
          <a:bodyPr wrap="none" lIns="0" tIns="0" rIns="0" bIns="0">
            <a:spAutoFit/>
          </a:bodyPr>
          <a:lstStyle>
            <a:lvl1pPr marL="0" indent="0">
              <a:lnSpc>
                <a:spcPct val="100000"/>
              </a:lnSpc>
              <a:spcBef>
                <a:spcPts val="0"/>
              </a:spcBef>
              <a:buNone/>
              <a:defRPr sz="2000" b="0" i="0" cap="all" spc="30" baseline="0">
                <a:solidFill>
                  <a:schemeClr val="bg1"/>
                </a:solidFill>
                <a:latin typeface="EC Square Sans Pro Light" panose="020B0506000000020004" pitchFamily="34" charset="0"/>
              </a:defRPr>
            </a:lvl1pPr>
          </a:lstStyle>
          <a:p>
            <a:pPr lvl="0"/>
            <a:r>
              <a:rPr lang="de-DE"/>
              <a:t>Insert </a:t>
            </a:r>
            <a:r>
              <a:rPr lang="de-DE" err="1"/>
              <a:t>text</a:t>
            </a:r>
            <a:endParaRPr lang="de-DE"/>
          </a:p>
        </p:txBody>
      </p:sp>
      <p:pic>
        <p:nvPicPr>
          <p:cNvPr id="21" name="Grafik 20" descr="Ein Bild, das Text enthält.&#10;&#10;Automatisch generierte Beschreibung">
            <a:extLst>
              <a:ext uri="{FF2B5EF4-FFF2-40B4-BE49-F238E27FC236}">
                <a16:creationId xmlns:a16="http://schemas.microsoft.com/office/drawing/2014/main" id="{8D4B55FE-3F1E-2113-CE5C-4A423F9B0334}"/>
              </a:ext>
            </a:extLst>
          </p:cNvPr>
          <p:cNvPicPr>
            <a:picLocks noChangeAspect="1"/>
          </p:cNvPicPr>
          <p:nvPr userDrawn="1"/>
        </p:nvPicPr>
        <p:blipFill>
          <a:blip r:embed="rId2"/>
          <a:stretch>
            <a:fillRect/>
          </a:stretch>
        </p:blipFill>
        <p:spPr>
          <a:xfrm>
            <a:off x="10544862" y="6356295"/>
            <a:ext cx="1282700" cy="330200"/>
          </a:xfrm>
          <a:prstGeom prst="rect">
            <a:avLst/>
          </a:prstGeom>
        </p:spPr>
      </p:pic>
      <p:pic>
        <p:nvPicPr>
          <p:cNvPr id="22" name="Grafik 21" descr="Ein Bild, das Text enthält.&#10;&#10;Automatisch generierte Beschreibung">
            <a:extLst>
              <a:ext uri="{FF2B5EF4-FFF2-40B4-BE49-F238E27FC236}">
                <a16:creationId xmlns:a16="http://schemas.microsoft.com/office/drawing/2014/main" id="{51FF52EE-0281-AA63-6726-20EB2435A1FB}"/>
              </a:ext>
            </a:extLst>
          </p:cNvPr>
          <p:cNvPicPr>
            <a:picLocks noChangeAspect="1"/>
          </p:cNvPicPr>
          <p:nvPr userDrawn="1"/>
        </p:nvPicPr>
        <p:blipFill>
          <a:blip r:embed="rId3"/>
          <a:stretch>
            <a:fillRect/>
          </a:stretch>
        </p:blipFill>
        <p:spPr>
          <a:xfrm>
            <a:off x="364438" y="6245903"/>
            <a:ext cx="596900" cy="431800"/>
          </a:xfrm>
          <a:prstGeom prst="rect">
            <a:avLst/>
          </a:prstGeom>
        </p:spPr>
      </p:pic>
      <p:cxnSp>
        <p:nvCxnSpPr>
          <p:cNvPr id="23" name="Gerade Verbindung 22">
            <a:extLst>
              <a:ext uri="{FF2B5EF4-FFF2-40B4-BE49-F238E27FC236}">
                <a16:creationId xmlns:a16="http://schemas.microsoft.com/office/drawing/2014/main" id="{91679705-728C-22E5-E683-3D63B6C445F9}"/>
              </a:ext>
            </a:extLst>
          </p:cNvPr>
          <p:cNvCxnSpPr>
            <a:cxnSpLocks/>
          </p:cNvCxnSpPr>
          <p:nvPr userDrawn="1"/>
        </p:nvCxnSpPr>
        <p:spPr>
          <a:xfrm>
            <a:off x="1061421" y="6266652"/>
            <a:ext cx="10766141" cy="0"/>
          </a:xfrm>
          <a:prstGeom prst="line">
            <a:avLst/>
          </a:prstGeom>
          <a:ln w="19050">
            <a:solidFill>
              <a:srgbClr val="0032AE"/>
            </a:solidFill>
          </a:ln>
        </p:spPr>
        <p:style>
          <a:lnRef idx="1">
            <a:schemeClr val="accent1"/>
          </a:lnRef>
          <a:fillRef idx="0">
            <a:schemeClr val="accent1"/>
          </a:fillRef>
          <a:effectRef idx="0">
            <a:schemeClr val="accent1"/>
          </a:effectRef>
          <a:fontRef idx="minor">
            <a:schemeClr val="tx1"/>
          </a:fontRef>
        </p:style>
      </p:cxnSp>
      <p:cxnSp>
        <p:nvCxnSpPr>
          <p:cNvPr id="24" name="Gerade Verbindung 23">
            <a:extLst>
              <a:ext uri="{FF2B5EF4-FFF2-40B4-BE49-F238E27FC236}">
                <a16:creationId xmlns:a16="http://schemas.microsoft.com/office/drawing/2014/main" id="{8ED1E489-ABB8-38BE-6A67-4489E73E2FA3}"/>
              </a:ext>
            </a:extLst>
          </p:cNvPr>
          <p:cNvCxnSpPr>
            <a:cxnSpLocks/>
          </p:cNvCxnSpPr>
          <p:nvPr userDrawn="1"/>
        </p:nvCxnSpPr>
        <p:spPr>
          <a:xfrm>
            <a:off x="5845534" y="6508608"/>
            <a:ext cx="79016" cy="0"/>
          </a:xfrm>
          <a:prstGeom prst="line">
            <a:avLst/>
          </a:prstGeom>
          <a:ln>
            <a:solidFill>
              <a:srgbClr val="0032AE"/>
            </a:solidFill>
          </a:ln>
        </p:spPr>
        <p:style>
          <a:lnRef idx="1">
            <a:schemeClr val="accent1"/>
          </a:lnRef>
          <a:fillRef idx="0">
            <a:schemeClr val="accent1"/>
          </a:fillRef>
          <a:effectRef idx="0">
            <a:schemeClr val="accent1"/>
          </a:effectRef>
          <a:fontRef idx="minor">
            <a:schemeClr val="tx1"/>
          </a:fontRef>
        </p:style>
      </p:cxnSp>
      <p:sp>
        <p:nvSpPr>
          <p:cNvPr id="25" name="Datumsplatzhalter 3">
            <a:extLst>
              <a:ext uri="{FF2B5EF4-FFF2-40B4-BE49-F238E27FC236}">
                <a16:creationId xmlns:a16="http://schemas.microsoft.com/office/drawing/2014/main" id="{53CE41DF-8BEC-E46E-F69A-51083124620C}"/>
              </a:ext>
            </a:extLst>
          </p:cNvPr>
          <p:cNvSpPr txBox="1">
            <a:spLocks/>
          </p:cNvSpPr>
          <p:nvPr userDrawn="1"/>
        </p:nvSpPr>
        <p:spPr>
          <a:xfrm>
            <a:off x="5004263" y="6256256"/>
            <a:ext cx="1036666" cy="365125"/>
          </a:xfrm>
          <a:prstGeom prst="rect">
            <a:avLst/>
          </a:prstGeom>
        </p:spPr>
        <p:txBody>
          <a:bodyPr vert="horz" lIns="91440" tIns="45720" rIns="91440" bIns="45720" rtlCol="0" anchor="ctr"/>
          <a:lstStyle>
            <a:defPPr>
              <a:defRPr lang="de-DE"/>
            </a:defPPr>
            <a:lvl1pPr marL="0" algn="l" defTabSz="914400" rtl="0" eaLnBrk="1" latinLnBrk="0" hangingPunct="1">
              <a:defRPr sz="1200" b="0" i="0" kern="1200">
                <a:solidFill>
                  <a:schemeClr val="tx1">
                    <a:tint val="75000"/>
                  </a:schemeClr>
                </a:solidFill>
                <a:latin typeface="EC Square Sans Pro Light" panose="020B050600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E8BA96-103C-8849-9B04-0F020FE07025}" type="datetimeFigureOut">
              <a:rPr lang="de-DE" smtClean="0">
                <a:solidFill>
                  <a:srgbClr val="0032AE"/>
                </a:solidFill>
              </a:rPr>
              <a:pPr/>
              <a:t>26.11.2024</a:t>
            </a:fld>
            <a:endParaRPr lang="de-DE">
              <a:solidFill>
                <a:srgbClr val="0032AE"/>
              </a:solidFill>
            </a:endParaRPr>
          </a:p>
        </p:txBody>
      </p:sp>
      <p:sp>
        <p:nvSpPr>
          <p:cNvPr id="26" name="Foliennummernplatzhalter 5">
            <a:extLst>
              <a:ext uri="{FF2B5EF4-FFF2-40B4-BE49-F238E27FC236}">
                <a16:creationId xmlns:a16="http://schemas.microsoft.com/office/drawing/2014/main" id="{30AFF6C4-1046-6C8F-C92D-FD39F8FFB4E5}"/>
              </a:ext>
            </a:extLst>
          </p:cNvPr>
          <p:cNvSpPr txBox="1">
            <a:spLocks/>
          </p:cNvSpPr>
          <p:nvPr userDrawn="1"/>
        </p:nvSpPr>
        <p:spPr>
          <a:xfrm>
            <a:off x="5885042" y="6245720"/>
            <a:ext cx="698638" cy="365125"/>
          </a:xfrm>
          <a:prstGeom prst="rect">
            <a:avLst/>
          </a:prstGeom>
        </p:spPr>
        <p:txBody>
          <a:bodyPr vert="horz" lIns="91440" tIns="45720" rIns="91440" bIns="45720" rtlCol="0" anchor="ctr"/>
          <a:lstStyle>
            <a:defPPr>
              <a:defRPr lang="de-DE"/>
            </a:defPPr>
            <a:lvl1pPr marL="0" algn="r" defTabSz="914400" rtl="0" eaLnBrk="1" latinLnBrk="0" hangingPunct="1">
              <a:defRPr sz="1200" b="0" i="0" kern="1200">
                <a:solidFill>
                  <a:schemeClr val="tx1">
                    <a:tint val="75000"/>
                  </a:schemeClr>
                </a:solidFill>
                <a:latin typeface="EC Square Sans Pro Light" panose="020B050600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8CEF57C-002E-9642-B7F9-A81EE21B7370}" type="slidenum">
              <a:rPr lang="de-DE" smtClean="0">
                <a:solidFill>
                  <a:srgbClr val="0032AE"/>
                </a:solidFill>
              </a:rPr>
              <a:pPr algn="l"/>
              <a:t>‹nr.›</a:t>
            </a:fld>
            <a:endParaRPr lang="de-DE">
              <a:solidFill>
                <a:srgbClr val="0032AE"/>
              </a:solidFill>
            </a:endParaRPr>
          </a:p>
        </p:txBody>
      </p:sp>
    </p:spTree>
    <p:extLst>
      <p:ext uri="{BB962C8B-B14F-4D97-AF65-F5344CB8AC3E}">
        <p14:creationId xmlns:p14="http://schemas.microsoft.com/office/powerpoint/2010/main" val="18520053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sp>
        <p:nvSpPr>
          <p:cNvPr id="95" name="Tijdelijke aanduiding voor tekst 94">
            <a:extLst>
              <a:ext uri="{FF2B5EF4-FFF2-40B4-BE49-F238E27FC236}">
                <a16:creationId xmlns:a16="http://schemas.microsoft.com/office/drawing/2014/main" id="{D5EB670C-4B0C-7E82-F545-042998B8833A}"/>
              </a:ext>
            </a:extLst>
          </p:cNvPr>
          <p:cNvSpPr>
            <a:spLocks noGrp="1"/>
          </p:cNvSpPr>
          <p:nvPr>
            <p:ph type="body" sz="quarter" idx="19" hasCustomPrompt="1"/>
          </p:nvPr>
        </p:nvSpPr>
        <p:spPr>
          <a:xfrm>
            <a:off x="0" y="0"/>
            <a:ext cx="12213960" cy="6858000"/>
          </a:xfrm>
          <a:custGeom>
            <a:avLst/>
            <a:gdLst>
              <a:gd name="connsiteX0" fmla="*/ 0 w 12213960"/>
              <a:gd name="connsiteY0" fmla="*/ 0 h 6858000"/>
              <a:gd name="connsiteX1" fmla="*/ 12213960 w 12213960"/>
              <a:gd name="connsiteY1" fmla="*/ 0 h 6858000"/>
              <a:gd name="connsiteX2" fmla="*/ 12213960 w 12213960"/>
              <a:gd name="connsiteY2" fmla="*/ 6858000 h 6858000"/>
              <a:gd name="connsiteX3" fmla="*/ 0 w 1221396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13960" h="6858000">
                <a:moveTo>
                  <a:pt x="0" y="0"/>
                </a:moveTo>
                <a:lnTo>
                  <a:pt x="12213960" y="0"/>
                </a:lnTo>
                <a:lnTo>
                  <a:pt x="12213960" y="6858000"/>
                </a:lnTo>
                <a:lnTo>
                  <a:pt x="0" y="6858000"/>
                </a:lnTo>
                <a:close/>
              </a:path>
            </a:pathLst>
          </a:custGeom>
          <a:solidFill>
            <a:schemeClr val="accent1"/>
          </a:solidFill>
        </p:spPr>
        <p:txBody>
          <a:bodyPr wrap="square">
            <a:noAutofit/>
          </a:bodyPr>
          <a:lstStyle>
            <a:lvl1pPr>
              <a:defRPr sz="100"/>
            </a:lvl1pPr>
          </a:lstStyle>
          <a:p>
            <a:pPr lvl="0"/>
            <a:r>
              <a:rPr lang="en-GB"/>
              <a:t> </a:t>
            </a:r>
          </a:p>
        </p:txBody>
      </p:sp>
      <p:sp>
        <p:nvSpPr>
          <p:cNvPr id="107" name="Tijdelijke aanduiding voor titel 1">
            <a:extLst>
              <a:ext uri="{FF2B5EF4-FFF2-40B4-BE49-F238E27FC236}">
                <a16:creationId xmlns:a16="http://schemas.microsoft.com/office/drawing/2014/main" id="{6487721E-6D8E-22A6-150E-48B5B7398741}"/>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r>
              <a:rPr lang="en-GB" noProof="0"/>
              <a:t>Intro</a:t>
            </a:r>
          </a:p>
        </p:txBody>
      </p:sp>
      <p:sp>
        <p:nvSpPr>
          <p:cNvPr id="5" name="Tijdelijke aanduiding voor tekst 4">
            <a:extLst>
              <a:ext uri="{FF2B5EF4-FFF2-40B4-BE49-F238E27FC236}">
                <a16:creationId xmlns:a16="http://schemas.microsoft.com/office/drawing/2014/main" id="{DC4C260E-6BC0-79F7-A942-2FCA30E8143B}"/>
              </a:ext>
            </a:extLst>
          </p:cNvPr>
          <p:cNvSpPr>
            <a:spLocks noGrp="1"/>
          </p:cNvSpPr>
          <p:nvPr>
            <p:ph type="body" sz="quarter" idx="10" hasCustomPrompt="1"/>
          </p:nvPr>
        </p:nvSpPr>
        <p:spPr>
          <a:xfrm>
            <a:off x="3964934" y="2343150"/>
            <a:ext cx="4262138" cy="2171700"/>
          </a:xfrm>
          <a:custGeom>
            <a:avLst/>
            <a:gdLst>
              <a:gd name="connsiteX0" fmla="*/ 405202 w 4262138"/>
              <a:gd name="connsiteY0" fmla="*/ 0 h 2171700"/>
              <a:gd name="connsiteX1" fmla="*/ 2718550 w 4262138"/>
              <a:gd name="connsiteY1" fmla="*/ 0 h 2171700"/>
              <a:gd name="connsiteX2" fmla="*/ 3123745 w 4262138"/>
              <a:gd name="connsiteY2" fmla="*/ 405781 h 2171700"/>
              <a:gd name="connsiteX3" fmla="*/ 3123745 w 4262138"/>
              <a:gd name="connsiteY3" fmla="*/ 906766 h 2171700"/>
              <a:gd name="connsiteX4" fmla="*/ 3529526 w 4262138"/>
              <a:gd name="connsiteY4" fmla="*/ 1312540 h 2171700"/>
              <a:gd name="connsiteX5" fmla="*/ 3936465 w 4262138"/>
              <a:gd name="connsiteY5" fmla="*/ 1312540 h 2171700"/>
              <a:gd name="connsiteX6" fmla="*/ 4262138 w 4262138"/>
              <a:gd name="connsiteY6" fmla="*/ 1638213 h 2171700"/>
              <a:gd name="connsiteX7" fmla="*/ 4262138 w 4262138"/>
              <a:gd name="connsiteY7" fmla="*/ 1846034 h 2171700"/>
              <a:gd name="connsiteX8" fmla="*/ 3936465 w 4262138"/>
              <a:gd name="connsiteY8" fmla="*/ 2171700 h 2171700"/>
              <a:gd name="connsiteX9" fmla="*/ 3449997 w 4262138"/>
              <a:gd name="connsiteY9" fmla="*/ 2171700 h 2171700"/>
              <a:gd name="connsiteX10" fmla="*/ 3124330 w 4262138"/>
              <a:gd name="connsiteY10" fmla="*/ 1846034 h 2171700"/>
              <a:gd name="connsiteX11" fmla="*/ 3124330 w 4262138"/>
              <a:gd name="connsiteY11" fmla="*/ 1717742 h 2171700"/>
              <a:gd name="connsiteX12" fmla="*/ 2719129 w 4262138"/>
              <a:gd name="connsiteY12" fmla="*/ 1312540 h 2171700"/>
              <a:gd name="connsiteX13" fmla="*/ 405202 w 4262138"/>
              <a:gd name="connsiteY13" fmla="*/ 1312540 h 2171700"/>
              <a:gd name="connsiteX14" fmla="*/ 0 w 4262138"/>
              <a:gd name="connsiteY14" fmla="*/ 906766 h 2171700"/>
              <a:gd name="connsiteX15" fmla="*/ 0 w 4262138"/>
              <a:gd name="connsiteY15" fmla="*/ 405781 h 2171700"/>
              <a:gd name="connsiteX16" fmla="*/ 405202 w 4262138"/>
              <a:gd name="connsiteY16" fmla="*/ 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62138" h="2171700">
                <a:moveTo>
                  <a:pt x="405202" y="0"/>
                </a:moveTo>
                <a:lnTo>
                  <a:pt x="2718550" y="0"/>
                </a:lnTo>
                <a:cubicBezTo>
                  <a:pt x="2942625" y="0"/>
                  <a:pt x="3123745" y="181699"/>
                  <a:pt x="3123745" y="405781"/>
                </a:cubicBezTo>
                <a:lnTo>
                  <a:pt x="3123745" y="906766"/>
                </a:lnTo>
                <a:cubicBezTo>
                  <a:pt x="3123745" y="1130841"/>
                  <a:pt x="3305451" y="1312540"/>
                  <a:pt x="3529526" y="1312540"/>
                </a:cubicBezTo>
                <a:lnTo>
                  <a:pt x="3936465" y="1312540"/>
                </a:lnTo>
                <a:cubicBezTo>
                  <a:pt x="4116428" y="1312540"/>
                  <a:pt x="4262138" y="1458250"/>
                  <a:pt x="4262138" y="1638213"/>
                </a:cubicBezTo>
                <a:lnTo>
                  <a:pt x="4262138" y="1846034"/>
                </a:lnTo>
                <a:cubicBezTo>
                  <a:pt x="4262138" y="2025996"/>
                  <a:pt x="4116428" y="2171700"/>
                  <a:pt x="3936465" y="2171700"/>
                </a:cubicBezTo>
                <a:lnTo>
                  <a:pt x="3449997" y="2171700"/>
                </a:lnTo>
                <a:cubicBezTo>
                  <a:pt x="3270035" y="2171700"/>
                  <a:pt x="3124330" y="2025996"/>
                  <a:pt x="3124330" y="1846034"/>
                </a:cubicBezTo>
                <a:lnTo>
                  <a:pt x="3124330" y="1717742"/>
                </a:lnTo>
                <a:cubicBezTo>
                  <a:pt x="3124330" y="1493660"/>
                  <a:pt x="2942625" y="1312540"/>
                  <a:pt x="2719129" y="1312540"/>
                </a:cubicBezTo>
                <a:lnTo>
                  <a:pt x="405202" y="1312540"/>
                </a:lnTo>
                <a:cubicBezTo>
                  <a:pt x="181121" y="1312540"/>
                  <a:pt x="0" y="1130841"/>
                  <a:pt x="0" y="906766"/>
                </a:cubicBezTo>
                <a:lnTo>
                  <a:pt x="0" y="405781"/>
                </a:lnTo>
                <a:cubicBezTo>
                  <a:pt x="0" y="181699"/>
                  <a:pt x="181700" y="0"/>
                  <a:pt x="405202" y="0"/>
                </a:cubicBezTo>
                <a:close/>
              </a:path>
            </a:pathLst>
          </a:custGeom>
          <a:solidFill>
            <a:schemeClr val="tx2"/>
          </a:solidFill>
        </p:spPr>
        <p:txBody>
          <a:bodyPr wrap="square">
            <a:noAutofit/>
          </a:bodyPr>
          <a:lstStyle>
            <a:lvl1pPr>
              <a:defRPr sz="100">
                <a:solidFill>
                  <a:schemeClr val="tx1">
                    <a:alpha val="0"/>
                  </a:schemeClr>
                </a:solidFill>
              </a:defRPr>
            </a:lvl1pPr>
          </a:lstStyle>
          <a:p>
            <a:pPr lvl="0"/>
            <a:r>
              <a:rPr lang="en-GB"/>
              <a:t> </a:t>
            </a:r>
          </a:p>
        </p:txBody>
      </p:sp>
      <p:sp>
        <p:nvSpPr>
          <p:cNvPr id="76" name="Tijdelijke aanduiding voor tekst 75">
            <a:extLst>
              <a:ext uri="{FF2B5EF4-FFF2-40B4-BE49-F238E27FC236}">
                <a16:creationId xmlns:a16="http://schemas.microsoft.com/office/drawing/2014/main" id="{AB5994FE-18E0-2453-1A00-EE65AB906EBC}"/>
              </a:ext>
            </a:extLst>
          </p:cNvPr>
          <p:cNvSpPr>
            <a:spLocks noGrp="1"/>
          </p:cNvSpPr>
          <p:nvPr>
            <p:ph type="body" sz="quarter" idx="15" hasCustomPrompt="1"/>
          </p:nvPr>
        </p:nvSpPr>
        <p:spPr>
          <a:xfrm>
            <a:off x="6252739" y="2704806"/>
            <a:ext cx="453380" cy="595025"/>
          </a:xfrm>
          <a:custGeom>
            <a:avLst/>
            <a:gdLst>
              <a:gd name="connsiteX0" fmla="*/ 66761 w 453380"/>
              <a:gd name="connsiteY0" fmla="*/ 0 h 595025"/>
              <a:gd name="connsiteX1" fmla="*/ 389527 w 453380"/>
              <a:gd name="connsiteY1" fmla="*/ 0 h 595025"/>
              <a:gd name="connsiteX2" fmla="*/ 453380 w 453380"/>
              <a:gd name="connsiteY2" fmla="*/ 63854 h 595025"/>
              <a:gd name="connsiteX3" fmla="*/ 389527 w 453380"/>
              <a:gd name="connsiteY3" fmla="*/ 128292 h 595025"/>
              <a:gd name="connsiteX4" fmla="*/ 133515 w 453380"/>
              <a:gd name="connsiteY4" fmla="*/ 128292 h 595025"/>
              <a:gd name="connsiteX5" fmla="*/ 133515 w 453380"/>
              <a:gd name="connsiteY5" fmla="*/ 253104 h 595025"/>
              <a:gd name="connsiteX6" fmla="*/ 293743 w 453380"/>
              <a:gd name="connsiteY6" fmla="*/ 253104 h 595025"/>
              <a:gd name="connsiteX7" fmla="*/ 357597 w 453380"/>
              <a:gd name="connsiteY7" fmla="*/ 317543 h 595025"/>
              <a:gd name="connsiteX8" fmla="*/ 293743 w 453380"/>
              <a:gd name="connsiteY8" fmla="*/ 381396 h 595025"/>
              <a:gd name="connsiteX9" fmla="*/ 133515 w 453380"/>
              <a:gd name="connsiteY9" fmla="*/ 381396 h 595025"/>
              <a:gd name="connsiteX10" fmla="*/ 133515 w 453380"/>
              <a:gd name="connsiteY10" fmla="*/ 382560 h 595025"/>
              <a:gd name="connsiteX11" fmla="*/ 133515 w 453380"/>
              <a:gd name="connsiteY11" fmla="*/ 527686 h 595025"/>
              <a:gd name="connsiteX12" fmla="*/ 66761 w 453380"/>
              <a:gd name="connsiteY12" fmla="*/ 595025 h 595025"/>
              <a:gd name="connsiteX13" fmla="*/ 0 w 453380"/>
              <a:gd name="connsiteY13" fmla="*/ 527686 h 595025"/>
              <a:gd name="connsiteX14" fmla="*/ 0 w 453380"/>
              <a:gd name="connsiteY14" fmla="*/ 67340 h 595025"/>
              <a:gd name="connsiteX15" fmla="*/ 66761 w 453380"/>
              <a:gd name="connsiteY15" fmla="*/ 0 h 59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3380" h="595025">
                <a:moveTo>
                  <a:pt x="66761" y="0"/>
                </a:moveTo>
                <a:lnTo>
                  <a:pt x="389527" y="0"/>
                </a:lnTo>
                <a:cubicBezTo>
                  <a:pt x="432482" y="0"/>
                  <a:pt x="453380" y="22063"/>
                  <a:pt x="453380" y="63854"/>
                </a:cubicBezTo>
                <a:cubicBezTo>
                  <a:pt x="453380" y="105657"/>
                  <a:pt x="432482" y="128292"/>
                  <a:pt x="389527" y="128292"/>
                </a:cubicBezTo>
                <a:lnTo>
                  <a:pt x="133515" y="128292"/>
                </a:lnTo>
                <a:lnTo>
                  <a:pt x="133515" y="253104"/>
                </a:lnTo>
                <a:lnTo>
                  <a:pt x="293743" y="253104"/>
                </a:lnTo>
                <a:cubicBezTo>
                  <a:pt x="336698" y="253104"/>
                  <a:pt x="357597" y="275167"/>
                  <a:pt x="357597" y="317543"/>
                </a:cubicBezTo>
                <a:cubicBezTo>
                  <a:pt x="357597" y="359919"/>
                  <a:pt x="336698" y="381396"/>
                  <a:pt x="293743" y="381396"/>
                </a:cubicBezTo>
                <a:lnTo>
                  <a:pt x="133515" y="381396"/>
                </a:lnTo>
                <a:lnTo>
                  <a:pt x="133515" y="382560"/>
                </a:lnTo>
                <a:lnTo>
                  <a:pt x="133515" y="527686"/>
                </a:lnTo>
                <a:cubicBezTo>
                  <a:pt x="133515" y="572390"/>
                  <a:pt x="110880" y="595025"/>
                  <a:pt x="66761" y="595025"/>
                </a:cubicBezTo>
                <a:cubicBezTo>
                  <a:pt x="22642" y="595025"/>
                  <a:pt x="0" y="572390"/>
                  <a:pt x="0" y="527686"/>
                </a:cubicBezTo>
                <a:lnTo>
                  <a:pt x="0" y="67340"/>
                </a:lnTo>
                <a:cubicBezTo>
                  <a:pt x="0" y="22642"/>
                  <a:pt x="23221" y="0"/>
                  <a:pt x="66761" y="0"/>
                </a:cubicBezTo>
                <a:close/>
              </a:path>
            </a:pathLst>
          </a:custGeom>
          <a:solidFill>
            <a:schemeClr val="bg2"/>
          </a:solidFill>
        </p:spPr>
        <p:txBody>
          <a:bodyPr wrap="square">
            <a:noAutofit/>
          </a:bodyPr>
          <a:lstStyle>
            <a:lvl1pPr>
              <a:defRPr sz="100"/>
            </a:lvl1pPr>
          </a:lstStyle>
          <a:p>
            <a:pPr lvl="0"/>
            <a:r>
              <a:rPr lang="en-GB"/>
              <a:t> </a:t>
            </a:r>
          </a:p>
        </p:txBody>
      </p:sp>
      <p:sp>
        <p:nvSpPr>
          <p:cNvPr id="79" name="Tijdelijke aanduiding voor tekst 78">
            <a:extLst>
              <a:ext uri="{FF2B5EF4-FFF2-40B4-BE49-F238E27FC236}">
                <a16:creationId xmlns:a16="http://schemas.microsoft.com/office/drawing/2014/main" id="{069731C8-5C0E-1B2F-DA00-7968CEB87022}"/>
              </a:ext>
            </a:extLst>
          </p:cNvPr>
          <p:cNvSpPr>
            <a:spLocks noGrp="1"/>
          </p:cNvSpPr>
          <p:nvPr>
            <p:ph type="body" sz="quarter" idx="16" hasCustomPrompt="1"/>
          </p:nvPr>
        </p:nvSpPr>
        <p:spPr>
          <a:xfrm>
            <a:off x="5625206" y="2704806"/>
            <a:ext cx="480087" cy="595610"/>
          </a:xfrm>
          <a:custGeom>
            <a:avLst/>
            <a:gdLst>
              <a:gd name="connsiteX0" fmla="*/ 135259 w 480087"/>
              <a:gd name="connsiteY0" fmla="*/ 129456 h 595610"/>
              <a:gd name="connsiteX1" fmla="*/ 135259 w 480087"/>
              <a:gd name="connsiteY1" fmla="*/ 286192 h 595610"/>
              <a:gd name="connsiteX2" fmla="*/ 249039 w 480087"/>
              <a:gd name="connsiteY2" fmla="*/ 286192 h 595610"/>
              <a:gd name="connsiteX3" fmla="*/ 341343 w 480087"/>
              <a:gd name="connsiteY3" fmla="*/ 208406 h 595610"/>
              <a:gd name="connsiteX4" fmla="*/ 249039 w 480087"/>
              <a:gd name="connsiteY4" fmla="*/ 129456 h 595610"/>
              <a:gd name="connsiteX5" fmla="*/ 67340 w 480087"/>
              <a:gd name="connsiteY5" fmla="*/ 0 h 595610"/>
              <a:gd name="connsiteX6" fmla="*/ 260650 w 480087"/>
              <a:gd name="connsiteY6" fmla="*/ 0 h 595610"/>
              <a:gd name="connsiteX7" fmla="*/ 480087 w 480087"/>
              <a:gd name="connsiteY7" fmla="*/ 207242 h 595610"/>
              <a:gd name="connsiteX8" fmla="*/ 387784 w 480087"/>
              <a:gd name="connsiteY8" fmla="*/ 369786 h 595610"/>
              <a:gd name="connsiteX9" fmla="*/ 449901 w 480087"/>
              <a:gd name="connsiteY9" fmla="*/ 494598 h 595610"/>
              <a:gd name="connsiteX10" fmla="*/ 458610 w 480087"/>
              <a:gd name="connsiteY10" fmla="*/ 530593 h 595610"/>
              <a:gd name="connsiteX11" fmla="*/ 380818 w 480087"/>
              <a:gd name="connsiteY11" fmla="*/ 594446 h 595610"/>
              <a:gd name="connsiteX12" fmla="*/ 325667 w 480087"/>
              <a:gd name="connsiteY12" fmla="*/ 551485 h 595610"/>
              <a:gd name="connsiteX13" fmla="*/ 258913 w 480087"/>
              <a:gd name="connsiteY13" fmla="*/ 408103 h 595610"/>
              <a:gd name="connsiteX14" fmla="*/ 258328 w 480087"/>
              <a:gd name="connsiteY14" fmla="*/ 408682 h 595610"/>
              <a:gd name="connsiteX15" fmla="*/ 135259 w 480087"/>
              <a:gd name="connsiteY15" fmla="*/ 408682 h 595610"/>
              <a:gd name="connsiteX16" fmla="*/ 135259 w 480087"/>
              <a:gd name="connsiteY16" fmla="*/ 528271 h 595610"/>
              <a:gd name="connsiteX17" fmla="*/ 67340 w 480087"/>
              <a:gd name="connsiteY17" fmla="*/ 595610 h 595610"/>
              <a:gd name="connsiteX18" fmla="*/ 0 w 480087"/>
              <a:gd name="connsiteY18" fmla="*/ 528271 h 595610"/>
              <a:gd name="connsiteX19" fmla="*/ 0 w 480087"/>
              <a:gd name="connsiteY19" fmla="*/ 67340 h 595610"/>
              <a:gd name="connsiteX20" fmla="*/ 67340 w 480087"/>
              <a:gd name="connsiteY20" fmla="*/ 0 h 59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0087" h="595610">
                <a:moveTo>
                  <a:pt x="135259" y="129456"/>
                </a:moveTo>
                <a:lnTo>
                  <a:pt x="135259" y="286192"/>
                </a:lnTo>
                <a:lnTo>
                  <a:pt x="249039" y="286192"/>
                </a:lnTo>
                <a:cubicBezTo>
                  <a:pt x="300704" y="286192"/>
                  <a:pt x="341343" y="262971"/>
                  <a:pt x="341343" y="208406"/>
                </a:cubicBezTo>
                <a:cubicBezTo>
                  <a:pt x="341343" y="153835"/>
                  <a:pt x="300704" y="129456"/>
                  <a:pt x="249039" y="129456"/>
                </a:cubicBezTo>
                <a:close/>
                <a:moveTo>
                  <a:pt x="67340" y="0"/>
                </a:moveTo>
                <a:lnTo>
                  <a:pt x="260650" y="0"/>
                </a:lnTo>
                <a:cubicBezTo>
                  <a:pt x="390106" y="0"/>
                  <a:pt x="480087" y="84758"/>
                  <a:pt x="480087" y="207242"/>
                </a:cubicBezTo>
                <a:cubicBezTo>
                  <a:pt x="480087" y="282133"/>
                  <a:pt x="445835" y="339020"/>
                  <a:pt x="387784" y="369786"/>
                </a:cubicBezTo>
                <a:lnTo>
                  <a:pt x="449901" y="494598"/>
                </a:lnTo>
                <a:cubicBezTo>
                  <a:pt x="456282" y="506787"/>
                  <a:pt x="458610" y="518983"/>
                  <a:pt x="458610" y="530593"/>
                </a:cubicBezTo>
                <a:cubicBezTo>
                  <a:pt x="458610" y="569483"/>
                  <a:pt x="413906" y="594446"/>
                  <a:pt x="380818" y="594446"/>
                </a:cubicBezTo>
                <a:cubicBezTo>
                  <a:pt x="355854" y="594446"/>
                  <a:pt x="337857" y="579935"/>
                  <a:pt x="325667" y="551485"/>
                </a:cubicBezTo>
                <a:lnTo>
                  <a:pt x="258913" y="408103"/>
                </a:lnTo>
                <a:lnTo>
                  <a:pt x="258328" y="408682"/>
                </a:lnTo>
                <a:lnTo>
                  <a:pt x="135259" y="408682"/>
                </a:lnTo>
                <a:lnTo>
                  <a:pt x="135259" y="528271"/>
                </a:lnTo>
                <a:cubicBezTo>
                  <a:pt x="135259" y="572969"/>
                  <a:pt x="112038" y="595610"/>
                  <a:pt x="67340" y="595610"/>
                </a:cubicBezTo>
                <a:cubicBezTo>
                  <a:pt x="22642" y="595610"/>
                  <a:pt x="0" y="572969"/>
                  <a:pt x="0" y="528271"/>
                </a:cubicBezTo>
                <a:lnTo>
                  <a:pt x="0" y="67340"/>
                </a:lnTo>
                <a:cubicBezTo>
                  <a:pt x="0" y="22642"/>
                  <a:pt x="23221" y="0"/>
                  <a:pt x="67340" y="0"/>
                </a:cubicBezTo>
                <a:close/>
              </a:path>
            </a:pathLst>
          </a:custGeom>
          <a:solidFill>
            <a:schemeClr val="bg2"/>
          </a:solidFill>
        </p:spPr>
        <p:txBody>
          <a:bodyPr wrap="square">
            <a:noAutofit/>
          </a:bodyPr>
          <a:lstStyle>
            <a:lvl1pPr>
              <a:defRPr sz="100"/>
            </a:lvl1pPr>
          </a:lstStyle>
          <a:p>
            <a:pPr lvl="0"/>
            <a:r>
              <a:rPr lang="en-GB"/>
              <a:t> </a:t>
            </a:r>
          </a:p>
        </p:txBody>
      </p:sp>
      <p:sp>
        <p:nvSpPr>
          <p:cNvPr id="80" name="Tijdelijke aanduiding voor tekst 79">
            <a:extLst>
              <a:ext uri="{FF2B5EF4-FFF2-40B4-BE49-F238E27FC236}">
                <a16:creationId xmlns:a16="http://schemas.microsoft.com/office/drawing/2014/main" id="{8BC321F7-D56B-1688-101C-D67EAD0C745E}"/>
              </a:ext>
            </a:extLst>
          </p:cNvPr>
          <p:cNvSpPr>
            <a:spLocks noGrp="1"/>
          </p:cNvSpPr>
          <p:nvPr>
            <p:ph type="body" sz="quarter" idx="17" hasCustomPrompt="1"/>
          </p:nvPr>
        </p:nvSpPr>
        <p:spPr>
          <a:xfrm>
            <a:off x="4932646" y="2704806"/>
            <a:ext cx="534652" cy="602576"/>
          </a:xfrm>
          <a:custGeom>
            <a:avLst/>
            <a:gdLst>
              <a:gd name="connsiteX0" fmla="*/ 67340 w 534652"/>
              <a:gd name="connsiteY0" fmla="*/ 0 h 602576"/>
              <a:gd name="connsiteX1" fmla="*/ 135259 w 534652"/>
              <a:gd name="connsiteY1" fmla="*/ 66761 h 602576"/>
              <a:gd name="connsiteX2" fmla="*/ 135259 w 534652"/>
              <a:gd name="connsiteY2" fmla="*/ 323924 h 602576"/>
              <a:gd name="connsiteX3" fmla="*/ 267037 w 534652"/>
              <a:gd name="connsiteY3" fmla="*/ 469634 h 602576"/>
              <a:gd name="connsiteX4" fmla="*/ 399973 w 534652"/>
              <a:gd name="connsiteY4" fmla="*/ 323924 h 602576"/>
              <a:gd name="connsiteX5" fmla="*/ 399973 w 534652"/>
              <a:gd name="connsiteY5" fmla="*/ 66761 h 602576"/>
              <a:gd name="connsiteX6" fmla="*/ 399394 w 534652"/>
              <a:gd name="connsiteY6" fmla="*/ 66761 h 602576"/>
              <a:gd name="connsiteX7" fmla="*/ 466734 w 534652"/>
              <a:gd name="connsiteY7" fmla="*/ 0 h 602576"/>
              <a:gd name="connsiteX8" fmla="*/ 534652 w 534652"/>
              <a:gd name="connsiteY8" fmla="*/ 66761 h 602576"/>
              <a:gd name="connsiteX9" fmla="*/ 534652 w 534652"/>
              <a:gd name="connsiteY9" fmla="*/ 323924 h 602576"/>
              <a:gd name="connsiteX10" fmla="*/ 267037 w 534652"/>
              <a:gd name="connsiteY10" fmla="*/ 602576 h 602576"/>
              <a:gd name="connsiteX11" fmla="*/ 0 w 534652"/>
              <a:gd name="connsiteY11" fmla="*/ 323924 h 602576"/>
              <a:gd name="connsiteX12" fmla="*/ 0 w 534652"/>
              <a:gd name="connsiteY12" fmla="*/ 66761 h 602576"/>
              <a:gd name="connsiteX13" fmla="*/ 67340 w 534652"/>
              <a:gd name="connsiteY13" fmla="*/ 0 h 60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4652" h="602576">
                <a:moveTo>
                  <a:pt x="67340" y="0"/>
                </a:moveTo>
                <a:cubicBezTo>
                  <a:pt x="111459" y="0"/>
                  <a:pt x="135259" y="22642"/>
                  <a:pt x="135259" y="66761"/>
                </a:cubicBezTo>
                <a:lnTo>
                  <a:pt x="135259" y="323924"/>
                </a:lnTo>
                <a:cubicBezTo>
                  <a:pt x="135259" y="415069"/>
                  <a:pt x="190988" y="469634"/>
                  <a:pt x="267037" y="469634"/>
                </a:cubicBezTo>
                <a:cubicBezTo>
                  <a:pt x="343086" y="469634"/>
                  <a:pt x="399973" y="415069"/>
                  <a:pt x="399973" y="323924"/>
                </a:cubicBezTo>
                <a:lnTo>
                  <a:pt x="399973" y="66761"/>
                </a:lnTo>
                <a:lnTo>
                  <a:pt x="399394" y="66761"/>
                </a:lnTo>
                <a:cubicBezTo>
                  <a:pt x="399394" y="22063"/>
                  <a:pt x="422615" y="0"/>
                  <a:pt x="466734" y="0"/>
                </a:cubicBezTo>
                <a:cubicBezTo>
                  <a:pt x="510853" y="0"/>
                  <a:pt x="534652" y="22642"/>
                  <a:pt x="534652" y="66761"/>
                </a:cubicBezTo>
                <a:lnTo>
                  <a:pt x="534652" y="323924"/>
                </a:lnTo>
                <a:cubicBezTo>
                  <a:pt x="534652" y="493434"/>
                  <a:pt x="421457" y="602576"/>
                  <a:pt x="267037" y="602576"/>
                </a:cubicBezTo>
                <a:cubicBezTo>
                  <a:pt x="112623" y="602576"/>
                  <a:pt x="0" y="493434"/>
                  <a:pt x="0" y="323924"/>
                </a:cubicBezTo>
                <a:lnTo>
                  <a:pt x="0" y="66761"/>
                </a:lnTo>
                <a:cubicBezTo>
                  <a:pt x="0" y="22063"/>
                  <a:pt x="23221" y="0"/>
                  <a:pt x="67340" y="0"/>
                </a:cubicBezTo>
                <a:close/>
              </a:path>
            </a:pathLst>
          </a:custGeom>
          <a:solidFill>
            <a:schemeClr val="bg2"/>
          </a:solidFill>
        </p:spPr>
        <p:txBody>
          <a:bodyPr wrap="square">
            <a:noAutofit/>
          </a:bodyPr>
          <a:lstStyle>
            <a:lvl1pPr>
              <a:defRPr sz="100"/>
            </a:lvl1pPr>
          </a:lstStyle>
          <a:p>
            <a:pPr lvl="0"/>
            <a:r>
              <a:rPr lang="en-GB"/>
              <a:t> </a:t>
            </a:r>
          </a:p>
        </p:txBody>
      </p:sp>
      <p:sp>
        <p:nvSpPr>
          <p:cNvPr id="83" name="Tijdelijke aanduiding voor tekst 82">
            <a:extLst>
              <a:ext uri="{FF2B5EF4-FFF2-40B4-BE49-F238E27FC236}">
                <a16:creationId xmlns:a16="http://schemas.microsoft.com/office/drawing/2014/main" id="{843D44F3-22DE-6CE9-C43C-E259C1F60B93}"/>
              </a:ext>
            </a:extLst>
          </p:cNvPr>
          <p:cNvSpPr>
            <a:spLocks noGrp="1"/>
          </p:cNvSpPr>
          <p:nvPr>
            <p:ph type="body" sz="quarter" idx="18" hasCustomPrompt="1"/>
          </p:nvPr>
        </p:nvSpPr>
        <p:spPr>
          <a:xfrm>
            <a:off x="4329498" y="2704806"/>
            <a:ext cx="471957" cy="606635"/>
          </a:xfrm>
          <a:custGeom>
            <a:avLst/>
            <a:gdLst>
              <a:gd name="connsiteX0" fmla="*/ 237429 w 471957"/>
              <a:gd name="connsiteY0" fmla="*/ 0 h 606635"/>
              <a:gd name="connsiteX1" fmla="*/ 453381 w 471957"/>
              <a:gd name="connsiteY1" fmla="*/ 97527 h 606635"/>
              <a:gd name="connsiteX2" fmla="*/ 397651 w 471957"/>
              <a:gd name="connsiteY2" fmla="*/ 160801 h 606635"/>
              <a:gd name="connsiteX3" fmla="*/ 343665 w 471957"/>
              <a:gd name="connsiteY3" fmla="*/ 148612 h 606635"/>
              <a:gd name="connsiteX4" fmla="*/ 236850 w 471957"/>
              <a:gd name="connsiteY4" fmla="*/ 126555 h 606635"/>
              <a:gd name="connsiteX5" fmla="*/ 152677 w 471957"/>
              <a:gd name="connsiteY5" fmla="*/ 171253 h 606635"/>
              <a:gd name="connsiteX6" fmla="*/ 220017 w 471957"/>
              <a:gd name="connsiteY6" fmla="*/ 224075 h 606635"/>
              <a:gd name="connsiteX7" fmla="*/ 329733 w 471957"/>
              <a:gd name="connsiteY7" fmla="*/ 257748 h 606635"/>
              <a:gd name="connsiteX8" fmla="*/ 471957 w 471957"/>
              <a:gd name="connsiteY8" fmla="*/ 427258 h 606635"/>
              <a:gd name="connsiteX9" fmla="*/ 238593 w 471957"/>
              <a:gd name="connsiteY9" fmla="*/ 606635 h 606635"/>
              <a:gd name="connsiteX10" fmla="*/ 0 w 471957"/>
              <a:gd name="connsiteY10" fmla="*/ 509109 h 606635"/>
              <a:gd name="connsiteX11" fmla="*/ 61532 w 471957"/>
              <a:gd name="connsiteY11" fmla="*/ 445835 h 606635"/>
              <a:gd name="connsiteX12" fmla="*/ 121911 w 471957"/>
              <a:gd name="connsiteY12" fmla="*/ 458024 h 606635"/>
              <a:gd name="connsiteX13" fmla="*/ 239172 w 471957"/>
              <a:gd name="connsiteY13" fmla="*/ 480086 h 606635"/>
              <a:gd name="connsiteX14" fmla="*/ 334377 w 471957"/>
              <a:gd name="connsiteY14" fmla="*/ 423193 h 606635"/>
              <a:gd name="connsiteX15" fmla="*/ 333798 w 471957"/>
              <a:gd name="connsiteY15" fmla="*/ 423193 h 606635"/>
              <a:gd name="connsiteX16" fmla="*/ 246718 w 471957"/>
              <a:gd name="connsiteY16" fmla="*/ 365142 h 606635"/>
              <a:gd name="connsiteX17" fmla="*/ 148612 w 471957"/>
              <a:gd name="connsiteY17" fmla="*/ 335534 h 606635"/>
              <a:gd name="connsiteX18" fmla="*/ 15091 w 471957"/>
              <a:gd name="connsiteY18" fmla="*/ 177055 h 606635"/>
              <a:gd name="connsiteX19" fmla="*/ 237429 w 471957"/>
              <a:gd name="connsiteY19" fmla="*/ 0 h 606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1957" h="606635">
                <a:moveTo>
                  <a:pt x="237429" y="0"/>
                </a:moveTo>
                <a:cubicBezTo>
                  <a:pt x="336699" y="0"/>
                  <a:pt x="453381" y="34252"/>
                  <a:pt x="453381" y="97527"/>
                </a:cubicBezTo>
                <a:cubicBezTo>
                  <a:pt x="453381" y="136422"/>
                  <a:pt x="433646" y="160801"/>
                  <a:pt x="397651" y="160801"/>
                </a:cubicBezTo>
                <a:cubicBezTo>
                  <a:pt x="379075" y="160801"/>
                  <a:pt x="362820" y="154414"/>
                  <a:pt x="343665" y="148612"/>
                </a:cubicBezTo>
                <a:cubicBezTo>
                  <a:pt x="316379" y="138165"/>
                  <a:pt x="282712" y="126555"/>
                  <a:pt x="236850" y="126555"/>
                </a:cubicBezTo>
                <a:cubicBezTo>
                  <a:pt x="199118" y="126555"/>
                  <a:pt x="152677" y="141067"/>
                  <a:pt x="152677" y="171253"/>
                </a:cubicBezTo>
                <a:cubicBezTo>
                  <a:pt x="152677" y="197954"/>
                  <a:pt x="173576" y="210149"/>
                  <a:pt x="220017" y="224075"/>
                </a:cubicBezTo>
                <a:lnTo>
                  <a:pt x="329733" y="257748"/>
                </a:lnTo>
                <a:cubicBezTo>
                  <a:pt x="404039" y="280390"/>
                  <a:pt x="471957" y="325088"/>
                  <a:pt x="471957" y="427258"/>
                </a:cubicBezTo>
                <a:cubicBezTo>
                  <a:pt x="471957" y="536395"/>
                  <a:pt x="369787" y="606635"/>
                  <a:pt x="238593" y="606635"/>
                </a:cubicBezTo>
                <a:cubicBezTo>
                  <a:pt x="128871" y="606635"/>
                  <a:pt x="0" y="572389"/>
                  <a:pt x="0" y="509109"/>
                </a:cubicBezTo>
                <a:cubicBezTo>
                  <a:pt x="0" y="470219"/>
                  <a:pt x="22642" y="445835"/>
                  <a:pt x="61532" y="445835"/>
                </a:cubicBezTo>
                <a:cubicBezTo>
                  <a:pt x="81851" y="445835"/>
                  <a:pt x="100428" y="451058"/>
                  <a:pt x="121911" y="458024"/>
                </a:cubicBezTo>
                <a:cubicBezTo>
                  <a:pt x="151513" y="467897"/>
                  <a:pt x="186344" y="480086"/>
                  <a:pt x="239172" y="480086"/>
                </a:cubicBezTo>
                <a:cubicBezTo>
                  <a:pt x="283870" y="480086"/>
                  <a:pt x="334377" y="459767"/>
                  <a:pt x="334377" y="423193"/>
                </a:cubicBezTo>
                <a:lnTo>
                  <a:pt x="333798" y="423193"/>
                </a:lnTo>
                <a:cubicBezTo>
                  <a:pt x="333798" y="393006"/>
                  <a:pt x="295481" y="380238"/>
                  <a:pt x="246718" y="365142"/>
                </a:cubicBezTo>
                <a:lnTo>
                  <a:pt x="148612" y="335534"/>
                </a:lnTo>
                <a:cubicBezTo>
                  <a:pt x="77786" y="314642"/>
                  <a:pt x="15091" y="264714"/>
                  <a:pt x="15091" y="177055"/>
                </a:cubicBezTo>
                <a:cubicBezTo>
                  <a:pt x="15091" y="71984"/>
                  <a:pt x="109716" y="0"/>
                  <a:pt x="237429" y="0"/>
                </a:cubicBezTo>
                <a:close/>
              </a:path>
            </a:pathLst>
          </a:custGeom>
          <a:solidFill>
            <a:schemeClr val="bg2"/>
          </a:solidFill>
        </p:spPr>
        <p:txBody>
          <a:bodyPr wrap="square">
            <a:noAutofit/>
          </a:bodyPr>
          <a:lstStyle>
            <a:lvl1pPr>
              <a:defRPr sz="100"/>
            </a:lvl1pPr>
          </a:lstStyle>
          <a:p>
            <a:pPr lvl="0"/>
            <a:r>
              <a:rPr lang="en-GB"/>
              <a:t> </a:t>
            </a:r>
          </a:p>
        </p:txBody>
      </p:sp>
    </p:spTree>
    <p:extLst>
      <p:ext uri="{BB962C8B-B14F-4D97-AF65-F5344CB8AC3E}">
        <p14:creationId xmlns:p14="http://schemas.microsoft.com/office/powerpoint/2010/main" val="2081009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p:cTn id="7" dur="750" fill="hold"/>
                                        <p:tgtEl>
                                          <p:spTgt spid="5">
                                            <p:bg/>
                                          </p:spTgt>
                                        </p:tgtEl>
                                        <p:attrNameLst>
                                          <p:attrName>ppt_w</p:attrName>
                                        </p:attrNameLst>
                                      </p:cBhvr>
                                      <p:tavLst>
                                        <p:tav tm="0">
                                          <p:val>
                                            <p:fltVal val="0"/>
                                          </p:val>
                                        </p:tav>
                                        <p:tav tm="100000">
                                          <p:val>
                                            <p:strVal val="#ppt_w"/>
                                          </p:val>
                                        </p:tav>
                                      </p:tavLst>
                                    </p:anim>
                                    <p:anim calcmode="lin" valueType="num">
                                      <p:cBhvr>
                                        <p:cTn id="8" dur="750" fill="hold"/>
                                        <p:tgtEl>
                                          <p:spTgt spid="5">
                                            <p:bg/>
                                          </p:spTgt>
                                        </p:tgtEl>
                                        <p:attrNameLst>
                                          <p:attrName>ppt_h</p:attrName>
                                        </p:attrNameLst>
                                      </p:cBhvr>
                                      <p:tavLst>
                                        <p:tav tm="0">
                                          <p:val>
                                            <p:fltVal val="0"/>
                                          </p:val>
                                        </p:tav>
                                        <p:tav tm="100000">
                                          <p:val>
                                            <p:strVal val="#ppt_h"/>
                                          </p:val>
                                        </p:tav>
                                      </p:tavLst>
                                    </p:anim>
                                    <p:animEffect transition="in" filter="fade">
                                      <p:cBhvr>
                                        <p:cTn id="9" dur="750"/>
                                        <p:tgtEl>
                                          <p:spTgt spid="5">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75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75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4" dur="750"/>
                                        <p:tgtEl>
                                          <p:spTgt spid="5">
                                            <p:txEl>
                                              <p:pRg st="0" end="0"/>
                                            </p:txEl>
                                          </p:spTgt>
                                        </p:tgtEl>
                                      </p:cBhvr>
                                    </p:animEffect>
                                  </p:childTnLst>
                                </p:cTn>
                              </p:par>
                            </p:childTnLst>
                          </p:cTn>
                        </p:par>
                        <p:par>
                          <p:cTn id="15" fill="hold">
                            <p:stCondLst>
                              <p:cond delay="750"/>
                            </p:stCondLst>
                            <p:childTnLst>
                              <p:par>
                                <p:cTn id="16" presetID="12" presetClass="entr" presetSubtype="4" fill="hold" grpId="0" nodeType="afterEffect">
                                  <p:stCondLst>
                                    <p:cond delay="0"/>
                                  </p:stCondLst>
                                  <p:childTnLst>
                                    <p:set>
                                      <p:cBhvr>
                                        <p:cTn id="17" dur="1" fill="hold">
                                          <p:stCondLst>
                                            <p:cond delay="0"/>
                                          </p:stCondLst>
                                        </p:cTn>
                                        <p:tgtEl>
                                          <p:spTgt spid="83"/>
                                        </p:tgtEl>
                                        <p:attrNameLst>
                                          <p:attrName>style.visibility</p:attrName>
                                        </p:attrNameLst>
                                      </p:cBhvr>
                                      <p:to>
                                        <p:strVal val="visible"/>
                                      </p:to>
                                    </p:set>
                                    <p:anim calcmode="lin" valueType="num">
                                      <p:cBhvr additive="base">
                                        <p:cTn id="18" dur="750"/>
                                        <p:tgtEl>
                                          <p:spTgt spid="83"/>
                                        </p:tgtEl>
                                        <p:attrNameLst>
                                          <p:attrName>ppt_y</p:attrName>
                                        </p:attrNameLst>
                                      </p:cBhvr>
                                      <p:tavLst>
                                        <p:tav tm="0">
                                          <p:val>
                                            <p:strVal val="#ppt_y+#ppt_h*1.125000"/>
                                          </p:val>
                                        </p:tav>
                                        <p:tav tm="100000">
                                          <p:val>
                                            <p:strVal val="#ppt_y"/>
                                          </p:val>
                                        </p:tav>
                                      </p:tavLst>
                                    </p:anim>
                                    <p:animEffect transition="in" filter="wipe(up)">
                                      <p:cBhvr>
                                        <p:cTn id="19" dur="750"/>
                                        <p:tgtEl>
                                          <p:spTgt spid="83"/>
                                        </p:tgtEl>
                                      </p:cBhvr>
                                    </p:animEffect>
                                  </p:childTnLst>
                                </p:cTn>
                              </p:par>
                              <p:par>
                                <p:cTn id="20" presetID="12" presetClass="entr" presetSubtype="4" fill="hold" grpId="0" nodeType="withEffect">
                                  <p:stCondLst>
                                    <p:cond delay="250"/>
                                  </p:stCondLst>
                                  <p:childTnLst>
                                    <p:set>
                                      <p:cBhvr>
                                        <p:cTn id="21" dur="1" fill="hold">
                                          <p:stCondLst>
                                            <p:cond delay="0"/>
                                          </p:stCondLst>
                                        </p:cTn>
                                        <p:tgtEl>
                                          <p:spTgt spid="80"/>
                                        </p:tgtEl>
                                        <p:attrNameLst>
                                          <p:attrName>style.visibility</p:attrName>
                                        </p:attrNameLst>
                                      </p:cBhvr>
                                      <p:to>
                                        <p:strVal val="visible"/>
                                      </p:to>
                                    </p:set>
                                    <p:anim calcmode="lin" valueType="num">
                                      <p:cBhvr additive="base">
                                        <p:cTn id="22" dur="750"/>
                                        <p:tgtEl>
                                          <p:spTgt spid="80"/>
                                        </p:tgtEl>
                                        <p:attrNameLst>
                                          <p:attrName>ppt_y</p:attrName>
                                        </p:attrNameLst>
                                      </p:cBhvr>
                                      <p:tavLst>
                                        <p:tav tm="0">
                                          <p:val>
                                            <p:strVal val="#ppt_y+#ppt_h*1.125000"/>
                                          </p:val>
                                        </p:tav>
                                        <p:tav tm="100000">
                                          <p:val>
                                            <p:strVal val="#ppt_y"/>
                                          </p:val>
                                        </p:tav>
                                      </p:tavLst>
                                    </p:anim>
                                    <p:animEffect transition="in" filter="wipe(up)">
                                      <p:cBhvr>
                                        <p:cTn id="23" dur="750"/>
                                        <p:tgtEl>
                                          <p:spTgt spid="80"/>
                                        </p:tgtEl>
                                      </p:cBhvr>
                                    </p:animEffect>
                                  </p:childTnLst>
                                </p:cTn>
                              </p:par>
                              <p:par>
                                <p:cTn id="24" presetID="12" presetClass="entr" presetSubtype="4" fill="hold" grpId="0" nodeType="withEffect">
                                  <p:stCondLst>
                                    <p:cond delay="500"/>
                                  </p:stCondLst>
                                  <p:childTnLst>
                                    <p:set>
                                      <p:cBhvr>
                                        <p:cTn id="25" dur="1" fill="hold">
                                          <p:stCondLst>
                                            <p:cond delay="0"/>
                                          </p:stCondLst>
                                        </p:cTn>
                                        <p:tgtEl>
                                          <p:spTgt spid="79"/>
                                        </p:tgtEl>
                                        <p:attrNameLst>
                                          <p:attrName>style.visibility</p:attrName>
                                        </p:attrNameLst>
                                      </p:cBhvr>
                                      <p:to>
                                        <p:strVal val="visible"/>
                                      </p:to>
                                    </p:set>
                                    <p:anim calcmode="lin" valueType="num">
                                      <p:cBhvr additive="base">
                                        <p:cTn id="26" dur="750"/>
                                        <p:tgtEl>
                                          <p:spTgt spid="79"/>
                                        </p:tgtEl>
                                        <p:attrNameLst>
                                          <p:attrName>ppt_y</p:attrName>
                                        </p:attrNameLst>
                                      </p:cBhvr>
                                      <p:tavLst>
                                        <p:tav tm="0">
                                          <p:val>
                                            <p:strVal val="#ppt_y+#ppt_h*1.125000"/>
                                          </p:val>
                                        </p:tav>
                                        <p:tav tm="100000">
                                          <p:val>
                                            <p:strVal val="#ppt_y"/>
                                          </p:val>
                                        </p:tav>
                                      </p:tavLst>
                                    </p:anim>
                                    <p:animEffect transition="in" filter="wipe(up)">
                                      <p:cBhvr>
                                        <p:cTn id="27" dur="750"/>
                                        <p:tgtEl>
                                          <p:spTgt spid="79"/>
                                        </p:tgtEl>
                                      </p:cBhvr>
                                    </p:animEffect>
                                  </p:childTnLst>
                                </p:cTn>
                              </p:par>
                              <p:par>
                                <p:cTn id="28" presetID="12" presetClass="entr" presetSubtype="4" fill="hold" grpId="0" nodeType="withEffect">
                                  <p:stCondLst>
                                    <p:cond delay="750"/>
                                  </p:stCondLst>
                                  <p:childTnLst>
                                    <p:set>
                                      <p:cBhvr>
                                        <p:cTn id="29" dur="1" fill="hold">
                                          <p:stCondLst>
                                            <p:cond delay="0"/>
                                          </p:stCondLst>
                                        </p:cTn>
                                        <p:tgtEl>
                                          <p:spTgt spid="76"/>
                                        </p:tgtEl>
                                        <p:attrNameLst>
                                          <p:attrName>style.visibility</p:attrName>
                                        </p:attrNameLst>
                                      </p:cBhvr>
                                      <p:to>
                                        <p:strVal val="visible"/>
                                      </p:to>
                                    </p:set>
                                    <p:anim calcmode="lin" valueType="num">
                                      <p:cBhvr additive="base">
                                        <p:cTn id="30" dur="750"/>
                                        <p:tgtEl>
                                          <p:spTgt spid="76"/>
                                        </p:tgtEl>
                                        <p:attrNameLst>
                                          <p:attrName>ppt_y</p:attrName>
                                        </p:attrNameLst>
                                      </p:cBhvr>
                                      <p:tavLst>
                                        <p:tav tm="0">
                                          <p:val>
                                            <p:strVal val="#ppt_y+#ppt_h*1.125000"/>
                                          </p:val>
                                        </p:tav>
                                        <p:tav tm="100000">
                                          <p:val>
                                            <p:strVal val="#ppt_y"/>
                                          </p:val>
                                        </p:tav>
                                      </p:tavLst>
                                    </p:anim>
                                    <p:animEffect transition="in" filter="wipe(up)">
                                      <p:cBhvr>
                                        <p:cTn id="31" dur="75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tmplLst>
          <p:tmpl>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750" fill="hold"/>
                        <p:tgtEl>
                          <p:spTgt spid="5"/>
                        </p:tgtEl>
                        <p:attrNameLst>
                          <p:attrName>ppt_w</p:attrName>
                        </p:attrNameLst>
                      </p:cBhvr>
                      <p:tavLst>
                        <p:tav tm="0">
                          <p:val>
                            <p:fltVal val="0"/>
                          </p:val>
                        </p:tav>
                        <p:tav tm="100000">
                          <p:val>
                            <p:strVal val="#ppt_w"/>
                          </p:val>
                        </p:tav>
                      </p:tavLst>
                    </p:anim>
                    <p:anim calcmode="lin" valueType="num">
                      <p:cBhvr>
                        <p:cTn dur="750" fill="hold"/>
                        <p:tgtEl>
                          <p:spTgt spid="5"/>
                        </p:tgtEl>
                        <p:attrNameLst>
                          <p:attrName>ppt_h</p:attrName>
                        </p:attrNameLst>
                      </p:cBhvr>
                      <p:tavLst>
                        <p:tav tm="0">
                          <p:val>
                            <p:fltVal val="0"/>
                          </p:val>
                        </p:tav>
                        <p:tav tm="100000">
                          <p:val>
                            <p:strVal val="#ppt_h"/>
                          </p:val>
                        </p:tav>
                      </p:tavLst>
                    </p:anim>
                    <p:animEffect transition="in" filter="fade">
                      <p:cBhvr>
                        <p:cTn dur="750"/>
                        <p:tgtEl>
                          <p:spTgt spid="5"/>
                        </p:tgtEl>
                      </p:cBhvr>
                    </p:animEffect>
                  </p:childTnLst>
                </p:cTn>
              </p:par>
            </p:tnLst>
          </p:tmpl>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750" fill="hold"/>
                        <p:tgtEl>
                          <p:spTgt spid="5"/>
                        </p:tgtEl>
                        <p:attrNameLst>
                          <p:attrName>ppt_w</p:attrName>
                        </p:attrNameLst>
                      </p:cBhvr>
                      <p:tavLst>
                        <p:tav tm="0">
                          <p:val>
                            <p:fltVal val="0"/>
                          </p:val>
                        </p:tav>
                        <p:tav tm="100000">
                          <p:val>
                            <p:strVal val="#ppt_w"/>
                          </p:val>
                        </p:tav>
                      </p:tavLst>
                    </p:anim>
                    <p:anim calcmode="lin" valueType="num">
                      <p:cBhvr>
                        <p:cTn dur="750" fill="hold"/>
                        <p:tgtEl>
                          <p:spTgt spid="5"/>
                        </p:tgtEl>
                        <p:attrNameLst>
                          <p:attrName>ppt_h</p:attrName>
                        </p:attrNameLst>
                      </p:cBhvr>
                      <p:tavLst>
                        <p:tav tm="0">
                          <p:val>
                            <p:fltVal val="0"/>
                          </p:val>
                        </p:tav>
                        <p:tav tm="100000">
                          <p:val>
                            <p:strVal val="#ppt_h"/>
                          </p:val>
                        </p:tav>
                      </p:tavLst>
                    </p:anim>
                    <p:animEffect transition="in" filter="fade">
                      <p:cBhvr>
                        <p:cTn dur="750"/>
                        <p:tgtEl>
                          <p:spTgt spid="5"/>
                        </p:tgtEl>
                      </p:cBhvr>
                    </p:animEffect>
                  </p:childTnLst>
                </p:cTn>
              </p:par>
            </p:tnLst>
          </p:tmpl>
        </p:tmplLst>
      </p:bldP>
      <p:bldP spid="76" grpId="0" animBg="1">
        <p:tmplLst>
          <p:tmpl>
            <p:tnLst>
              <p:par>
                <p:cTn presetID="12" presetClass="entr" presetSubtype="4" fill="hold" nodeType="withEffect">
                  <p:stCondLst>
                    <p:cond delay="750"/>
                  </p:stCondLst>
                  <p:childTnLst>
                    <p:set>
                      <p:cBhvr>
                        <p:cTn dur="1" fill="hold">
                          <p:stCondLst>
                            <p:cond delay="0"/>
                          </p:stCondLst>
                        </p:cTn>
                        <p:tgtEl>
                          <p:spTgt spid="76"/>
                        </p:tgtEl>
                        <p:attrNameLst>
                          <p:attrName>style.visibility</p:attrName>
                        </p:attrNameLst>
                      </p:cBhvr>
                      <p:to>
                        <p:strVal val="visible"/>
                      </p:to>
                    </p:set>
                    <p:anim calcmode="lin" valueType="num">
                      <p:cBhvr additive="base">
                        <p:cTn dur="750"/>
                        <p:tgtEl>
                          <p:spTgt spid="76"/>
                        </p:tgtEl>
                        <p:attrNameLst>
                          <p:attrName>ppt_y</p:attrName>
                        </p:attrNameLst>
                      </p:cBhvr>
                      <p:tavLst>
                        <p:tav tm="0">
                          <p:val>
                            <p:strVal val="#ppt_y+#ppt_h*1.125000"/>
                          </p:val>
                        </p:tav>
                        <p:tav tm="100000">
                          <p:val>
                            <p:strVal val="#ppt_y"/>
                          </p:val>
                        </p:tav>
                      </p:tavLst>
                    </p:anim>
                    <p:animEffect transition="in" filter="wipe(up)">
                      <p:cBhvr>
                        <p:cTn dur="750"/>
                        <p:tgtEl>
                          <p:spTgt spid="76"/>
                        </p:tgtEl>
                      </p:cBhvr>
                    </p:animEffect>
                  </p:childTnLst>
                </p:cTn>
              </p:par>
            </p:tnLst>
          </p:tmpl>
        </p:tmplLst>
      </p:bldP>
      <p:bldP spid="79" grpId="0" animBg="1">
        <p:tmplLst>
          <p:tmpl>
            <p:tnLst>
              <p:par>
                <p:cTn presetID="12" presetClass="entr" presetSubtype="4" fill="hold" nodeType="withEffect">
                  <p:stCondLst>
                    <p:cond delay="500"/>
                  </p:stCondLst>
                  <p:childTnLst>
                    <p:set>
                      <p:cBhvr>
                        <p:cTn dur="1" fill="hold">
                          <p:stCondLst>
                            <p:cond delay="0"/>
                          </p:stCondLst>
                        </p:cTn>
                        <p:tgtEl>
                          <p:spTgt spid="79"/>
                        </p:tgtEl>
                        <p:attrNameLst>
                          <p:attrName>style.visibility</p:attrName>
                        </p:attrNameLst>
                      </p:cBhvr>
                      <p:to>
                        <p:strVal val="visible"/>
                      </p:to>
                    </p:set>
                    <p:anim calcmode="lin" valueType="num">
                      <p:cBhvr additive="base">
                        <p:cTn dur="750"/>
                        <p:tgtEl>
                          <p:spTgt spid="79"/>
                        </p:tgtEl>
                        <p:attrNameLst>
                          <p:attrName>ppt_y</p:attrName>
                        </p:attrNameLst>
                      </p:cBhvr>
                      <p:tavLst>
                        <p:tav tm="0">
                          <p:val>
                            <p:strVal val="#ppt_y+#ppt_h*1.125000"/>
                          </p:val>
                        </p:tav>
                        <p:tav tm="100000">
                          <p:val>
                            <p:strVal val="#ppt_y"/>
                          </p:val>
                        </p:tav>
                      </p:tavLst>
                    </p:anim>
                    <p:animEffect transition="in" filter="wipe(up)">
                      <p:cBhvr>
                        <p:cTn dur="750"/>
                        <p:tgtEl>
                          <p:spTgt spid="79"/>
                        </p:tgtEl>
                      </p:cBhvr>
                    </p:animEffect>
                  </p:childTnLst>
                </p:cTn>
              </p:par>
            </p:tnLst>
          </p:tmpl>
        </p:tmplLst>
      </p:bldP>
      <p:bldP spid="80" grpId="0" animBg="1">
        <p:tmplLst>
          <p:tmpl>
            <p:tnLst>
              <p:par>
                <p:cTn presetID="12" presetClass="entr" presetSubtype="4" fill="hold" nodeType="withEffect">
                  <p:stCondLst>
                    <p:cond delay="250"/>
                  </p:stCondLst>
                  <p:childTnLst>
                    <p:set>
                      <p:cBhvr>
                        <p:cTn dur="1" fill="hold">
                          <p:stCondLst>
                            <p:cond delay="0"/>
                          </p:stCondLst>
                        </p:cTn>
                        <p:tgtEl>
                          <p:spTgt spid="80"/>
                        </p:tgtEl>
                        <p:attrNameLst>
                          <p:attrName>style.visibility</p:attrName>
                        </p:attrNameLst>
                      </p:cBhvr>
                      <p:to>
                        <p:strVal val="visible"/>
                      </p:to>
                    </p:set>
                    <p:anim calcmode="lin" valueType="num">
                      <p:cBhvr additive="base">
                        <p:cTn dur="750"/>
                        <p:tgtEl>
                          <p:spTgt spid="80"/>
                        </p:tgtEl>
                        <p:attrNameLst>
                          <p:attrName>ppt_y</p:attrName>
                        </p:attrNameLst>
                      </p:cBhvr>
                      <p:tavLst>
                        <p:tav tm="0">
                          <p:val>
                            <p:strVal val="#ppt_y+#ppt_h*1.125000"/>
                          </p:val>
                        </p:tav>
                        <p:tav tm="100000">
                          <p:val>
                            <p:strVal val="#ppt_y"/>
                          </p:val>
                        </p:tav>
                      </p:tavLst>
                    </p:anim>
                    <p:animEffect transition="in" filter="wipe(up)">
                      <p:cBhvr>
                        <p:cTn dur="750"/>
                        <p:tgtEl>
                          <p:spTgt spid="80"/>
                        </p:tgtEl>
                      </p:cBhvr>
                    </p:animEffect>
                  </p:childTnLst>
                </p:cTn>
              </p:par>
            </p:tnLst>
          </p:tmpl>
        </p:tmplLst>
      </p:bldP>
      <p:bldP spid="83" grpId="0" animBg="1">
        <p:tmplLst>
          <p:tmpl>
            <p:tnLst>
              <p:par>
                <p:cTn presetID="12" presetClass="entr" presetSubtype="4" fill="hold" nodeType="afterEffect">
                  <p:stCondLst>
                    <p:cond delay="0"/>
                  </p:stCondLst>
                  <p:childTnLst>
                    <p:set>
                      <p:cBhvr>
                        <p:cTn dur="1" fill="hold">
                          <p:stCondLst>
                            <p:cond delay="0"/>
                          </p:stCondLst>
                        </p:cTn>
                        <p:tgtEl>
                          <p:spTgt spid="83"/>
                        </p:tgtEl>
                        <p:attrNameLst>
                          <p:attrName>style.visibility</p:attrName>
                        </p:attrNameLst>
                      </p:cBhvr>
                      <p:to>
                        <p:strVal val="visible"/>
                      </p:to>
                    </p:set>
                    <p:anim calcmode="lin" valueType="num">
                      <p:cBhvr additive="base">
                        <p:cTn dur="750"/>
                        <p:tgtEl>
                          <p:spTgt spid="83"/>
                        </p:tgtEl>
                        <p:attrNameLst>
                          <p:attrName>ppt_y</p:attrName>
                        </p:attrNameLst>
                      </p:cBhvr>
                      <p:tavLst>
                        <p:tav tm="0">
                          <p:val>
                            <p:strVal val="#ppt_y+#ppt_h*1.125000"/>
                          </p:val>
                        </p:tav>
                        <p:tav tm="100000">
                          <p:val>
                            <p:strVal val="#ppt_y"/>
                          </p:val>
                        </p:tav>
                      </p:tavLst>
                    </p:anim>
                    <p:animEffect transition="in" filter="wipe(up)">
                      <p:cBhvr>
                        <p:cTn dur="750"/>
                        <p:tgtEl>
                          <p:spTgt spid="83"/>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tro + Image">
    <p:spTree>
      <p:nvGrpSpPr>
        <p:cNvPr id="1" name=""/>
        <p:cNvGrpSpPr/>
        <p:nvPr/>
      </p:nvGrpSpPr>
      <p:grpSpPr>
        <a:xfrm>
          <a:off x="0" y="0"/>
          <a:ext cx="0" cy="0"/>
          <a:chOff x="0" y="0"/>
          <a:chExt cx="0" cy="0"/>
        </a:xfrm>
      </p:grpSpPr>
      <p:sp>
        <p:nvSpPr>
          <p:cNvPr id="87" name="Tijdelijke aanduiding voor afbeelding 86">
            <a:extLst>
              <a:ext uri="{FF2B5EF4-FFF2-40B4-BE49-F238E27FC236}">
                <a16:creationId xmlns:a16="http://schemas.microsoft.com/office/drawing/2014/main" id="{2BD5BBE9-822C-7C9A-BB92-1547A0379E82}"/>
              </a:ext>
            </a:extLst>
          </p:cNvPr>
          <p:cNvSpPr>
            <a:spLocks noGrp="1"/>
          </p:cNvSpPr>
          <p:nvPr>
            <p:ph type="pic" sz="quarter" idx="13" hasCustomPrompt="1"/>
          </p:nvPr>
        </p:nvSpPr>
        <p:spPr>
          <a:xfrm>
            <a:off x="0" y="-367937"/>
            <a:ext cx="12192001" cy="7225935"/>
          </a:xfrm>
          <a:custGeom>
            <a:avLst/>
            <a:gdLst>
              <a:gd name="connsiteX0" fmla="*/ 11291829 w 12192001"/>
              <a:gd name="connsiteY0" fmla="*/ 0 h 7225935"/>
              <a:gd name="connsiteX1" fmla="*/ 12093104 w 12192001"/>
              <a:gd name="connsiteY1" fmla="*/ 0 h 7225935"/>
              <a:gd name="connsiteX2" fmla="*/ 12192000 w 12192001"/>
              <a:gd name="connsiteY2" fmla="*/ 98896 h 7225935"/>
              <a:gd name="connsiteX3" fmla="*/ 12192000 w 12192001"/>
              <a:gd name="connsiteY3" fmla="*/ 367937 h 7225935"/>
              <a:gd name="connsiteX4" fmla="*/ 12192001 w 12192001"/>
              <a:gd name="connsiteY4" fmla="*/ 367937 h 7225935"/>
              <a:gd name="connsiteX5" fmla="*/ 12192001 w 12192001"/>
              <a:gd name="connsiteY5" fmla="*/ 7225935 h 7225935"/>
              <a:gd name="connsiteX6" fmla="*/ 0 w 12192001"/>
              <a:gd name="connsiteY6" fmla="*/ 7225935 h 7225935"/>
              <a:gd name="connsiteX7" fmla="*/ 0 w 12192001"/>
              <a:gd name="connsiteY7" fmla="*/ 367937 h 7225935"/>
              <a:gd name="connsiteX8" fmla="*/ 11192933 w 12192001"/>
              <a:gd name="connsiteY8" fmla="*/ 367937 h 7225935"/>
              <a:gd name="connsiteX9" fmla="*/ 11192933 w 12192001"/>
              <a:gd name="connsiteY9" fmla="*/ 98896 h 7225935"/>
              <a:gd name="connsiteX10" fmla="*/ 11291829 w 12192001"/>
              <a:gd name="connsiteY10" fmla="*/ 0 h 722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1" h="7225935">
                <a:moveTo>
                  <a:pt x="11291829" y="0"/>
                </a:moveTo>
                <a:lnTo>
                  <a:pt x="12093104" y="0"/>
                </a:lnTo>
                <a:cubicBezTo>
                  <a:pt x="12147723" y="0"/>
                  <a:pt x="12192000" y="44277"/>
                  <a:pt x="12192000" y="98896"/>
                </a:cubicBezTo>
                <a:lnTo>
                  <a:pt x="12192000" y="367937"/>
                </a:lnTo>
                <a:lnTo>
                  <a:pt x="12192001" y="367937"/>
                </a:lnTo>
                <a:lnTo>
                  <a:pt x="12192001" y="7225935"/>
                </a:lnTo>
                <a:lnTo>
                  <a:pt x="0" y="7225935"/>
                </a:lnTo>
                <a:lnTo>
                  <a:pt x="0" y="367937"/>
                </a:lnTo>
                <a:lnTo>
                  <a:pt x="11192933" y="367937"/>
                </a:lnTo>
                <a:lnTo>
                  <a:pt x="11192933" y="98896"/>
                </a:lnTo>
                <a:cubicBezTo>
                  <a:pt x="11192933" y="44277"/>
                  <a:pt x="11237210" y="0"/>
                  <a:pt x="1129182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noProof="0"/>
              <a:t>Select this placeholder, go to the tab ‘Slidebuilder’, click on ‘Images’, select the preferred image and click on ‘Insert’.</a:t>
            </a:r>
          </a:p>
        </p:txBody>
      </p:sp>
      <p:sp>
        <p:nvSpPr>
          <p:cNvPr id="107" name="Tijdelijke aanduiding voor titel 1">
            <a:extLst>
              <a:ext uri="{FF2B5EF4-FFF2-40B4-BE49-F238E27FC236}">
                <a16:creationId xmlns:a16="http://schemas.microsoft.com/office/drawing/2014/main" id="{6487721E-6D8E-22A6-150E-48B5B7398741}"/>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r>
              <a:rPr lang="en-GB" noProof="0"/>
              <a:t>Intro + image</a:t>
            </a:r>
          </a:p>
        </p:txBody>
      </p:sp>
      <p:sp>
        <p:nvSpPr>
          <p:cNvPr id="5" name="Tijdelijke aanduiding voor tekst 4">
            <a:extLst>
              <a:ext uri="{FF2B5EF4-FFF2-40B4-BE49-F238E27FC236}">
                <a16:creationId xmlns:a16="http://schemas.microsoft.com/office/drawing/2014/main" id="{DC4C260E-6BC0-79F7-A942-2FCA30E8143B}"/>
              </a:ext>
            </a:extLst>
          </p:cNvPr>
          <p:cNvSpPr>
            <a:spLocks noGrp="1"/>
          </p:cNvSpPr>
          <p:nvPr>
            <p:ph type="body" sz="quarter" idx="10" hasCustomPrompt="1"/>
          </p:nvPr>
        </p:nvSpPr>
        <p:spPr>
          <a:xfrm>
            <a:off x="3964934" y="2343150"/>
            <a:ext cx="4262138" cy="2171700"/>
          </a:xfrm>
          <a:custGeom>
            <a:avLst/>
            <a:gdLst>
              <a:gd name="connsiteX0" fmla="*/ 405202 w 4262138"/>
              <a:gd name="connsiteY0" fmla="*/ 0 h 2171700"/>
              <a:gd name="connsiteX1" fmla="*/ 2718550 w 4262138"/>
              <a:gd name="connsiteY1" fmla="*/ 0 h 2171700"/>
              <a:gd name="connsiteX2" fmla="*/ 3123745 w 4262138"/>
              <a:gd name="connsiteY2" fmla="*/ 405781 h 2171700"/>
              <a:gd name="connsiteX3" fmla="*/ 3123745 w 4262138"/>
              <a:gd name="connsiteY3" fmla="*/ 906766 h 2171700"/>
              <a:gd name="connsiteX4" fmla="*/ 3529526 w 4262138"/>
              <a:gd name="connsiteY4" fmla="*/ 1312540 h 2171700"/>
              <a:gd name="connsiteX5" fmla="*/ 3936465 w 4262138"/>
              <a:gd name="connsiteY5" fmla="*/ 1312540 h 2171700"/>
              <a:gd name="connsiteX6" fmla="*/ 4262138 w 4262138"/>
              <a:gd name="connsiteY6" fmla="*/ 1638213 h 2171700"/>
              <a:gd name="connsiteX7" fmla="*/ 4262138 w 4262138"/>
              <a:gd name="connsiteY7" fmla="*/ 1846034 h 2171700"/>
              <a:gd name="connsiteX8" fmla="*/ 3936465 w 4262138"/>
              <a:gd name="connsiteY8" fmla="*/ 2171700 h 2171700"/>
              <a:gd name="connsiteX9" fmla="*/ 3449997 w 4262138"/>
              <a:gd name="connsiteY9" fmla="*/ 2171700 h 2171700"/>
              <a:gd name="connsiteX10" fmla="*/ 3124330 w 4262138"/>
              <a:gd name="connsiteY10" fmla="*/ 1846034 h 2171700"/>
              <a:gd name="connsiteX11" fmla="*/ 3124330 w 4262138"/>
              <a:gd name="connsiteY11" fmla="*/ 1717742 h 2171700"/>
              <a:gd name="connsiteX12" fmla="*/ 2719129 w 4262138"/>
              <a:gd name="connsiteY12" fmla="*/ 1312540 h 2171700"/>
              <a:gd name="connsiteX13" fmla="*/ 405202 w 4262138"/>
              <a:gd name="connsiteY13" fmla="*/ 1312540 h 2171700"/>
              <a:gd name="connsiteX14" fmla="*/ 0 w 4262138"/>
              <a:gd name="connsiteY14" fmla="*/ 906766 h 2171700"/>
              <a:gd name="connsiteX15" fmla="*/ 0 w 4262138"/>
              <a:gd name="connsiteY15" fmla="*/ 405781 h 2171700"/>
              <a:gd name="connsiteX16" fmla="*/ 405202 w 4262138"/>
              <a:gd name="connsiteY16" fmla="*/ 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62138" h="2171700">
                <a:moveTo>
                  <a:pt x="405202" y="0"/>
                </a:moveTo>
                <a:lnTo>
                  <a:pt x="2718550" y="0"/>
                </a:lnTo>
                <a:cubicBezTo>
                  <a:pt x="2942625" y="0"/>
                  <a:pt x="3123745" y="181699"/>
                  <a:pt x="3123745" y="405781"/>
                </a:cubicBezTo>
                <a:lnTo>
                  <a:pt x="3123745" y="906766"/>
                </a:lnTo>
                <a:cubicBezTo>
                  <a:pt x="3123745" y="1130841"/>
                  <a:pt x="3305451" y="1312540"/>
                  <a:pt x="3529526" y="1312540"/>
                </a:cubicBezTo>
                <a:lnTo>
                  <a:pt x="3936465" y="1312540"/>
                </a:lnTo>
                <a:cubicBezTo>
                  <a:pt x="4116428" y="1312540"/>
                  <a:pt x="4262138" y="1458250"/>
                  <a:pt x="4262138" y="1638213"/>
                </a:cubicBezTo>
                <a:lnTo>
                  <a:pt x="4262138" y="1846034"/>
                </a:lnTo>
                <a:cubicBezTo>
                  <a:pt x="4262138" y="2025996"/>
                  <a:pt x="4116428" y="2171700"/>
                  <a:pt x="3936465" y="2171700"/>
                </a:cubicBezTo>
                <a:lnTo>
                  <a:pt x="3449997" y="2171700"/>
                </a:lnTo>
                <a:cubicBezTo>
                  <a:pt x="3270035" y="2171700"/>
                  <a:pt x="3124330" y="2025996"/>
                  <a:pt x="3124330" y="1846034"/>
                </a:cubicBezTo>
                <a:lnTo>
                  <a:pt x="3124330" y="1717742"/>
                </a:lnTo>
                <a:cubicBezTo>
                  <a:pt x="3124330" y="1493660"/>
                  <a:pt x="2942625" y="1312540"/>
                  <a:pt x="2719129" y="1312540"/>
                </a:cubicBezTo>
                <a:lnTo>
                  <a:pt x="405202" y="1312540"/>
                </a:lnTo>
                <a:cubicBezTo>
                  <a:pt x="181121" y="1312540"/>
                  <a:pt x="0" y="1130841"/>
                  <a:pt x="0" y="906766"/>
                </a:cubicBezTo>
                <a:lnTo>
                  <a:pt x="0" y="405781"/>
                </a:lnTo>
                <a:cubicBezTo>
                  <a:pt x="0" y="181699"/>
                  <a:pt x="181700" y="0"/>
                  <a:pt x="405202" y="0"/>
                </a:cubicBezTo>
                <a:close/>
              </a:path>
            </a:pathLst>
          </a:custGeom>
          <a:solidFill>
            <a:schemeClr val="tx2"/>
          </a:solidFill>
        </p:spPr>
        <p:txBody>
          <a:bodyPr wrap="square">
            <a:noAutofit/>
          </a:bodyPr>
          <a:lstStyle>
            <a:lvl1pPr>
              <a:defRPr sz="100">
                <a:solidFill>
                  <a:schemeClr val="tx1">
                    <a:alpha val="0"/>
                  </a:schemeClr>
                </a:solidFill>
              </a:defRPr>
            </a:lvl1pPr>
          </a:lstStyle>
          <a:p>
            <a:pPr lvl="0"/>
            <a:r>
              <a:rPr lang="en-GB"/>
              <a:t> </a:t>
            </a:r>
          </a:p>
        </p:txBody>
      </p:sp>
      <p:grpSp>
        <p:nvGrpSpPr>
          <p:cNvPr id="3" name="INSTRUCTION">
            <a:extLst>
              <a:ext uri="{FF2B5EF4-FFF2-40B4-BE49-F238E27FC236}">
                <a16:creationId xmlns:a16="http://schemas.microsoft.com/office/drawing/2014/main" id="{3E2F00E1-7C5F-33B1-C892-04F71C9A79FF}"/>
              </a:ext>
            </a:extLst>
          </p:cNvPr>
          <p:cNvGrpSpPr/>
          <p:nvPr userDrawn="1"/>
        </p:nvGrpSpPr>
        <p:grpSpPr>
          <a:xfrm>
            <a:off x="12377595" y="0"/>
            <a:ext cx="3693114" cy="6236923"/>
            <a:chOff x="-3786165" y="0"/>
            <a:chExt cx="3693114" cy="6236923"/>
          </a:xfrm>
        </p:grpSpPr>
        <p:sp>
          <p:nvSpPr>
            <p:cNvPr id="4" name="Rechthoek 3">
              <a:extLst>
                <a:ext uri="{FF2B5EF4-FFF2-40B4-BE49-F238E27FC236}">
                  <a16:creationId xmlns:a16="http://schemas.microsoft.com/office/drawing/2014/main" id="{98FCD9F8-4484-F611-BBEF-E895C4730E6C}"/>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Insert/edit an image</a:t>
              </a:r>
            </a:p>
          </p:txBody>
        </p:sp>
        <p:sp>
          <p:nvSpPr>
            <p:cNvPr id="6" name="Ovaal 5">
              <a:extLst>
                <a:ext uri="{FF2B5EF4-FFF2-40B4-BE49-F238E27FC236}">
                  <a16:creationId xmlns:a16="http://schemas.microsoft.com/office/drawing/2014/main" id="{FA1E0B54-A26A-9667-5119-BE3262659484}"/>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 name="Rechthoek 6">
              <a:extLst>
                <a:ext uri="{FF2B5EF4-FFF2-40B4-BE49-F238E27FC236}">
                  <a16:creationId xmlns:a16="http://schemas.microsoft.com/office/drawing/2014/main" id="{DD330616-92B7-6A9C-0710-76BE1F3A5C60}"/>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8" name="Ovaal 7">
              <a:extLst>
                <a:ext uri="{FF2B5EF4-FFF2-40B4-BE49-F238E27FC236}">
                  <a16:creationId xmlns:a16="http://schemas.microsoft.com/office/drawing/2014/main" id="{8A6A246D-4C85-A736-7B91-88600AD18E7A}"/>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 name="Rechthoek 8">
              <a:extLst>
                <a:ext uri="{FF2B5EF4-FFF2-40B4-BE49-F238E27FC236}">
                  <a16:creationId xmlns:a16="http://schemas.microsoft.com/office/drawing/2014/main" id="{260243AF-4D0E-FEF5-847F-A0C4896A032B}"/>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 name="Ovaal 9">
              <a:extLst>
                <a:ext uri="{FF2B5EF4-FFF2-40B4-BE49-F238E27FC236}">
                  <a16:creationId xmlns:a16="http://schemas.microsoft.com/office/drawing/2014/main" id="{B25EF5BD-9873-29A1-C548-7711444B0095}"/>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1" name="Rechthoek 10">
              <a:extLst>
                <a:ext uri="{FF2B5EF4-FFF2-40B4-BE49-F238E27FC236}">
                  <a16:creationId xmlns:a16="http://schemas.microsoft.com/office/drawing/2014/main" id="{3F083158-70B6-1730-7F3E-BD868196D4C2}"/>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2" name="Groep 11">
              <a:extLst>
                <a:ext uri="{FF2B5EF4-FFF2-40B4-BE49-F238E27FC236}">
                  <a16:creationId xmlns:a16="http://schemas.microsoft.com/office/drawing/2014/main" id="{1708BA81-7B91-81D1-6882-6767C72BCBFC}"/>
                </a:ext>
              </a:extLst>
            </p:cNvPr>
            <p:cNvGrpSpPr/>
            <p:nvPr userDrawn="1"/>
          </p:nvGrpSpPr>
          <p:grpSpPr>
            <a:xfrm>
              <a:off x="-3314821" y="3054865"/>
              <a:ext cx="1558053" cy="563933"/>
              <a:chOff x="-3314821" y="2981448"/>
              <a:chExt cx="1558053" cy="563933"/>
            </a:xfrm>
          </p:grpSpPr>
          <p:sp>
            <p:nvSpPr>
              <p:cNvPr id="50" name="Rechthoek 49">
                <a:extLst>
                  <a:ext uri="{FF2B5EF4-FFF2-40B4-BE49-F238E27FC236}">
                    <a16:creationId xmlns:a16="http://schemas.microsoft.com/office/drawing/2014/main" id="{821AAE0C-F2C1-B93E-8DC1-5CE57368E2C7}"/>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E8318BF0-27A8-6D18-54B9-8093D0C49706}"/>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2" name="Tekstvak 51">
                <a:extLst>
                  <a:ext uri="{FF2B5EF4-FFF2-40B4-BE49-F238E27FC236}">
                    <a16:creationId xmlns:a16="http://schemas.microsoft.com/office/drawing/2014/main" id="{752434D0-F5E4-CD22-2799-CB81FE9E3266}"/>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front</a:t>
                </a:r>
              </a:p>
            </p:txBody>
          </p:sp>
          <p:sp>
            <p:nvSpPr>
              <p:cNvPr id="53" name="Tekstvak 52">
                <a:extLst>
                  <a:ext uri="{FF2B5EF4-FFF2-40B4-BE49-F238E27FC236}">
                    <a16:creationId xmlns:a16="http://schemas.microsoft.com/office/drawing/2014/main" id="{446B8ECC-C5E7-206B-0FAE-EE2D7C4EEEB4}"/>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back</a:t>
                </a:r>
              </a:p>
            </p:txBody>
          </p:sp>
          <p:sp>
            <p:nvSpPr>
              <p:cNvPr id="54" name="Vrije vorm: vorm 53">
                <a:extLst>
                  <a:ext uri="{FF2B5EF4-FFF2-40B4-BE49-F238E27FC236}">
                    <a16:creationId xmlns:a16="http://schemas.microsoft.com/office/drawing/2014/main" id="{E618B80E-365B-2EF0-161A-81ACA3DFDCC4}"/>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55" name="Gelijkbenige driehoek 54">
                <a:extLst>
                  <a:ext uri="{FF2B5EF4-FFF2-40B4-BE49-F238E27FC236}">
                    <a16:creationId xmlns:a16="http://schemas.microsoft.com/office/drawing/2014/main" id="{6344C871-412D-49C7-B4C0-1855039E1AD6}"/>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56" name="Groep 55">
                <a:extLst>
                  <a:ext uri="{FF2B5EF4-FFF2-40B4-BE49-F238E27FC236}">
                    <a16:creationId xmlns:a16="http://schemas.microsoft.com/office/drawing/2014/main" id="{CFDFE063-C8F4-ED5F-23CC-9393891B2AAC}"/>
                  </a:ext>
                </a:extLst>
              </p:cNvPr>
              <p:cNvGrpSpPr/>
              <p:nvPr userDrawn="1"/>
            </p:nvGrpSpPr>
            <p:grpSpPr>
              <a:xfrm>
                <a:off x="-3257052" y="3032066"/>
                <a:ext cx="182309" cy="163794"/>
                <a:chOff x="12832541" y="3162395"/>
                <a:chExt cx="219532" cy="197236"/>
              </a:xfrm>
            </p:grpSpPr>
            <p:sp>
              <p:nvSpPr>
                <p:cNvPr id="61" name="Rechthoek 60">
                  <a:extLst>
                    <a:ext uri="{FF2B5EF4-FFF2-40B4-BE49-F238E27FC236}">
                      <a16:creationId xmlns:a16="http://schemas.microsoft.com/office/drawing/2014/main" id="{0A117020-0F35-DC33-6F65-D5F72B54FC9C}"/>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62" name="Rechthoek 61">
                  <a:extLst>
                    <a:ext uri="{FF2B5EF4-FFF2-40B4-BE49-F238E27FC236}">
                      <a16:creationId xmlns:a16="http://schemas.microsoft.com/office/drawing/2014/main" id="{F51F910F-4FA8-A3F0-B977-754ABA0FA58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FEAC9879-18A3-CCF2-A9BF-2CE62BF0AA61}"/>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nvGrpSpPr>
              <p:cNvPr id="57" name="Groep 56">
                <a:extLst>
                  <a:ext uri="{FF2B5EF4-FFF2-40B4-BE49-F238E27FC236}">
                    <a16:creationId xmlns:a16="http://schemas.microsoft.com/office/drawing/2014/main" id="{6154CCFD-067C-C1EE-24D3-85E7DA6AE27D}"/>
                  </a:ext>
                </a:extLst>
              </p:cNvPr>
              <p:cNvGrpSpPr/>
              <p:nvPr userDrawn="1"/>
            </p:nvGrpSpPr>
            <p:grpSpPr>
              <a:xfrm>
                <a:off x="-3257053" y="3276580"/>
                <a:ext cx="182309" cy="163794"/>
                <a:chOff x="12832541" y="3162395"/>
                <a:chExt cx="219532" cy="197236"/>
              </a:xfrm>
            </p:grpSpPr>
            <p:sp>
              <p:nvSpPr>
                <p:cNvPr id="58" name="Rechthoek 57">
                  <a:extLst>
                    <a:ext uri="{FF2B5EF4-FFF2-40B4-BE49-F238E27FC236}">
                      <a16:creationId xmlns:a16="http://schemas.microsoft.com/office/drawing/2014/main" id="{D5623047-6135-7EAC-3BA5-D09B45035D7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709D5A97-AD6C-C912-4661-EAB74ABD391D}"/>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60" name="Rechthoek 59">
                  <a:extLst>
                    <a:ext uri="{FF2B5EF4-FFF2-40B4-BE49-F238E27FC236}">
                      <a16:creationId xmlns:a16="http://schemas.microsoft.com/office/drawing/2014/main" id="{31651751-8345-1C87-9289-31EC5E4B460E}"/>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sp>
          <p:nvSpPr>
            <p:cNvPr id="13" name="Ovaal 12">
              <a:extLst>
                <a:ext uri="{FF2B5EF4-FFF2-40B4-BE49-F238E27FC236}">
                  <a16:creationId xmlns:a16="http://schemas.microsoft.com/office/drawing/2014/main" id="{3726CC16-A516-D68E-8A9C-E912870983D9}"/>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38467C64-9E1A-114E-B42A-E11A70B1D5CE}"/>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Rechthoek 14">
              <a:extLst>
                <a:ext uri="{FF2B5EF4-FFF2-40B4-BE49-F238E27FC236}">
                  <a16:creationId xmlns:a16="http://schemas.microsoft.com/office/drawing/2014/main" id="{72ED52BE-E1FA-0982-FBBA-FD880BD86F80}"/>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grpSp>
          <p:nvGrpSpPr>
            <p:cNvPr id="16" name="Groep 15">
              <a:extLst>
                <a:ext uri="{FF2B5EF4-FFF2-40B4-BE49-F238E27FC236}">
                  <a16:creationId xmlns:a16="http://schemas.microsoft.com/office/drawing/2014/main" id="{C61622F7-7D7B-7273-ACB6-8EDA7A3FDC67}"/>
                </a:ext>
              </a:extLst>
            </p:cNvPr>
            <p:cNvGrpSpPr/>
            <p:nvPr userDrawn="1"/>
          </p:nvGrpSpPr>
          <p:grpSpPr>
            <a:xfrm>
              <a:off x="-3426605" y="4716809"/>
              <a:ext cx="514284" cy="506545"/>
              <a:chOff x="12617641" y="3403239"/>
              <a:chExt cx="752963" cy="741634"/>
            </a:xfrm>
          </p:grpSpPr>
          <p:grpSp>
            <p:nvGrpSpPr>
              <p:cNvPr id="34" name="Groep 33">
                <a:extLst>
                  <a:ext uri="{FF2B5EF4-FFF2-40B4-BE49-F238E27FC236}">
                    <a16:creationId xmlns:a16="http://schemas.microsoft.com/office/drawing/2014/main" id="{CDD560A0-2B07-7662-5388-5FC372A58F46}"/>
                  </a:ext>
                </a:extLst>
              </p:cNvPr>
              <p:cNvGrpSpPr/>
              <p:nvPr userDrawn="1"/>
            </p:nvGrpSpPr>
            <p:grpSpPr>
              <a:xfrm>
                <a:off x="12771530" y="3403239"/>
                <a:ext cx="467176" cy="448491"/>
                <a:chOff x="12782157" y="3403239"/>
                <a:chExt cx="467176" cy="448491"/>
              </a:xfrm>
            </p:grpSpPr>
            <p:grpSp>
              <p:nvGrpSpPr>
                <p:cNvPr id="37" name="Groep 36">
                  <a:extLst>
                    <a:ext uri="{FF2B5EF4-FFF2-40B4-BE49-F238E27FC236}">
                      <a16:creationId xmlns:a16="http://schemas.microsoft.com/office/drawing/2014/main" id="{723AFA3F-F112-020A-9296-54CFE8A84897}"/>
                    </a:ext>
                  </a:extLst>
                </p:cNvPr>
                <p:cNvGrpSpPr/>
                <p:nvPr userDrawn="1"/>
              </p:nvGrpSpPr>
              <p:grpSpPr>
                <a:xfrm>
                  <a:off x="12782157" y="3403239"/>
                  <a:ext cx="412976" cy="396132"/>
                  <a:chOff x="13554906" y="3320109"/>
                  <a:chExt cx="443917" cy="425811"/>
                </a:xfrm>
              </p:grpSpPr>
              <p:grpSp>
                <p:nvGrpSpPr>
                  <p:cNvPr id="44" name="Groep 43">
                    <a:extLst>
                      <a:ext uri="{FF2B5EF4-FFF2-40B4-BE49-F238E27FC236}">
                        <a16:creationId xmlns:a16="http://schemas.microsoft.com/office/drawing/2014/main" id="{1ECD14B4-236C-228E-8051-F5AB8CCADAD7}"/>
                      </a:ext>
                    </a:extLst>
                  </p:cNvPr>
                  <p:cNvGrpSpPr/>
                  <p:nvPr userDrawn="1"/>
                </p:nvGrpSpPr>
                <p:grpSpPr>
                  <a:xfrm>
                    <a:off x="13554906" y="3320109"/>
                    <a:ext cx="443917" cy="425811"/>
                    <a:chOff x="12909684" y="1276143"/>
                    <a:chExt cx="443917" cy="425811"/>
                  </a:xfrm>
                </p:grpSpPr>
                <p:sp>
                  <p:nvSpPr>
                    <p:cNvPr id="47" name="Rechthoek 46">
                      <a:extLst>
                        <a:ext uri="{FF2B5EF4-FFF2-40B4-BE49-F238E27FC236}">
                          <a16:creationId xmlns:a16="http://schemas.microsoft.com/office/drawing/2014/main" id="{D16F7CBA-F14C-20AB-F4CC-F85C12F90F1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484FD2C3-83E7-6E22-CC9F-41BE68F56E4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49" name="Ovaal 48">
                      <a:extLst>
                        <a:ext uri="{FF2B5EF4-FFF2-40B4-BE49-F238E27FC236}">
                          <a16:creationId xmlns:a16="http://schemas.microsoft.com/office/drawing/2014/main" id="{3D5AC1FB-5F3E-E5BE-468C-3AE55E3E9855}"/>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45" name="Afbeelding 44">
                    <a:extLst>
                      <a:ext uri="{FF2B5EF4-FFF2-40B4-BE49-F238E27FC236}">
                        <a16:creationId xmlns:a16="http://schemas.microsoft.com/office/drawing/2014/main" id="{E1036129-F207-8CBC-50D8-4235B0F1C1E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6" name="Afbeelding 45">
                    <a:extLst>
                      <a:ext uri="{FF2B5EF4-FFF2-40B4-BE49-F238E27FC236}">
                        <a16:creationId xmlns:a16="http://schemas.microsoft.com/office/drawing/2014/main" id="{8B7423D6-D8B5-8168-10E7-8F2A6DFA3CC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8" name="Groep 37">
                  <a:extLst>
                    <a:ext uri="{FF2B5EF4-FFF2-40B4-BE49-F238E27FC236}">
                      <a16:creationId xmlns:a16="http://schemas.microsoft.com/office/drawing/2014/main" id="{F948E953-2A36-74EF-BBB1-E90F9320223B}"/>
                    </a:ext>
                  </a:extLst>
                </p:cNvPr>
                <p:cNvGrpSpPr/>
                <p:nvPr userDrawn="1"/>
              </p:nvGrpSpPr>
              <p:grpSpPr>
                <a:xfrm>
                  <a:off x="13103513" y="3705268"/>
                  <a:ext cx="145820" cy="146462"/>
                  <a:chOff x="13096169" y="3602278"/>
                  <a:chExt cx="145820" cy="146462"/>
                </a:xfrm>
              </p:grpSpPr>
              <p:sp>
                <p:nvSpPr>
                  <p:cNvPr id="42" name="Rechthoek 41">
                    <a:extLst>
                      <a:ext uri="{FF2B5EF4-FFF2-40B4-BE49-F238E27FC236}">
                        <a16:creationId xmlns:a16="http://schemas.microsoft.com/office/drawing/2014/main" id="{54E78F4A-CE47-5007-89DD-B60BC2FBB17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BE611EE0-6B39-72D1-754E-825F744D61E4}"/>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E84DAD40-41A0-0440-9515-7205FF2FE48C}"/>
                    </a:ext>
                  </a:extLst>
                </p:cNvPr>
                <p:cNvGrpSpPr/>
                <p:nvPr userDrawn="1"/>
              </p:nvGrpSpPr>
              <p:grpSpPr>
                <a:xfrm rot="10800000">
                  <a:off x="13061402" y="3665637"/>
                  <a:ext cx="145820" cy="146462"/>
                  <a:chOff x="13096169" y="3602278"/>
                  <a:chExt cx="145820" cy="146462"/>
                </a:xfrm>
              </p:grpSpPr>
              <p:sp>
                <p:nvSpPr>
                  <p:cNvPr id="40" name="Rechthoek 39">
                    <a:extLst>
                      <a:ext uri="{FF2B5EF4-FFF2-40B4-BE49-F238E27FC236}">
                        <a16:creationId xmlns:a16="http://schemas.microsoft.com/office/drawing/2014/main" id="{5164DD4D-6807-3B3B-94D5-359D7954D19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48B5B36B-8C46-7089-7307-76937D1F5FF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35" name="Rechthoek 34">
                <a:extLst>
                  <a:ext uri="{FF2B5EF4-FFF2-40B4-BE49-F238E27FC236}">
                    <a16:creationId xmlns:a16="http://schemas.microsoft.com/office/drawing/2014/main" id="{73484AD3-0AA3-CC3D-CB7C-41FE65FE5F59}"/>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36" name="Gelijkbenige driehoek 35">
                <a:extLst>
                  <a:ext uri="{FF2B5EF4-FFF2-40B4-BE49-F238E27FC236}">
                    <a16:creationId xmlns:a16="http://schemas.microsoft.com/office/drawing/2014/main" id="{D06396DD-9105-9971-FD3F-E7397BED5031}"/>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17" name="Rechthoek 16">
              <a:extLst>
                <a:ext uri="{FF2B5EF4-FFF2-40B4-BE49-F238E27FC236}">
                  <a16:creationId xmlns:a16="http://schemas.microsoft.com/office/drawing/2014/main" id="{551E37C4-5C36-CDBB-7D5D-4462903E0E2F}"/>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18" name="ICOON_info">
              <a:extLst>
                <a:ext uri="{FF2B5EF4-FFF2-40B4-BE49-F238E27FC236}">
                  <a16:creationId xmlns:a16="http://schemas.microsoft.com/office/drawing/2014/main" id="{6E2BEC58-943B-9094-B3BA-CD0EEE93FAC3}"/>
                </a:ext>
              </a:extLst>
            </p:cNvPr>
            <p:cNvGrpSpPr/>
            <p:nvPr userDrawn="1"/>
          </p:nvGrpSpPr>
          <p:grpSpPr>
            <a:xfrm>
              <a:off x="-376736" y="5282697"/>
              <a:ext cx="283685" cy="283685"/>
              <a:chOff x="-510741" y="5913713"/>
              <a:chExt cx="267555" cy="267555"/>
            </a:xfrm>
          </p:grpSpPr>
          <p:sp>
            <p:nvSpPr>
              <p:cNvPr id="32" name="Ovaal 31">
                <a:extLst>
                  <a:ext uri="{FF2B5EF4-FFF2-40B4-BE49-F238E27FC236}">
                    <a16:creationId xmlns:a16="http://schemas.microsoft.com/office/drawing/2014/main" id="{52D478C8-A8F6-A04C-062C-42BD7AC7FF9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33" name="Graphic 163" descr="Informatie">
                <a:extLst>
                  <a:ext uri="{FF2B5EF4-FFF2-40B4-BE49-F238E27FC236}">
                    <a16:creationId xmlns:a16="http://schemas.microsoft.com/office/drawing/2014/main" id="{3139BC65-C225-7BA4-B1E3-F293CB06D8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19" name="Groep 18">
              <a:extLst>
                <a:ext uri="{FF2B5EF4-FFF2-40B4-BE49-F238E27FC236}">
                  <a16:creationId xmlns:a16="http://schemas.microsoft.com/office/drawing/2014/main" id="{C8ED223F-12FC-D951-8B18-813542A492F4}"/>
                </a:ext>
              </a:extLst>
            </p:cNvPr>
            <p:cNvGrpSpPr/>
            <p:nvPr userDrawn="1"/>
          </p:nvGrpSpPr>
          <p:grpSpPr>
            <a:xfrm>
              <a:off x="-938434" y="5546300"/>
              <a:ext cx="627798" cy="576693"/>
              <a:chOff x="-938434" y="4570310"/>
              <a:chExt cx="627798" cy="576693"/>
            </a:xfrm>
          </p:grpSpPr>
          <p:grpSp>
            <p:nvGrpSpPr>
              <p:cNvPr id="27" name="Inspireren">
                <a:extLst>
                  <a:ext uri="{FF2B5EF4-FFF2-40B4-BE49-F238E27FC236}">
                    <a16:creationId xmlns:a16="http://schemas.microsoft.com/office/drawing/2014/main" id="{92B15405-D3D2-0CBC-3A1F-B6A516EE5DC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9" name="Freeform 12">
                  <a:extLst>
                    <a:ext uri="{FF2B5EF4-FFF2-40B4-BE49-F238E27FC236}">
                      <a16:creationId xmlns:a16="http://schemas.microsoft.com/office/drawing/2014/main" id="{E7B7A8D4-B6BA-1766-3519-09147194E20E}"/>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30" name="Freeform 13">
                  <a:extLst>
                    <a:ext uri="{FF2B5EF4-FFF2-40B4-BE49-F238E27FC236}">
                      <a16:creationId xmlns:a16="http://schemas.microsoft.com/office/drawing/2014/main" id="{46E4A57F-BF31-FDCA-B156-5E5BF14FA1B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31" name="Freeform 14">
                  <a:extLst>
                    <a:ext uri="{FF2B5EF4-FFF2-40B4-BE49-F238E27FC236}">
                      <a16:creationId xmlns:a16="http://schemas.microsoft.com/office/drawing/2014/main" id="{E6CC8CEF-30B8-0A8F-22A1-392C28F4831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28" name="Tekstvak 27">
                <a:extLst>
                  <a:ext uri="{FF2B5EF4-FFF2-40B4-BE49-F238E27FC236}">
                    <a16:creationId xmlns:a16="http://schemas.microsoft.com/office/drawing/2014/main" id="{8876518C-4D43-6F80-48F2-893DB69A18BC}"/>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0" name="Groep 19">
              <a:extLst>
                <a:ext uri="{FF2B5EF4-FFF2-40B4-BE49-F238E27FC236}">
                  <a16:creationId xmlns:a16="http://schemas.microsoft.com/office/drawing/2014/main" id="{762B64F2-22A3-3192-F2B0-A9A03493C43D}"/>
                </a:ext>
              </a:extLst>
            </p:cNvPr>
            <p:cNvGrpSpPr/>
            <p:nvPr userDrawn="1"/>
          </p:nvGrpSpPr>
          <p:grpSpPr>
            <a:xfrm>
              <a:off x="-3365484" y="1226982"/>
              <a:ext cx="446937" cy="406485"/>
              <a:chOff x="-3563526" y="1409294"/>
              <a:chExt cx="354190" cy="322133"/>
            </a:xfrm>
          </p:grpSpPr>
          <p:grpSp>
            <p:nvGrpSpPr>
              <p:cNvPr id="21" name="Groep 20">
                <a:extLst>
                  <a:ext uri="{FF2B5EF4-FFF2-40B4-BE49-F238E27FC236}">
                    <a16:creationId xmlns:a16="http://schemas.microsoft.com/office/drawing/2014/main" id="{95F86D77-E6AF-D76F-AB9E-D8F40F914721}"/>
                  </a:ext>
                </a:extLst>
              </p:cNvPr>
              <p:cNvGrpSpPr/>
              <p:nvPr userDrawn="1"/>
            </p:nvGrpSpPr>
            <p:grpSpPr>
              <a:xfrm>
                <a:off x="-3499992" y="1409294"/>
                <a:ext cx="225195" cy="195499"/>
                <a:chOff x="8987389" y="1361199"/>
                <a:chExt cx="2200275" cy="1914525"/>
              </a:xfrm>
            </p:grpSpPr>
            <p:sp>
              <p:nvSpPr>
                <p:cNvPr id="23" name="Vrije vorm: vorm 22">
                  <a:extLst>
                    <a:ext uri="{FF2B5EF4-FFF2-40B4-BE49-F238E27FC236}">
                      <a16:creationId xmlns:a16="http://schemas.microsoft.com/office/drawing/2014/main" id="{F17A359B-1B6D-17A7-8BC5-E2333246D015}"/>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Segoe UI Light"/>
                  </a:endParaRPr>
                </a:p>
              </p:txBody>
            </p:sp>
            <p:grpSp>
              <p:nvGrpSpPr>
                <p:cNvPr id="24" name="Groep 23">
                  <a:extLst>
                    <a:ext uri="{FF2B5EF4-FFF2-40B4-BE49-F238E27FC236}">
                      <a16:creationId xmlns:a16="http://schemas.microsoft.com/office/drawing/2014/main" id="{116AA964-9F13-70EC-6EAF-A317B1EEF944}"/>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5" name="Vrije vorm: vorm 24">
                    <a:extLst>
                      <a:ext uri="{FF2B5EF4-FFF2-40B4-BE49-F238E27FC236}">
                        <a16:creationId xmlns:a16="http://schemas.microsoft.com/office/drawing/2014/main" id="{A1677E41-364D-340D-4985-354E8BA8480E}"/>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sp>
                <p:nvSpPr>
                  <p:cNvPr id="26" name="Vrije vorm: vorm 25">
                    <a:extLst>
                      <a:ext uri="{FF2B5EF4-FFF2-40B4-BE49-F238E27FC236}">
                        <a16:creationId xmlns:a16="http://schemas.microsoft.com/office/drawing/2014/main" id="{AE492D64-B863-F9AC-0349-0A968E893352}"/>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grpSp>
          </p:grpSp>
          <p:sp>
            <p:nvSpPr>
              <p:cNvPr id="22" name="Tekstvak 21">
                <a:extLst>
                  <a:ext uri="{FF2B5EF4-FFF2-40B4-BE49-F238E27FC236}">
                    <a16:creationId xmlns:a16="http://schemas.microsoft.com/office/drawing/2014/main" id="{61648DB0-3D23-22CC-E97E-8E6C2E430DAB}"/>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76" name="Tijdelijke aanduiding voor tekst 75">
            <a:extLst>
              <a:ext uri="{FF2B5EF4-FFF2-40B4-BE49-F238E27FC236}">
                <a16:creationId xmlns:a16="http://schemas.microsoft.com/office/drawing/2014/main" id="{AB5994FE-18E0-2453-1A00-EE65AB906EBC}"/>
              </a:ext>
            </a:extLst>
          </p:cNvPr>
          <p:cNvSpPr>
            <a:spLocks noGrp="1"/>
          </p:cNvSpPr>
          <p:nvPr>
            <p:ph type="body" sz="quarter" idx="15" hasCustomPrompt="1"/>
          </p:nvPr>
        </p:nvSpPr>
        <p:spPr>
          <a:xfrm>
            <a:off x="6252739" y="2704806"/>
            <a:ext cx="453380" cy="595025"/>
          </a:xfrm>
          <a:custGeom>
            <a:avLst/>
            <a:gdLst>
              <a:gd name="connsiteX0" fmla="*/ 66761 w 453380"/>
              <a:gd name="connsiteY0" fmla="*/ 0 h 595025"/>
              <a:gd name="connsiteX1" fmla="*/ 389527 w 453380"/>
              <a:gd name="connsiteY1" fmla="*/ 0 h 595025"/>
              <a:gd name="connsiteX2" fmla="*/ 453380 w 453380"/>
              <a:gd name="connsiteY2" fmla="*/ 63854 h 595025"/>
              <a:gd name="connsiteX3" fmla="*/ 389527 w 453380"/>
              <a:gd name="connsiteY3" fmla="*/ 128292 h 595025"/>
              <a:gd name="connsiteX4" fmla="*/ 133515 w 453380"/>
              <a:gd name="connsiteY4" fmla="*/ 128292 h 595025"/>
              <a:gd name="connsiteX5" fmla="*/ 133515 w 453380"/>
              <a:gd name="connsiteY5" fmla="*/ 253104 h 595025"/>
              <a:gd name="connsiteX6" fmla="*/ 293743 w 453380"/>
              <a:gd name="connsiteY6" fmla="*/ 253104 h 595025"/>
              <a:gd name="connsiteX7" fmla="*/ 357597 w 453380"/>
              <a:gd name="connsiteY7" fmla="*/ 317543 h 595025"/>
              <a:gd name="connsiteX8" fmla="*/ 293743 w 453380"/>
              <a:gd name="connsiteY8" fmla="*/ 381396 h 595025"/>
              <a:gd name="connsiteX9" fmla="*/ 133515 w 453380"/>
              <a:gd name="connsiteY9" fmla="*/ 381396 h 595025"/>
              <a:gd name="connsiteX10" fmla="*/ 133515 w 453380"/>
              <a:gd name="connsiteY10" fmla="*/ 382560 h 595025"/>
              <a:gd name="connsiteX11" fmla="*/ 133515 w 453380"/>
              <a:gd name="connsiteY11" fmla="*/ 527686 h 595025"/>
              <a:gd name="connsiteX12" fmla="*/ 66761 w 453380"/>
              <a:gd name="connsiteY12" fmla="*/ 595025 h 595025"/>
              <a:gd name="connsiteX13" fmla="*/ 0 w 453380"/>
              <a:gd name="connsiteY13" fmla="*/ 527686 h 595025"/>
              <a:gd name="connsiteX14" fmla="*/ 0 w 453380"/>
              <a:gd name="connsiteY14" fmla="*/ 67340 h 595025"/>
              <a:gd name="connsiteX15" fmla="*/ 66761 w 453380"/>
              <a:gd name="connsiteY15" fmla="*/ 0 h 59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3380" h="595025">
                <a:moveTo>
                  <a:pt x="66761" y="0"/>
                </a:moveTo>
                <a:lnTo>
                  <a:pt x="389527" y="0"/>
                </a:lnTo>
                <a:cubicBezTo>
                  <a:pt x="432482" y="0"/>
                  <a:pt x="453380" y="22063"/>
                  <a:pt x="453380" y="63854"/>
                </a:cubicBezTo>
                <a:cubicBezTo>
                  <a:pt x="453380" y="105657"/>
                  <a:pt x="432482" y="128292"/>
                  <a:pt x="389527" y="128292"/>
                </a:cubicBezTo>
                <a:lnTo>
                  <a:pt x="133515" y="128292"/>
                </a:lnTo>
                <a:lnTo>
                  <a:pt x="133515" y="253104"/>
                </a:lnTo>
                <a:lnTo>
                  <a:pt x="293743" y="253104"/>
                </a:lnTo>
                <a:cubicBezTo>
                  <a:pt x="336698" y="253104"/>
                  <a:pt x="357597" y="275167"/>
                  <a:pt x="357597" y="317543"/>
                </a:cubicBezTo>
                <a:cubicBezTo>
                  <a:pt x="357597" y="359919"/>
                  <a:pt x="336698" y="381396"/>
                  <a:pt x="293743" y="381396"/>
                </a:cubicBezTo>
                <a:lnTo>
                  <a:pt x="133515" y="381396"/>
                </a:lnTo>
                <a:lnTo>
                  <a:pt x="133515" y="382560"/>
                </a:lnTo>
                <a:lnTo>
                  <a:pt x="133515" y="527686"/>
                </a:lnTo>
                <a:cubicBezTo>
                  <a:pt x="133515" y="572390"/>
                  <a:pt x="110880" y="595025"/>
                  <a:pt x="66761" y="595025"/>
                </a:cubicBezTo>
                <a:cubicBezTo>
                  <a:pt x="22642" y="595025"/>
                  <a:pt x="0" y="572390"/>
                  <a:pt x="0" y="527686"/>
                </a:cubicBezTo>
                <a:lnTo>
                  <a:pt x="0" y="67340"/>
                </a:lnTo>
                <a:cubicBezTo>
                  <a:pt x="0" y="22642"/>
                  <a:pt x="23221" y="0"/>
                  <a:pt x="66761" y="0"/>
                </a:cubicBezTo>
                <a:close/>
              </a:path>
            </a:pathLst>
          </a:custGeom>
          <a:solidFill>
            <a:schemeClr val="bg2"/>
          </a:solidFill>
        </p:spPr>
        <p:txBody>
          <a:bodyPr wrap="square">
            <a:noAutofit/>
          </a:bodyPr>
          <a:lstStyle>
            <a:lvl1pPr>
              <a:defRPr sz="100"/>
            </a:lvl1pPr>
          </a:lstStyle>
          <a:p>
            <a:pPr lvl="0"/>
            <a:r>
              <a:rPr lang="en-GB"/>
              <a:t> </a:t>
            </a:r>
          </a:p>
        </p:txBody>
      </p:sp>
      <p:sp>
        <p:nvSpPr>
          <p:cNvPr id="79" name="Tijdelijke aanduiding voor tekst 78">
            <a:extLst>
              <a:ext uri="{FF2B5EF4-FFF2-40B4-BE49-F238E27FC236}">
                <a16:creationId xmlns:a16="http://schemas.microsoft.com/office/drawing/2014/main" id="{069731C8-5C0E-1B2F-DA00-7968CEB87022}"/>
              </a:ext>
            </a:extLst>
          </p:cNvPr>
          <p:cNvSpPr>
            <a:spLocks noGrp="1"/>
          </p:cNvSpPr>
          <p:nvPr>
            <p:ph type="body" sz="quarter" idx="16" hasCustomPrompt="1"/>
          </p:nvPr>
        </p:nvSpPr>
        <p:spPr>
          <a:xfrm>
            <a:off x="5625206" y="2704806"/>
            <a:ext cx="480087" cy="595610"/>
          </a:xfrm>
          <a:custGeom>
            <a:avLst/>
            <a:gdLst>
              <a:gd name="connsiteX0" fmla="*/ 135259 w 480087"/>
              <a:gd name="connsiteY0" fmla="*/ 129456 h 595610"/>
              <a:gd name="connsiteX1" fmla="*/ 135259 w 480087"/>
              <a:gd name="connsiteY1" fmla="*/ 286192 h 595610"/>
              <a:gd name="connsiteX2" fmla="*/ 249039 w 480087"/>
              <a:gd name="connsiteY2" fmla="*/ 286192 h 595610"/>
              <a:gd name="connsiteX3" fmla="*/ 341343 w 480087"/>
              <a:gd name="connsiteY3" fmla="*/ 208406 h 595610"/>
              <a:gd name="connsiteX4" fmla="*/ 249039 w 480087"/>
              <a:gd name="connsiteY4" fmla="*/ 129456 h 595610"/>
              <a:gd name="connsiteX5" fmla="*/ 67340 w 480087"/>
              <a:gd name="connsiteY5" fmla="*/ 0 h 595610"/>
              <a:gd name="connsiteX6" fmla="*/ 260650 w 480087"/>
              <a:gd name="connsiteY6" fmla="*/ 0 h 595610"/>
              <a:gd name="connsiteX7" fmla="*/ 480087 w 480087"/>
              <a:gd name="connsiteY7" fmla="*/ 207242 h 595610"/>
              <a:gd name="connsiteX8" fmla="*/ 387784 w 480087"/>
              <a:gd name="connsiteY8" fmla="*/ 369786 h 595610"/>
              <a:gd name="connsiteX9" fmla="*/ 449901 w 480087"/>
              <a:gd name="connsiteY9" fmla="*/ 494598 h 595610"/>
              <a:gd name="connsiteX10" fmla="*/ 458610 w 480087"/>
              <a:gd name="connsiteY10" fmla="*/ 530593 h 595610"/>
              <a:gd name="connsiteX11" fmla="*/ 380818 w 480087"/>
              <a:gd name="connsiteY11" fmla="*/ 594446 h 595610"/>
              <a:gd name="connsiteX12" fmla="*/ 325667 w 480087"/>
              <a:gd name="connsiteY12" fmla="*/ 551485 h 595610"/>
              <a:gd name="connsiteX13" fmla="*/ 258913 w 480087"/>
              <a:gd name="connsiteY13" fmla="*/ 408103 h 595610"/>
              <a:gd name="connsiteX14" fmla="*/ 258328 w 480087"/>
              <a:gd name="connsiteY14" fmla="*/ 408682 h 595610"/>
              <a:gd name="connsiteX15" fmla="*/ 135259 w 480087"/>
              <a:gd name="connsiteY15" fmla="*/ 408682 h 595610"/>
              <a:gd name="connsiteX16" fmla="*/ 135259 w 480087"/>
              <a:gd name="connsiteY16" fmla="*/ 528271 h 595610"/>
              <a:gd name="connsiteX17" fmla="*/ 67340 w 480087"/>
              <a:gd name="connsiteY17" fmla="*/ 595610 h 595610"/>
              <a:gd name="connsiteX18" fmla="*/ 0 w 480087"/>
              <a:gd name="connsiteY18" fmla="*/ 528271 h 595610"/>
              <a:gd name="connsiteX19" fmla="*/ 0 w 480087"/>
              <a:gd name="connsiteY19" fmla="*/ 67340 h 595610"/>
              <a:gd name="connsiteX20" fmla="*/ 67340 w 480087"/>
              <a:gd name="connsiteY20" fmla="*/ 0 h 59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0087" h="595610">
                <a:moveTo>
                  <a:pt x="135259" y="129456"/>
                </a:moveTo>
                <a:lnTo>
                  <a:pt x="135259" y="286192"/>
                </a:lnTo>
                <a:lnTo>
                  <a:pt x="249039" y="286192"/>
                </a:lnTo>
                <a:cubicBezTo>
                  <a:pt x="300704" y="286192"/>
                  <a:pt x="341343" y="262971"/>
                  <a:pt x="341343" y="208406"/>
                </a:cubicBezTo>
                <a:cubicBezTo>
                  <a:pt x="341343" y="153835"/>
                  <a:pt x="300704" y="129456"/>
                  <a:pt x="249039" y="129456"/>
                </a:cubicBezTo>
                <a:close/>
                <a:moveTo>
                  <a:pt x="67340" y="0"/>
                </a:moveTo>
                <a:lnTo>
                  <a:pt x="260650" y="0"/>
                </a:lnTo>
                <a:cubicBezTo>
                  <a:pt x="390106" y="0"/>
                  <a:pt x="480087" y="84758"/>
                  <a:pt x="480087" y="207242"/>
                </a:cubicBezTo>
                <a:cubicBezTo>
                  <a:pt x="480087" y="282133"/>
                  <a:pt x="445835" y="339020"/>
                  <a:pt x="387784" y="369786"/>
                </a:cubicBezTo>
                <a:lnTo>
                  <a:pt x="449901" y="494598"/>
                </a:lnTo>
                <a:cubicBezTo>
                  <a:pt x="456282" y="506787"/>
                  <a:pt x="458610" y="518983"/>
                  <a:pt x="458610" y="530593"/>
                </a:cubicBezTo>
                <a:cubicBezTo>
                  <a:pt x="458610" y="569483"/>
                  <a:pt x="413906" y="594446"/>
                  <a:pt x="380818" y="594446"/>
                </a:cubicBezTo>
                <a:cubicBezTo>
                  <a:pt x="355854" y="594446"/>
                  <a:pt x="337857" y="579935"/>
                  <a:pt x="325667" y="551485"/>
                </a:cubicBezTo>
                <a:lnTo>
                  <a:pt x="258913" y="408103"/>
                </a:lnTo>
                <a:lnTo>
                  <a:pt x="258328" y="408682"/>
                </a:lnTo>
                <a:lnTo>
                  <a:pt x="135259" y="408682"/>
                </a:lnTo>
                <a:lnTo>
                  <a:pt x="135259" y="528271"/>
                </a:lnTo>
                <a:cubicBezTo>
                  <a:pt x="135259" y="572969"/>
                  <a:pt x="112038" y="595610"/>
                  <a:pt x="67340" y="595610"/>
                </a:cubicBezTo>
                <a:cubicBezTo>
                  <a:pt x="22642" y="595610"/>
                  <a:pt x="0" y="572969"/>
                  <a:pt x="0" y="528271"/>
                </a:cubicBezTo>
                <a:lnTo>
                  <a:pt x="0" y="67340"/>
                </a:lnTo>
                <a:cubicBezTo>
                  <a:pt x="0" y="22642"/>
                  <a:pt x="23221" y="0"/>
                  <a:pt x="67340" y="0"/>
                </a:cubicBezTo>
                <a:close/>
              </a:path>
            </a:pathLst>
          </a:custGeom>
          <a:solidFill>
            <a:schemeClr val="bg2"/>
          </a:solidFill>
        </p:spPr>
        <p:txBody>
          <a:bodyPr wrap="square">
            <a:noAutofit/>
          </a:bodyPr>
          <a:lstStyle>
            <a:lvl1pPr>
              <a:defRPr sz="100"/>
            </a:lvl1pPr>
          </a:lstStyle>
          <a:p>
            <a:pPr lvl="0"/>
            <a:r>
              <a:rPr lang="en-GB"/>
              <a:t> </a:t>
            </a:r>
          </a:p>
        </p:txBody>
      </p:sp>
      <p:sp>
        <p:nvSpPr>
          <p:cNvPr id="80" name="Tijdelijke aanduiding voor tekst 79">
            <a:extLst>
              <a:ext uri="{FF2B5EF4-FFF2-40B4-BE49-F238E27FC236}">
                <a16:creationId xmlns:a16="http://schemas.microsoft.com/office/drawing/2014/main" id="{8BC321F7-D56B-1688-101C-D67EAD0C745E}"/>
              </a:ext>
            </a:extLst>
          </p:cNvPr>
          <p:cNvSpPr>
            <a:spLocks noGrp="1"/>
          </p:cNvSpPr>
          <p:nvPr>
            <p:ph type="body" sz="quarter" idx="17" hasCustomPrompt="1"/>
          </p:nvPr>
        </p:nvSpPr>
        <p:spPr>
          <a:xfrm>
            <a:off x="4932646" y="2704806"/>
            <a:ext cx="534652" cy="602576"/>
          </a:xfrm>
          <a:custGeom>
            <a:avLst/>
            <a:gdLst>
              <a:gd name="connsiteX0" fmla="*/ 67340 w 534652"/>
              <a:gd name="connsiteY0" fmla="*/ 0 h 602576"/>
              <a:gd name="connsiteX1" fmla="*/ 135259 w 534652"/>
              <a:gd name="connsiteY1" fmla="*/ 66761 h 602576"/>
              <a:gd name="connsiteX2" fmla="*/ 135259 w 534652"/>
              <a:gd name="connsiteY2" fmla="*/ 323924 h 602576"/>
              <a:gd name="connsiteX3" fmla="*/ 267037 w 534652"/>
              <a:gd name="connsiteY3" fmla="*/ 469634 h 602576"/>
              <a:gd name="connsiteX4" fmla="*/ 399973 w 534652"/>
              <a:gd name="connsiteY4" fmla="*/ 323924 h 602576"/>
              <a:gd name="connsiteX5" fmla="*/ 399973 w 534652"/>
              <a:gd name="connsiteY5" fmla="*/ 66761 h 602576"/>
              <a:gd name="connsiteX6" fmla="*/ 399394 w 534652"/>
              <a:gd name="connsiteY6" fmla="*/ 66761 h 602576"/>
              <a:gd name="connsiteX7" fmla="*/ 466734 w 534652"/>
              <a:gd name="connsiteY7" fmla="*/ 0 h 602576"/>
              <a:gd name="connsiteX8" fmla="*/ 534652 w 534652"/>
              <a:gd name="connsiteY8" fmla="*/ 66761 h 602576"/>
              <a:gd name="connsiteX9" fmla="*/ 534652 w 534652"/>
              <a:gd name="connsiteY9" fmla="*/ 323924 h 602576"/>
              <a:gd name="connsiteX10" fmla="*/ 267037 w 534652"/>
              <a:gd name="connsiteY10" fmla="*/ 602576 h 602576"/>
              <a:gd name="connsiteX11" fmla="*/ 0 w 534652"/>
              <a:gd name="connsiteY11" fmla="*/ 323924 h 602576"/>
              <a:gd name="connsiteX12" fmla="*/ 0 w 534652"/>
              <a:gd name="connsiteY12" fmla="*/ 66761 h 602576"/>
              <a:gd name="connsiteX13" fmla="*/ 67340 w 534652"/>
              <a:gd name="connsiteY13" fmla="*/ 0 h 60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4652" h="602576">
                <a:moveTo>
                  <a:pt x="67340" y="0"/>
                </a:moveTo>
                <a:cubicBezTo>
                  <a:pt x="111459" y="0"/>
                  <a:pt x="135259" y="22642"/>
                  <a:pt x="135259" y="66761"/>
                </a:cubicBezTo>
                <a:lnTo>
                  <a:pt x="135259" y="323924"/>
                </a:lnTo>
                <a:cubicBezTo>
                  <a:pt x="135259" y="415069"/>
                  <a:pt x="190988" y="469634"/>
                  <a:pt x="267037" y="469634"/>
                </a:cubicBezTo>
                <a:cubicBezTo>
                  <a:pt x="343086" y="469634"/>
                  <a:pt x="399973" y="415069"/>
                  <a:pt x="399973" y="323924"/>
                </a:cubicBezTo>
                <a:lnTo>
                  <a:pt x="399973" y="66761"/>
                </a:lnTo>
                <a:lnTo>
                  <a:pt x="399394" y="66761"/>
                </a:lnTo>
                <a:cubicBezTo>
                  <a:pt x="399394" y="22063"/>
                  <a:pt x="422615" y="0"/>
                  <a:pt x="466734" y="0"/>
                </a:cubicBezTo>
                <a:cubicBezTo>
                  <a:pt x="510853" y="0"/>
                  <a:pt x="534652" y="22642"/>
                  <a:pt x="534652" y="66761"/>
                </a:cubicBezTo>
                <a:lnTo>
                  <a:pt x="534652" y="323924"/>
                </a:lnTo>
                <a:cubicBezTo>
                  <a:pt x="534652" y="493434"/>
                  <a:pt x="421457" y="602576"/>
                  <a:pt x="267037" y="602576"/>
                </a:cubicBezTo>
                <a:cubicBezTo>
                  <a:pt x="112623" y="602576"/>
                  <a:pt x="0" y="493434"/>
                  <a:pt x="0" y="323924"/>
                </a:cubicBezTo>
                <a:lnTo>
                  <a:pt x="0" y="66761"/>
                </a:lnTo>
                <a:cubicBezTo>
                  <a:pt x="0" y="22063"/>
                  <a:pt x="23221" y="0"/>
                  <a:pt x="67340" y="0"/>
                </a:cubicBezTo>
                <a:close/>
              </a:path>
            </a:pathLst>
          </a:custGeom>
          <a:solidFill>
            <a:schemeClr val="bg2"/>
          </a:solidFill>
        </p:spPr>
        <p:txBody>
          <a:bodyPr wrap="square">
            <a:noAutofit/>
          </a:bodyPr>
          <a:lstStyle>
            <a:lvl1pPr>
              <a:defRPr sz="100"/>
            </a:lvl1pPr>
          </a:lstStyle>
          <a:p>
            <a:pPr lvl="0"/>
            <a:r>
              <a:rPr lang="en-GB"/>
              <a:t> </a:t>
            </a:r>
          </a:p>
        </p:txBody>
      </p:sp>
      <p:sp>
        <p:nvSpPr>
          <p:cNvPr id="83" name="Tijdelijke aanduiding voor tekst 82">
            <a:extLst>
              <a:ext uri="{FF2B5EF4-FFF2-40B4-BE49-F238E27FC236}">
                <a16:creationId xmlns:a16="http://schemas.microsoft.com/office/drawing/2014/main" id="{843D44F3-22DE-6CE9-C43C-E259C1F60B93}"/>
              </a:ext>
            </a:extLst>
          </p:cNvPr>
          <p:cNvSpPr>
            <a:spLocks noGrp="1"/>
          </p:cNvSpPr>
          <p:nvPr>
            <p:ph type="body" sz="quarter" idx="18" hasCustomPrompt="1"/>
          </p:nvPr>
        </p:nvSpPr>
        <p:spPr>
          <a:xfrm>
            <a:off x="4329498" y="2704806"/>
            <a:ext cx="471957" cy="606635"/>
          </a:xfrm>
          <a:custGeom>
            <a:avLst/>
            <a:gdLst>
              <a:gd name="connsiteX0" fmla="*/ 237429 w 471957"/>
              <a:gd name="connsiteY0" fmla="*/ 0 h 606635"/>
              <a:gd name="connsiteX1" fmla="*/ 453381 w 471957"/>
              <a:gd name="connsiteY1" fmla="*/ 97527 h 606635"/>
              <a:gd name="connsiteX2" fmla="*/ 397651 w 471957"/>
              <a:gd name="connsiteY2" fmla="*/ 160801 h 606635"/>
              <a:gd name="connsiteX3" fmla="*/ 343665 w 471957"/>
              <a:gd name="connsiteY3" fmla="*/ 148612 h 606635"/>
              <a:gd name="connsiteX4" fmla="*/ 236850 w 471957"/>
              <a:gd name="connsiteY4" fmla="*/ 126555 h 606635"/>
              <a:gd name="connsiteX5" fmla="*/ 152677 w 471957"/>
              <a:gd name="connsiteY5" fmla="*/ 171253 h 606635"/>
              <a:gd name="connsiteX6" fmla="*/ 220017 w 471957"/>
              <a:gd name="connsiteY6" fmla="*/ 224075 h 606635"/>
              <a:gd name="connsiteX7" fmla="*/ 329733 w 471957"/>
              <a:gd name="connsiteY7" fmla="*/ 257748 h 606635"/>
              <a:gd name="connsiteX8" fmla="*/ 471957 w 471957"/>
              <a:gd name="connsiteY8" fmla="*/ 427258 h 606635"/>
              <a:gd name="connsiteX9" fmla="*/ 238593 w 471957"/>
              <a:gd name="connsiteY9" fmla="*/ 606635 h 606635"/>
              <a:gd name="connsiteX10" fmla="*/ 0 w 471957"/>
              <a:gd name="connsiteY10" fmla="*/ 509109 h 606635"/>
              <a:gd name="connsiteX11" fmla="*/ 61532 w 471957"/>
              <a:gd name="connsiteY11" fmla="*/ 445835 h 606635"/>
              <a:gd name="connsiteX12" fmla="*/ 121911 w 471957"/>
              <a:gd name="connsiteY12" fmla="*/ 458024 h 606635"/>
              <a:gd name="connsiteX13" fmla="*/ 239172 w 471957"/>
              <a:gd name="connsiteY13" fmla="*/ 480086 h 606635"/>
              <a:gd name="connsiteX14" fmla="*/ 334377 w 471957"/>
              <a:gd name="connsiteY14" fmla="*/ 423193 h 606635"/>
              <a:gd name="connsiteX15" fmla="*/ 333798 w 471957"/>
              <a:gd name="connsiteY15" fmla="*/ 423193 h 606635"/>
              <a:gd name="connsiteX16" fmla="*/ 246718 w 471957"/>
              <a:gd name="connsiteY16" fmla="*/ 365142 h 606635"/>
              <a:gd name="connsiteX17" fmla="*/ 148612 w 471957"/>
              <a:gd name="connsiteY17" fmla="*/ 335534 h 606635"/>
              <a:gd name="connsiteX18" fmla="*/ 15091 w 471957"/>
              <a:gd name="connsiteY18" fmla="*/ 177055 h 606635"/>
              <a:gd name="connsiteX19" fmla="*/ 237429 w 471957"/>
              <a:gd name="connsiteY19" fmla="*/ 0 h 606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1957" h="606635">
                <a:moveTo>
                  <a:pt x="237429" y="0"/>
                </a:moveTo>
                <a:cubicBezTo>
                  <a:pt x="336699" y="0"/>
                  <a:pt x="453381" y="34252"/>
                  <a:pt x="453381" y="97527"/>
                </a:cubicBezTo>
                <a:cubicBezTo>
                  <a:pt x="453381" y="136422"/>
                  <a:pt x="433646" y="160801"/>
                  <a:pt x="397651" y="160801"/>
                </a:cubicBezTo>
                <a:cubicBezTo>
                  <a:pt x="379075" y="160801"/>
                  <a:pt x="362820" y="154414"/>
                  <a:pt x="343665" y="148612"/>
                </a:cubicBezTo>
                <a:cubicBezTo>
                  <a:pt x="316379" y="138165"/>
                  <a:pt x="282712" y="126555"/>
                  <a:pt x="236850" y="126555"/>
                </a:cubicBezTo>
                <a:cubicBezTo>
                  <a:pt x="199118" y="126555"/>
                  <a:pt x="152677" y="141067"/>
                  <a:pt x="152677" y="171253"/>
                </a:cubicBezTo>
                <a:cubicBezTo>
                  <a:pt x="152677" y="197954"/>
                  <a:pt x="173576" y="210149"/>
                  <a:pt x="220017" y="224075"/>
                </a:cubicBezTo>
                <a:lnTo>
                  <a:pt x="329733" y="257748"/>
                </a:lnTo>
                <a:cubicBezTo>
                  <a:pt x="404039" y="280390"/>
                  <a:pt x="471957" y="325088"/>
                  <a:pt x="471957" y="427258"/>
                </a:cubicBezTo>
                <a:cubicBezTo>
                  <a:pt x="471957" y="536395"/>
                  <a:pt x="369787" y="606635"/>
                  <a:pt x="238593" y="606635"/>
                </a:cubicBezTo>
                <a:cubicBezTo>
                  <a:pt x="128871" y="606635"/>
                  <a:pt x="0" y="572389"/>
                  <a:pt x="0" y="509109"/>
                </a:cubicBezTo>
                <a:cubicBezTo>
                  <a:pt x="0" y="470219"/>
                  <a:pt x="22642" y="445835"/>
                  <a:pt x="61532" y="445835"/>
                </a:cubicBezTo>
                <a:cubicBezTo>
                  <a:pt x="81851" y="445835"/>
                  <a:pt x="100428" y="451058"/>
                  <a:pt x="121911" y="458024"/>
                </a:cubicBezTo>
                <a:cubicBezTo>
                  <a:pt x="151513" y="467897"/>
                  <a:pt x="186344" y="480086"/>
                  <a:pt x="239172" y="480086"/>
                </a:cubicBezTo>
                <a:cubicBezTo>
                  <a:pt x="283870" y="480086"/>
                  <a:pt x="334377" y="459767"/>
                  <a:pt x="334377" y="423193"/>
                </a:cubicBezTo>
                <a:lnTo>
                  <a:pt x="333798" y="423193"/>
                </a:lnTo>
                <a:cubicBezTo>
                  <a:pt x="333798" y="393006"/>
                  <a:pt x="295481" y="380238"/>
                  <a:pt x="246718" y="365142"/>
                </a:cubicBezTo>
                <a:lnTo>
                  <a:pt x="148612" y="335534"/>
                </a:lnTo>
                <a:cubicBezTo>
                  <a:pt x="77786" y="314642"/>
                  <a:pt x="15091" y="264714"/>
                  <a:pt x="15091" y="177055"/>
                </a:cubicBezTo>
                <a:cubicBezTo>
                  <a:pt x="15091" y="71984"/>
                  <a:pt x="109716" y="0"/>
                  <a:pt x="237429" y="0"/>
                </a:cubicBezTo>
                <a:close/>
              </a:path>
            </a:pathLst>
          </a:custGeom>
          <a:solidFill>
            <a:schemeClr val="bg2"/>
          </a:solidFill>
        </p:spPr>
        <p:txBody>
          <a:bodyPr wrap="square">
            <a:noAutofit/>
          </a:bodyPr>
          <a:lstStyle>
            <a:lvl1pPr>
              <a:defRPr sz="100"/>
            </a:lvl1pPr>
          </a:lstStyle>
          <a:p>
            <a:pPr lvl="0"/>
            <a:r>
              <a:rPr lang="en-GB"/>
              <a:t> </a:t>
            </a:r>
          </a:p>
        </p:txBody>
      </p:sp>
      <p:grpSp>
        <p:nvGrpSpPr>
          <p:cNvPr id="88" name="INSTRUCTION">
            <a:extLst>
              <a:ext uri="{FF2B5EF4-FFF2-40B4-BE49-F238E27FC236}">
                <a16:creationId xmlns:a16="http://schemas.microsoft.com/office/drawing/2014/main" id="{D4E8BBDD-E14F-D2A9-37AB-D2D0BE359A3E}"/>
              </a:ext>
            </a:extLst>
          </p:cNvPr>
          <p:cNvGrpSpPr/>
          <p:nvPr userDrawn="1"/>
        </p:nvGrpSpPr>
        <p:grpSpPr>
          <a:xfrm>
            <a:off x="12274716" y="-1581150"/>
            <a:ext cx="3695970" cy="1397380"/>
            <a:chOff x="-3889316" y="-1581150"/>
            <a:chExt cx="3695970" cy="1397380"/>
          </a:xfrm>
        </p:grpSpPr>
        <p:sp>
          <p:nvSpPr>
            <p:cNvPr id="89" name="Rechthoek 88">
              <a:extLst>
                <a:ext uri="{FF2B5EF4-FFF2-40B4-BE49-F238E27FC236}">
                  <a16:creationId xmlns:a16="http://schemas.microsoft.com/office/drawing/2014/main" id="{ABE1FF78-56C9-5310-DB3D-76DAB6340794}"/>
                </a:ext>
              </a:extLst>
            </p:cNvPr>
            <p:cNvSpPr/>
            <p:nvPr userDrawn="1"/>
          </p:nvSpPr>
          <p:spPr>
            <a:xfrm>
              <a:off x="-3786437" y="-1581150"/>
              <a:ext cx="3593091" cy="139738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 an image</a:t>
              </a:r>
            </a:p>
          </p:txBody>
        </p:sp>
        <p:sp>
          <p:nvSpPr>
            <p:cNvPr id="90" name="Rechthoek 89">
              <a:extLst>
                <a:ext uri="{FF2B5EF4-FFF2-40B4-BE49-F238E27FC236}">
                  <a16:creationId xmlns:a16="http://schemas.microsoft.com/office/drawing/2014/main" id="{D10E0633-75E5-4A25-C563-A4BB77BBF660}"/>
                </a:ext>
              </a:extLst>
            </p:cNvPr>
            <p:cNvSpPr/>
            <p:nvPr userDrawn="1"/>
          </p:nvSpPr>
          <p:spPr>
            <a:xfrm>
              <a:off x="-3603859" y="-1143000"/>
              <a:ext cx="3229126" cy="80682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frame of the image by clicking on the tag alongside this instruction. If necessary, delete </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existing image 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‘Slidebuilder’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preferred image 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91" name="Gelijkbenige driehoek 90">
              <a:extLst>
                <a:ext uri="{FF2B5EF4-FFF2-40B4-BE49-F238E27FC236}">
                  <a16:creationId xmlns:a16="http://schemas.microsoft.com/office/drawing/2014/main" id="{F82E3781-B4EC-1ABD-74F5-F09C90343BDB}"/>
                </a:ext>
              </a:extLst>
            </p:cNvPr>
            <p:cNvSpPr/>
            <p:nvPr userDrawn="1"/>
          </p:nvSpPr>
          <p:spPr>
            <a:xfrm rot="16200000" flipH="1">
              <a:off x="-3925504" y="-351896"/>
              <a:ext cx="175255" cy="10287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3950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p:cTn id="7" dur="750" fill="hold"/>
                                        <p:tgtEl>
                                          <p:spTgt spid="5">
                                            <p:bg/>
                                          </p:spTgt>
                                        </p:tgtEl>
                                        <p:attrNameLst>
                                          <p:attrName>ppt_w</p:attrName>
                                        </p:attrNameLst>
                                      </p:cBhvr>
                                      <p:tavLst>
                                        <p:tav tm="0">
                                          <p:val>
                                            <p:fltVal val="0"/>
                                          </p:val>
                                        </p:tav>
                                        <p:tav tm="100000">
                                          <p:val>
                                            <p:strVal val="#ppt_w"/>
                                          </p:val>
                                        </p:tav>
                                      </p:tavLst>
                                    </p:anim>
                                    <p:anim calcmode="lin" valueType="num">
                                      <p:cBhvr>
                                        <p:cTn id="8" dur="750" fill="hold"/>
                                        <p:tgtEl>
                                          <p:spTgt spid="5">
                                            <p:bg/>
                                          </p:spTgt>
                                        </p:tgtEl>
                                        <p:attrNameLst>
                                          <p:attrName>ppt_h</p:attrName>
                                        </p:attrNameLst>
                                      </p:cBhvr>
                                      <p:tavLst>
                                        <p:tav tm="0">
                                          <p:val>
                                            <p:fltVal val="0"/>
                                          </p:val>
                                        </p:tav>
                                        <p:tav tm="100000">
                                          <p:val>
                                            <p:strVal val="#ppt_h"/>
                                          </p:val>
                                        </p:tav>
                                      </p:tavLst>
                                    </p:anim>
                                    <p:animEffect transition="in" filter="fade">
                                      <p:cBhvr>
                                        <p:cTn id="9" dur="750"/>
                                        <p:tgtEl>
                                          <p:spTgt spid="5">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75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75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4" dur="750"/>
                                        <p:tgtEl>
                                          <p:spTgt spid="5">
                                            <p:txEl>
                                              <p:pRg st="0" end="0"/>
                                            </p:txEl>
                                          </p:spTgt>
                                        </p:tgtEl>
                                      </p:cBhvr>
                                    </p:animEffect>
                                  </p:childTnLst>
                                </p:cTn>
                              </p:par>
                            </p:childTnLst>
                          </p:cTn>
                        </p:par>
                        <p:par>
                          <p:cTn id="15" fill="hold">
                            <p:stCondLst>
                              <p:cond delay="750"/>
                            </p:stCondLst>
                            <p:childTnLst>
                              <p:par>
                                <p:cTn id="16" presetID="12" presetClass="entr" presetSubtype="4" fill="hold" grpId="0" nodeType="afterEffect">
                                  <p:stCondLst>
                                    <p:cond delay="0"/>
                                  </p:stCondLst>
                                  <p:childTnLst>
                                    <p:set>
                                      <p:cBhvr>
                                        <p:cTn id="17" dur="1" fill="hold">
                                          <p:stCondLst>
                                            <p:cond delay="0"/>
                                          </p:stCondLst>
                                        </p:cTn>
                                        <p:tgtEl>
                                          <p:spTgt spid="83"/>
                                        </p:tgtEl>
                                        <p:attrNameLst>
                                          <p:attrName>style.visibility</p:attrName>
                                        </p:attrNameLst>
                                      </p:cBhvr>
                                      <p:to>
                                        <p:strVal val="visible"/>
                                      </p:to>
                                    </p:set>
                                    <p:anim calcmode="lin" valueType="num">
                                      <p:cBhvr additive="base">
                                        <p:cTn id="18" dur="750"/>
                                        <p:tgtEl>
                                          <p:spTgt spid="83"/>
                                        </p:tgtEl>
                                        <p:attrNameLst>
                                          <p:attrName>ppt_y</p:attrName>
                                        </p:attrNameLst>
                                      </p:cBhvr>
                                      <p:tavLst>
                                        <p:tav tm="0">
                                          <p:val>
                                            <p:strVal val="#ppt_y+#ppt_h*1.125000"/>
                                          </p:val>
                                        </p:tav>
                                        <p:tav tm="100000">
                                          <p:val>
                                            <p:strVal val="#ppt_y"/>
                                          </p:val>
                                        </p:tav>
                                      </p:tavLst>
                                    </p:anim>
                                    <p:animEffect transition="in" filter="wipe(up)">
                                      <p:cBhvr>
                                        <p:cTn id="19" dur="750"/>
                                        <p:tgtEl>
                                          <p:spTgt spid="83"/>
                                        </p:tgtEl>
                                      </p:cBhvr>
                                    </p:animEffect>
                                  </p:childTnLst>
                                </p:cTn>
                              </p:par>
                              <p:par>
                                <p:cTn id="20" presetID="12" presetClass="entr" presetSubtype="4" fill="hold" grpId="0" nodeType="withEffect">
                                  <p:stCondLst>
                                    <p:cond delay="250"/>
                                  </p:stCondLst>
                                  <p:childTnLst>
                                    <p:set>
                                      <p:cBhvr>
                                        <p:cTn id="21" dur="1" fill="hold">
                                          <p:stCondLst>
                                            <p:cond delay="0"/>
                                          </p:stCondLst>
                                        </p:cTn>
                                        <p:tgtEl>
                                          <p:spTgt spid="80"/>
                                        </p:tgtEl>
                                        <p:attrNameLst>
                                          <p:attrName>style.visibility</p:attrName>
                                        </p:attrNameLst>
                                      </p:cBhvr>
                                      <p:to>
                                        <p:strVal val="visible"/>
                                      </p:to>
                                    </p:set>
                                    <p:anim calcmode="lin" valueType="num">
                                      <p:cBhvr additive="base">
                                        <p:cTn id="22" dur="750"/>
                                        <p:tgtEl>
                                          <p:spTgt spid="80"/>
                                        </p:tgtEl>
                                        <p:attrNameLst>
                                          <p:attrName>ppt_y</p:attrName>
                                        </p:attrNameLst>
                                      </p:cBhvr>
                                      <p:tavLst>
                                        <p:tav tm="0">
                                          <p:val>
                                            <p:strVal val="#ppt_y+#ppt_h*1.125000"/>
                                          </p:val>
                                        </p:tav>
                                        <p:tav tm="100000">
                                          <p:val>
                                            <p:strVal val="#ppt_y"/>
                                          </p:val>
                                        </p:tav>
                                      </p:tavLst>
                                    </p:anim>
                                    <p:animEffect transition="in" filter="wipe(up)">
                                      <p:cBhvr>
                                        <p:cTn id="23" dur="750"/>
                                        <p:tgtEl>
                                          <p:spTgt spid="80"/>
                                        </p:tgtEl>
                                      </p:cBhvr>
                                    </p:animEffect>
                                  </p:childTnLst>
                                </p:cTn>
                              </p:par>
                              <p:par>
                                <p:cTn id="24" presetID="12" presetClass="entr" presetSubtype="4" fill="hold" grpId="0" nodeType="withEffect">
                                  <p:stCondLst>
                                    <p:cond delay="500"/>
                                  </p:stCondLst>
                                  <p:childTnLst>
                                    <p:set>
                                      <p:cBhvr>
                                        <p:cTn id="25" dur="1" fill="hold">
                                          <p:stCondLst>
                                            <p:cond delay="0"/>
                                          </p:stCondLst>
                                        </p:cTn>
                                        <p:tgtEl>
                                          <p:spTgt spid="79"/>
                                        </p:tgtEl>
                                        <p:attrNameLst>
                                          <p:attrName>style.visibility</p:attrName>
                                        </p:attrNameLst>
                                      </p:cBhvr>
                                      <p:to>
                                        <p:strVal val="visible"/>
                                      </p:to>
                                    </p:set>
                                    <p:anim calcmode="lin" valueType="num">
                                      <p:cBhvr additive="base">
                                        <p:cTn id="26" dur="750"/>
                                        <p:tgtEl>
                                          <p:spTgt spid="79"/>
                                        </p:tgtEl>
                                        <p:attrNameLst>
                                          <p:attrName>ppt_y</p:attrName>
                                        </p:attrNameLst>
                                      </p:cBhvr>
                                      <p:tavLst>
                                        <p:tav tm="0">
                                          <p:val>
                                            <p:strVal val="#ppt_y+#ppt_h*1.125000"/>
                                          </p:val>
                                        </p:tav>
                                        <p:tav tm="100000">
                                          <p:val>
                                            <p:strVal val="#ppt_y"/>
                                          </p:val>
                                        </p:tav>
                                      </p:tavLst>
                                    </p:anim>
                                    <p:animEffect transition="in" filter="wipe(up)">
                                      <p:cBhvr>
                                        <p:cTn id="27" dur="750"/>
                                        <p:tgtEl>
                                          <p:spTgt spid="79"/>
                                        </p:tgtEl>
                                      </p:cBhvr>
                                    </p:animEffect>
                                  </p:childTnLst>
                                </p:cTn>
                              </p:par>
                              <p:par>
                                <p:cTn id="28" presetID="12" presetClass="entr" presetSubtype="4" fill="hold" grpId="0" nodeType="withEffect">
                                  <p:stCondLst>
                                    <p:cond delay="750"/>
                                  </p:stCondLst>
                                  <p:childTnLst>
                                    <p:set>
                                      <p:cBhvr>
                                        <p:cTn id="29" dur="1" fill="hold">
                                          <p:stCondLst>
                                            <p:cond delay="0"/>
                                          </p:stCondLst>
                                        </p:cTn>
                                        <p:tgtEl>
                                          <p:spTgt spid="76"/>
                                        </p:tgtEl>
                                        <p:attrNameLst>
                                          <p:attrName>style.visibility</p:attrName>
                                        </p:attrNameLst>
                                      </p:cBhvr>
                                      <p:to>
                                        <p:strVal val="visible"/>
                                      </p:to>
                                    </p:set>
                                    <p:anim calcmode="lin" valueType="num">
                                      <p:cBhvr additive="base">
                                        <p:cTn id="30" dur="750"/>
                                        <p:tgtEl>
                                          <p:spTgt spid="76"/>
                                        </p:tgtEl>
                                        <p:attrNameLst>
                                          <p:attrName>ppt_y</p:attrName>
                                        </p:attrNameLst>
                                      </p:cBhvr>
                                      <p:tavLst>
                                        <p:tav tm="0">
                                          <p:val>
                                            <p:strVal val="#ppt_y+#ppt_h*1.125000"/>
                                          </p:val>
                                        </p:tav>
                                        <p:tav tm="100000">
                                          <p:val>
                                            <p:strVal val="#ppt_y"/>
                                          </p:val>
                                        </p:tav>
                                      </p:tavLst>
                                    </p:anim>
                                    <p:animEffect transition="in" filter="wipe(up)">
                                      <p:cBhvr>
                                        <p:cTn id="31" dur="75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tmplLst>
          <p:tmpl>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750" fill="hold"/>
                        <p:tgtEl>
                          <p:spTgt spid="5"/>
                        </p:tgtEl>
                        <p:attrNameLst>
                          <p:attrName>ppt_w</p:attrName>
                        </p:attrNameLst>
                      </p:cBhvr>
                      <p:tavLst>
                        <p:tav tm="0">
                          <p:val>
                            <p:fltVal val="0"/>
                          </p:val>
                        </p:tav>
                        <p:tav tm="100000">
                          <p:val>
                            <p:strVal val="#ppt_w"/>
                          </p:val>
                        </p:tav>
                      </p:tavLst>
                    </p:anim>
                    <p:anim calcmode="lin" valueType="num">
                      <p:cBhvr>
                        <p:cTn dur="750" fill="hold"/>
                        <p:tgtEl>
                          <p:spTgt spid="5"/>
                        </p:tgtEl>
                        <p:attrNameLst>
                          <p:attrName>ppt_h</p:attrName>
                        </p:attrNameLst>
                      </p:cBhvr>
                      <p:tavLst>
                        <p:tav tm="0">
                          <p:val>
                            <p:fltVal val="0"/>
                          </p:val>
                        </p:tav>
                        <p:tav tm="100000">
                          <p:val>
                            <p:strVal val="#ppt_h"/>
                          </p:val>
                        </p:tav>
                      </p:tavLst>
                    </p:anim>
                    <p:animEffect transition="in" filter="fade">
                      <p:cBhvr>
                        <p:cTn dur="750"/>
                        <p:tgtEl>
                          <p:spTgt spid="5"/>
                        </p:tgtEl>
                      </p:cBhvr>
                    </p:animEffect>
                  </p:childTnLst>
                </p:cTn>
              </p:par>
            </p:tnLst>
          </p:tmpl>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750" fill="hold"/>
                        <p:tgtEl>
                          <p:spTgt spid="5"/>
                        </p:tgtEl>
                        <p:attrNameLst>
                          <p:attrName>ppt_w</p:attrName>
                        </p:attrNameLst>
                      </p:cBhvr>
                      <p:tavLst>
                        <p:tav tm="0">
                          <p:val>
                            <p:fltVal val="0"/>
                          </p:val>
                        </p:tav>
                        <p:tav tm="100000">
                          <p:val>
                            <p:strVal val="#ppt_w"/>
                          </p:val>
                        </p:tav>
                      </p:tavLst>
                    </p:anim>
                    <p:anim calcmode="lin" valueType="num">
                      <p:cBhvr>
                        <p:cTn dur="750" fill="hold"/>
                        <p:tgtEl>
                          <p:spTgt spid="5"/>
                        </p:tgtEl>
                        <p:attrNameLst>
                          <p:attrName>ppt_h</p:attrName>
                        </p:attrNameLst>
                      </p:cBhvr>
                      <p:tavLst>
                        <p:tav tm="0">
                          <p:val>
                            <p:fltVal val="0"/>
                          </p:val>
                        </p:tav>
                        <p:tav tm="100000">
                          <p:val>
                            <p:strVal val="#ppt_h"/>
                          </p:val>
                        </p:tav>
                      </p:tavLst>
                    </p:anim>
                    <p:animEffect transition="in" filter="fade">
                      <p:cBhvr>
                        <p:cTn dur="750"/>
                        <p:tgtEl>
                          <p:spTgt spid="5"/>
                        </p:tgtEl>
                      </p:cBhvr>
                    </p:animEffect>
                  </p:childTnLst>
                </p:cTn>
              </p:par>
            </p:tnLst>
          </p:tmpl>
        </p:tmplLst>
      </p:bldP>
      <p:bldP spid="76" grpId="0" animBg="1">
        <p:tmplLst>
          <p:tmpl>
            <p:tnLst>
              <p:par>
                <p:cTn presetID="12" presetClass="entr" presetSubtype="4" fill="hold" nodeType="withEffect">
                  <p:stCondLst>
                    <p:cond delay="750"/>
                  </p:stCondLst>
                  <p:childTnLst>
                    <p:set>
                      <p:cBhvr>
                        <p:cTn dur="1" fill="hold">
                          <p:stCondLst>
                            <p:cond delay="0"/>
                          </p:stCondLst>
                        </p:cTn>
                        <p:tgtEl>
                          <p:spTgt spid="76"/>
                        </p:tgtEl>
                        <p:attrNameLst>
                          <p:attrName>style.visibility</p:attrName>
                        </p:attrNameLst>
                      </p:cBhvr>
                      <p:to>
                        <p:strVal val="visible"/>
                      </p:to>
                    </p:set>
                    <p:anim calcmode="lin" valueType="num">
                      <p:cBhvr additive="base">
                        <p:cTn dur="750"/>
                        <p:tgtEl>
                          <p:spTgt spid="76"/>
                        </p:tgtEl>
                        <p:attrNameLst>
                          <p:attrName>ppt_y</p:attrName>
                        </p:attrNameLst>
                      </p:cBhvr>
                      <p:tavLst>
                        <p:tav tm="0">
                          <p:val>
                            <p:strVal val="#ppt_y+#ppt_h*1.125000"/>
                          </p:val>
                        </p:tav>
                        <p:tav tm="100000">
                          <p:val>
                            <p:strVal val="#ppt_y"/>
                          </p:val>
                        </p:tav>
                      </p:tavLst>
                    </p:anim>
                    <p:animEffect transition="in" filter="wipe(up)">
                      <p:cBhvr>
                        <p:cTn dur="750"/>
                        <p:tgtEl>
                          <p:spTgt spid="76"/>
                        </p:tgtEl>
                      </p:cBhvr>
                    </p:animEffect>
                  </p:childTnLst>
                </p:cTn>
              </p:par>
            </p:tnLst>
          </p:tmpl>
        </p:tmplLst>
      </p:bldP>
      <p:bldP spid="79" grpId="0" animBg="1">
        <p:tmplLst>
          <p:tmpl>
            <p:tnLst>
              <p:par>
                <p:cTn presetID="12" presetClass="entr" presetSubtype="4" fill="hold" nodeType="withEffect">
                  <p:stCondLst>
                    <p:cond delay="500"/>
                  </p:stCondLst>
                  <p:childTnLst>
                    <p:set>
                      <p:cBhvr>
                        <p:cTn dur="1" fill="hold">
                          <p:stCondLst>
                            <p:cond delay="0"/>
                          </p:stCondLst>
                        </p:cTn>
                        <p:tgtEl>
                          <p:spTgt spid="79"/>
                        </p:tgtEl>
                        <p:attrNameLst>
                          <p:attrName>style.visibility</p:attrName>
                        </p:attrNameLst>
                      </p:cBhvr>
                      <p:to>
                        <p:strVal val="visible"/>
                      </p:to>
                    </p:set>
                    <p:anim calcmode="lin" valueType="num">
                      <p:cBhvr additive="base">
                        <p:cTn dur="750"/>
                        <p:tgtEl>
                          <p:spTgt spid="79"/>
                        </p:tgtEl>
                        <p:attrNameLst>
                          <p:attrName>ppt_y</p:attrName>
                        </p:attrNameLst>
                      </p:cBhvr>
                      <p:tavLst>
                        <p:tav tm="0">
                          <p:val>
                            <p:strVal val="#ppt_y+#ppt_h*1.125000"/>
                          </p:val>
                        </p:tav>
                        <p:tav tm="100000">
                          <p:val>
                            <p:strVal val="#ppt_y"/>
                          </p:val>
                        </p:tav>
                      </p:tavLst>
                    </p:anim>
                    <p:animEffect transition="in" filter="wipe(up)">
                      <p:cBhvr>
                        <p:cTn dur="750"/>
                        <p:tgtEl>
                          <p:spTgt spid="79"/>
                        </p:tgtEl>
                      </p:cBhvr>
                    </p:animEffect>
                  </p:childTnLst>
                </p:cTn>
              </p:par>
            </p:tnLst>
          </p:tmpl>
        </p:tmplLst>
      </p:bldP>
      <p:bldP spid="80" grpId="0" animBg="1">
        <p:tmplLst>
          <p:tmpl>
            <p:tnLst>
              <p:par>
                <p:cTn presetID="12" presetClass="entr" presetSubtype="4" fill="hold" nodeType="withEffect">
                  <p:stCondLst>
                    <p:cond delay="250"/>
                  </p:stCondLst>
                  <p:childTnLst>
                    <p:set>
                      <p:cBhvr>
                        <p:cTn dur="1" fill="hold">
                          <p:stCondLst>
                            <p:cond delay="0"/>
                          </p:stCondLst>
                        </p:cTn>
                        <p:tgtEl>
                          <p:spTgt spid="80"/>
                        </p:tgtEl>
                        <p:attrNameLst>
                          <p:attrName>style.visibility</p:attrName>
                        </p:attrNameLst>
                      </p:cBhvr>
                      <p:to>
                        <p:strVal val="visible"/>
                      </p:to>
                    </p:set>
                    <p:anim calcmode="lin" valueType="num">
                      <p:cBhvr additive="base">
                        <p:cTn dur="750"/>
                        <p:tgtEl>
                          <p:spTgt spid="80"/>
                        </p:tgtEl>
                        <p:attrNameLst>
                          <p:attrName>ppt_y</p:attrName>
                        </p:attrNameLst>
                      </p:cBhvr>
                      <p:tavLst>
                        <p:tav tm="0">
                          <p:val>
                            <p:strVal val="#ppt_y+#ppt_h*1.125000"/>
                          </p:val>
                        </p:tav>
                        <p:tav tm="100000">
                          <p:val>
                            <p:strVal val="#ppt_y"/>
                          </p:val>
                        </p:tav>
                      </p:tavLst>
                    </p:anim>
                    <p:animEffect transition="in" filter="wipe(up)">
                      <p:cBhvr>
                        <p:cTn dur="750"/>
                        <p:tgtEl>
                          <p:spTgt spid="80"/>
                        </p:tgtEl>
                      </p:cBhvr>
                    </p:animEffect>
                  </p:childTnLst>
                </p:cTn>
              </p:par>
            </p:tnLst>
          </p:tmpl>
        </p:tmplLst>
      </p:bldP>
      <p:bldP spid="83" grpId="0" animBg="1">
        <p:tmplLst>
          <p:tmpl>
            <p:tnLst>
              <p:par>
                <p:cTn presetID="12" presetClass="entr" presetSubtype="4" fill="hold" nodeType="afterEffect">
                  <p:stCondLst>
                    <p:cond delay="0"/>
                  </p:stCondLst>
                  <p:childTnLst>
                    <p:set>
                      <p:cBhvr>
                        <p:cTn dur="1" fill="hold">
                          <p:stCondLst>
                            <p:cond delay="0"/>
                          </p:stCondLst>
                        </p:cTn>
                        <p:tgtEl>
                          <p:spTgt spid="83"/>
                        </p:tgtEl>
                        <p:attrNameLst>
                          <p:attrName>style.visibility</p:attrName>
                        </p:attrNameLst>
                      </p:cBhvr>
                      <p:to>
                        <p:strVal val="visible"/>
                      </p:to>
                    </p:set>
                    <p:anim calcmode="lin" valueType="num">
                      <p:cBhvr additive="base">
                        <p:cTn dur="750"/>
                        <p:tgtEl>
                          <p:spTgt spid="83"/>
                        </p:tgtEl>
                        <p:attrNameLst>
                          <p:attrName>ppt_y</p:attrName>
                        </p:attrNameLst>
                      </p:cBhvr>
                      <p:tavLst>
                        <p:tav tm="0">
                          <p:val>
                            <p:strVal val="#ppt_y+#ppt_h*1.125000"/>
                          </p:val>
                        </p:tav>
                        <p:tav tm="100000">
                          <p:val>
                            <p:strVal val="#ppt_y"/>
                          </p:val>
                        </p:tav>
                      </p:tavLst>
                    </p:anim>
                    <p:animEffect transition="in" filter="wipe(up)">
                      <p:cBhvr>
                        <p:cTn dur="750"/>
                        <p:tgtEl>
                          <p:spTgt spid="83"/>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00DC432-64D9-DEB8-549D-C08F1A582537}"/>
              </a:ext>
            </a:extLst>
          </p:cNvPr>
          <p:cNvSpPr>
            <a:spLocks noGrp="1"/>
          </p:cNvSpPr>
          <p:nvPr>
            <p:ph type="pic" sz="quarter" idx="13" hasCustomPrompt="1"/>
          </p:nvPr>
        </p:nvSpPr>
        <p:spPr>
          <a:xfrm>
            <a:off x="193040" y="225425"/>
            <a:ext cx="11805920" cy="6424295"/>
          </a:xfrm>
          <a:custGeom>
            <a:avLst/>
            <a:gdLst>
              <a:gd name="connsiteX0" fmla="*/ 228898 w 11805920"/>
              <a:gd name="connsiteY0" fmla="*/ 0 h 6424295"/>
              <a:gd name="connsiteX1" fmla="*/ 11577022 w 11805920"/>
              <a:gd name="connsiteY1" fmla="*/ 0 h 6424295"/>
              <a:gd name="connsiteX2" fmla="*/ 11805920 w 11805920"/>
              <a:gd name="connsiteY2" fmla="*/ 228898 h 6424295"/>
              <a:gd name="connsiteX3" fmla="*/ 11805920 w 11805920"/>
              <a:gd name="connsiteY3" fmla="*/ 6195397 h 6424295"/>
              <a:gd name="connsiteX4" fmla="*/ 11577022 w 11805920"/>
              <a:gd name="connsiteY4" fmla="*/ 6424295 h 6424295"/>
              <a:gd name="connsiteX5" fmla="*/ 228898 w 11805920"/>
              <a:gd name="connsiteY5" fmla="*/ 6424295 h 6424295"/>
              <a:gd name="connsiteX6" fmla="*/ 0 w 11805920"/>
              <a:gd name="connsiteY6" fmla="*/ 6195397 h 6424295"/>
              <a:gd name="connsiteX7" fmla="*/ 0 w 11805920"/>
              <a:gd name="connsiteY7" fmla="*/ 228898 h 6424295"/>
              <a:gd name="connsiteX8" fmla="*/ 228898 w 11805920"/>
              <a:gd name="connsiteY8" fmla="*/ 0 h 642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24295">
                <a:moveTo>
                  <a:pt x="228898" y="0"/>
                </a:moveTo>
                <a:lnTo>
                  <a:pt x="11577022" y="0"/>
                </a:lnTo>
                <a:cubicBezTo>
                  <a:pt x="11703439" y="0"/>
                  <a:pt x="11805920" y="102481"/>
                  <a:pt x="11805920" y="228898"/>
                </a:cubicBezTo>
                <a:lnTo>
                  <a:pt x="11805920" y="6195397"/>
                </a:lnTo>
                <a:cubicBezTo>
                  <a:pt x="11805920" y="6321814"/>
                  <a:pt x="11703439" y="6424295"/>
                  <a:pt x="11577022" y="6424295"/>
                </a:cubicBezTo>
                <a:lnTo>
                  <a:pt x="228898" y="6424295"/>
                </a:lnTo>
                <a:cubicBezTo>
                  <a:pt x="102481" y="6424295"/>
                  <a:pt x="0" y="6321814"/>
                  <a:pt x="0" y="6195397"/>
                </a:cubicBezTo>
                <a:lnTo>
                  <a:pt x="0" y="228898"/>
                </a:lnTo>
                <a:cubicBezTo>
                  <a:pt x="0" y="102481"/>
                  <a:pt x="102481" y="0"/>
                  <a:pt x="228898"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a:t>Select this placeholder, go to the tab ‘Slidebuilder’, click on ‘Images’, select the preferred image and click on ‘Insert’.</a:t>
            </a:r>
          </a:p>
        </p:txBody>
      </p:sp>
      <p:sp>
        <p:nvSpPr>
          <p:cNvPr id="81" name="Tijdelijke aanduiding voor tekst 18">
            <a:extLst>
              <a:ext uri="{FF2B5EF4-FFF2-40B4-BE49-F238E27FC236}">
                <a16:creationId xmlns:a16="http://schemas.microsoft.com/office/drawing/2014/main" id="{214CE215-5014-EDA2-FDD2-5B4BE6E090AF}"/>
              </a:ext>
            </a:extLst>
          </p:cNvPr>
          <p:cNvSpPr>
            <a:spLocks noGrp="1"/>
          </p:cNvSpPr>
          <p:nvPr>
            <p:ph type="body" sz="quarter" idx="47" hasCustomPrompt="1"/>
          </p:nvPr>
        </p:nvSpPr>
        <p:spPr>
          <a:xfrm rot="5400000">
            <a:off x="8170670" y="2772809"/>
            <a:ext cx="3204000" cy="3888000"/>
          </a:xfrm>
          <a:custGeom>
            <a:avLst/>
            <a:gdLst>
              <a:gd name="connsiteX0" fmla="*/ 171414 w 3204000"/>
              <a:gd name="connsiteY0" fmla="*/ 0 h 3888000"/>
              <a:gd name="connsiteX1" fmla="*/ 3032586 w 3204000"/>
              <a:gd name="connsiteY1" fmla="*/ 0 h 3888000"/>
              <a:gd name="connsiteX2" fmla="*/ 3204000 w 3204000"/>
              <a:gd name="connsiteY2" fmla="*/ 171414 h 3888000"/>
              <a:gd name="connsiteX3" fmla="*/ 3204000 w 3204000"/>
              <a:gd name="connsiteY3" fmla="*/ 3716586 h 3888000"/>
              <a:gd name="connsiteX4" fmla="*/ 3032586 w 3204000"/>
              <a:gd name="connsiteY4" fmla="*/ 3888000 h 3888000"/>
              <a:gd name="connsiteX5" fmla="*/ 171414 w 3204000"/>
              <a:gd name="connsiteY5" fmla="*/ 3888000 h 3888000"/>
              <a:gd name="connsiteX6" fmla="*/ 0 w 3204000"/>
              <a:gd name="connsiteY6" fmla="*/ 3716586 h 3888000"/>
              <a:gd name="connsiteX7" fmla="*/ 0 w 3204000"/>
              <a:gd name="connsiteY7" fmla="*/ 171414 h 3888000"/>
              <a:gd name="connsiteX8" fmla="*/ 171414 w 3204000"/>
              <a:gd name="connsiteY8" fmla="*/ 0 h 38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4000" h="3888000">
                <a:moveTo>
                  <a:pt x="171414" y="0"/>
                </a:moveTo>
                <a:lnTo>
                  <a:pt x="3032586" y="0"/>
                </a:lnTo>
                <a:cubicBezTo>
                  <a:pt x="3127255" y="0"/>
                  <a:pt x="3204000" y="76745"/>
                  <a:pt x="3204000" y="171414"/>
                </a:cubicBezTo>
                <a:lnTo>
                  <a:pt x="3204000" y="3716586"/>
                </a:lnTo>
                <a:cubicBezTo>
                  <a:pt x="3204000" y="3811255"/>
                  <a:pt x="3127255" y="3888000"/>
                  <a:pt x="3032586" y="3888000"/>
                </a:cubicBezTo>
                <a:lnTo>
                  <a:pt x="171414" y="3888000"/>
                </a:lnTo>
                <a:cubicBezTo>
                  <a:pt x="76745" y="3888000"/>
                  <a:pt x="0" y="3811255"/>
                  <a:pt x="0" y="3716586"/>
                </a:cubicBezTo>
                <a:lnTo>
                  <a:pt x="0" y="171414"/>
                </a:lnTo>
                <a:cubicBezTo>
                  <a:pt x="0" y="76745"/>
                  <a:pt x="76745" y="0"/>
                  <a:pt x="171414" y="0"/>
                </a:cubicBezTo>
                <a:close/>
              </a:path>
            </a:pathLst>
          </a:custGeom>
          <a:solidFill>
            <a:schemeClr val="accent4"/>
          </a:solidFill>
        </p:spPr>
        <p:txBody>
          <a:bodyPr wrap="square">
            <a:noAutofit/>
          </a:bodyPr>
          <a:lstStyle>
            <a:lvl1pPr>
              <a:defRPr sz="100"/>
            </a:lvl1pPr>
          </a:lstStyle>
          <a:p>
            <a:pPr lvl="0"/>
            <a:r>
              <a:rPr lang="en-GB"/>
              <a:t>  </a:t>
            </a:r>
          </a:p>
        </p:txBody>
      </p:sp>
      <p:sp>
        <p:nvSpPr>
          <p:cNvPr id="3" name="Ondertitel 2">
            <a:extLst>
              <a:ext uri="{FF2B5EF4-FFF2-40B4-BE49-F238E27FC236}">
                <a16:creationId xmlns:a16="http://schemas.microsoft.com/office/drawing/2014/main" id="{CEA18CD7-32A7-41E4-9DF7-7259FA2187F6}"/>
              </a:ext>
            </a:extLst>
          </p:cNvPr>
          <p:cNvSpPr>
            <a:spLocks noGrp="1"/>
          </p:cNvSpPr>
          <p:nvPr>
            <p:ph type="subTitle" idx="1" hasCustomPrompt="1"/>
          </p:nvPr>
        </p:nvSpPr>
        <p:spPr>
          <a:xfrm>
            <a:off x="8097680" y="5384402"/>
            <a:ext cx="3240000" cy="304029"/>
          </a:xfrm>
        </p:spPr>
        <p:txBody>
          <a:bodyPr anchor="t"/>
          <a:lstStyle>
            <a:lvl1pPr marL="0" indent="0" algn="l">
              <a:buNone/>
              <a:defRPr sz="20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Name of speaker here</a:t>
            </a:r>
          </a:p>
        </p:txBody>
      </p:sp>
      <p:grpSp>
        <p:nvGrpSpPr>
          <p:cNvPr id="15" name="INSTRUCTION">
            <a:extLst>
              <a:ext uri="{FF2B5EF4-FFF2-40B4-BE49-F238E27FC236}">
                <a16:creationId xmlns:a16="http://schemas.microsoft.com/office/drawing/2014/main" id="{8A8B6237-4113-177D-D9C5-A2781EDC0904}"/>
              </a:ext>
            </a:extLst>
          </p:cNvPr>
          <p:cNvGrpSpPr/>
          <p:nvPr userDrawn="1"/>
        </p:nvGrpSpPr>
        <p:grpSpPr>
          <a:xfrm>
            <a:off x="-3786165" y="0"/>
            <a:ext cx="3693114" cy="6236923"/>
            <a:chOff x="-3786165" y="0"/>
            <a:chExt cx="3693114" cy="6236923"/>
          </a:xfrm>
        </p:grpSpPr>
        <p:sp>
          <p:nvSpPr>
            <p:cNvPr id="18" name="Rechthoek 17">
              <a:extLst>
                <a:ext uri="{FF2B5EF4-FFF2-40B4-BE49-F238E27FC236}">
                  <a16:creationId xmlns:a16="http://schemas.microsoft.com/office/drawing/2014/main" id="{8E71D6C9-1504-A8F9-C8F7-67FD44761B23}"/>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Insert/edit an image</a:t>
              </a:r>
            </a:p>
          </p:txBody>
        </p:sp>
        <p:sp>
          <p:nvSpPr>
            <p:cNvPr id="20" name="Ovaal 19">
              <a:extLst>
                <a:ext uri="{FF2B5EF4-FFF2-40B4-BE49-F238E27FC236}">
                  <a16:creationId xmlns:a16="http://schemas.microsoft.com/office/drawing/2014/main" id="{4F642767-12E3-0E43-2FE1-93B74F7483A5}"/>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2" name="Rechthoek 21">
              <a:extLst>
                <a:ext uri="{FF2B5EF4-FFF2-40B4-BE49-F238E27FC236}">
                  <a16:creationId xmlns:a16="http://schemas.microsoft.com/office/drawing/2014/main" id="{06ABA688-151B-A4A5-ABBC-5A2664F05A7B}"/>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3" name="Ovaal 22">
              <a:extLst>
                <a:ext uri="{FF2B5EF4-FFF2-40B4-BE49-F238E27FC236}">
                  <a16:creationId xmlns:a16="http://schemas.microsoft.com/office/drawing/2014/main" id="{8F75B989-7096-97B9-3038-2A4493AF9920}"/>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4" name="Rechthoek 23">
              <a:extLst>
                <a:ext uri="{FF2B5EF4-FFF2-40B4-BE49-F238E27FC236}">
                  <a16:creationId xmlns:a16="http://schemas.microsoft.com/office/drawing/2014/main" id="{C507B2FB-DC3B-FF65-EAFB-C102BFDE5898}"/>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5" name="Ovaal 24">
              <a:extLst>
                <a:ext uri="{FF2B5EF4-FFF2-40B4-BE49-F238E27FC236}">
                  <a16:creationId xmlns:a16="http://schemas.microsoft.com/office/drawing/2014/main" id="{F1B6D132-CE30-7D55-04B1-7B8AAF73DC9D}"/>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6" name="Rechthoek 25">
              <a:extLst>
                <a:ext uri="{FF2B5EF4-FFF2-40B4-BE49-F238E27FC236}">
                  <a16:creationId xmlns:a16="http://schemas.microsoft.com/office/drawing/2014/main" id="{EF6F9B5C-DE84-BD42-543A-5EF957944CF9}"/>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7" name="Groep 26">
              <a:extLst>
                <a:ext uri="{FF2B5EF4-FFF2-40B4-BE49-F238E27FC236}">
                  <a16:creationId xmlns:a16="http://schemas.microsoft.com/office/drawing/2014/main" id="{C7223F72-3B2F-DDCA-7C2E-028CE1B70918}"/>
                </a:ext>
              </a:extLst>
            </p:cNvPr>
            <p:cNvGrpSpPr/>
            <p:nvPr userDrawn="1"/>
          </p:nvGrpSpPr>
          <p:grpSpPr>
            <a:xfrm>
              <a:off x="-3314821" y="3054865"/>
              <a:ext cx="1558053" cy="563933"/>
              <a:chOff x="-3314821" y="2981448"/>
              <a:chExt cx="1558053" cy="563933"/>
            </a:xfrm>
          </p:grpSpPr>
          <p:sp>
            <p:nvSpPr>
              <p:cNvPr id="65" name="Rechthoek 64">
                <a:extLst>
                  <a:ext uri="{FF2B5EF4-FFF2-40B4-BE49-F238E27FC236}">
                    <a16:creationId xmlns:a16="http://schemas.microsoft.com/office/drawing/2014/main" id="{0E6854CC-AB8D-66AB-52DA-959D29433257}"/>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B9F62523-6246-911F-CD90-2350553EC9CB}"/>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67" name="Tekstvak 66">
                <a:extLst>
                  <a:ext uri="{FF2B5EF4-FFF2-40B4-BE49-F238E27FC236}">
                    <a16:creationId xmlns:a16="http://schemas.microsoft.com/office/drawing/2014/main" id="{C4045DCD-238E-A623-DDDA-803092530914}"/>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front</a:t>
                </a:r>
              </a:p>
            </p:txBody>
          </p:sp>
          <p:sp>
            <p:nvSpPr>
              <p:cNvPr id="68" name="Tekstvak 67">
                <a:extLst>
                  <a:ext uri="{FF2B5EF4-FFF2-40B4-BE49-F238E27FC236}">
                    <a16:creationId xmlns:a16="http://schemas.microsoft.com/office/drawing/2014/main" id="{41847825-0A19-76A2-16D6-051911D3A7CC}"/>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back</a:t>
                </a:r>
              </a:p>
            </p:txBody>
          </p:sp>
          <p:sp>
            <p:nvSpPr>
              <p:cNvPr id="69" name="Vrije vorm: vorm 68">
                <a:extLst>
                  <a:ext uri="{FF2B5EF4-FFF2-40B4-BE49-F238E27FC236}">
                    <a16:creationId xmlns:a16="http://schemas.microsoft.com/office/drawing/2014/main" id="{DEFFC83E-362F-0766-DAC3-5A3D76DEEE7C}"/>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70" name="Gelijkbenige driehoek 69">
                <a:extLst>
                  <a:ext uri="{FF2B5EF4-FFF2-40B4-BE49-F238E27FC236}">
                    <a16:creationId xmlns:a16="http://schemas.microsoft.com/office/drawing/2014/main" id="{D83215C3-6DAA-FC2E-08AC-59534812FD6D}"/>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71" name="Groep 70">
                <a:extLst>
                  <a:ext uri="{FF2B5EF4-FFF2-40B4-BE49-F238E27FC236}">
                    <a16:creationId xmlns:a16="http://schemas.microsoft.com/office/drawing/2014/main" id="{60D0D8D4-4840-6D57-DE97-640E2B71613A}"/>
                  </a:ext>
                </a:extLst>
              </p:cNvPr>
              <p:cNvGrpSpPr/>
              <p:nvPr userDrawn="1"/>
            </p:nvGrpSpPr>
            <p:grpSpPr>
              <a:xfrm>
                <a:off x="-3257052" y="3032066"/>
                <a:ext cx="182309" cy="163794"/>
                <a:chOff x="12832541" y="3162395"/>
                <a:chExt cx="219532" cy="197236"/>
              </a:xfrm>
            </p:grpSpPr>
            <p:sp>
              <p:nvSpPr>
                <p:cNvPr id="76" name="Rechthoek 75">
                  <a:extLst>
                    <a:ext uri="{FF2B5EF4-FFF2-40B4-BE49-F238E27FC236}">
                      <a16:creationId xmlns:a16="http://schemas.microsoft.com/office/drawing/2014/main" id="{438C57B6-4068-F6DB-BE08-DBE37C754AA7}"/>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E3B5FAC6-523A-9D2E-F130-64E7BE0F1282}"/>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814ED78B-BA23-AE31-2579-FD1B5CEED60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nvGrpSpPr>
              <p:cNvPr id="72" name="Groep 71">
                <a:extLst>
                  <a:ext uri="{FF2B5EF4-FFF2-40B4-BE49-F238E27FC236}">
                    <a16:creationId xmlns:a16="http://schemas.microsoft.com/office/drawing/2014/main" id="{91FB530E-6027-A6F6-DCCF-ED1A6BF330D7}"/>
                  </a:ext>
                </a:extLst>
              </p:cNvPr>
              <p:cNvGrpSpPr/>
              <p:nvPr userDrawn="1"/>
            </p:nvGrpSpPr>
            <p:grpSpPr>
              <a:xfrm>
                <a:off x="-3257053" y="3276580"/>
                <a:ext cx="182309" cy="163794"/>
                <a:chOff x="12832541" y="3162395"/>
                <a:chExt cx="219532" cy="197236"/>
              </a:xfrm>
            </p:grpSpPr>
            <p:sp>
              <p:nvSpPr>
                <p:cNvPr id="73" name="Rechthoek 72">
                  <a:extLst>
                    <a:ext uri="{FF2B5EF4-FFF2-40B4-BE49-F238E27FC236}">
                      <a16:creationId xmlns:a16="http://schemas.microsoft.com/office/drawing/2014/main" id="{9308564A-04EF-29B2-6546-558F2DF32AA0}"/>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A916F82D-2FA9-A220-80EA-5FE020B66C70}"/>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5D896874-187A-61D9-F96B-CA41875D0C48}"/>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sp>
          <p:nvSpPr>
            <p:cNvPr id="28" name="Ovaal 27">
              <a:extLst>
                <a:ext uri="{FF2B5EF4-FFF2-40B4-BE49-F238E27FC236}">
                  <a16:creationId xmlns:a16="http://schemas.microsoft.com/office/drawing/2014/main" id="{0E473E70-93CD-22D0-DD9B-43383074D353}"/>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9" name="Rechthoek 28">
              <a:extLst>
                <a:ext uri="{FF2B5EF4-FFF2-40B4-BE49-F238E27FC236}">
                  <a16:creationId xmlns:a16="http://schemas.microsoft.com/office/drawing/2014/main" id="{41F2ECBA-8E14-AAB0-975C-9B7DC969CA2B}"/>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30" name="Rechthoek 29">
              <a:extLst>
                <a:ext uri="{FF2B5EF4-FFF2-40B4-BE49-F238E27FC236}">
                  <a16:creationId xmlns:a16="http://schemas.microsoft.com/office/drawing/2014/main" id="{5EF087F5-D56F-D65C-BDA4-C27AAD66236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grpSp>
          <p:nvGrpSpPr>
            <p:cNvPr id="31" name="Groep 30">
              <a:extLst>
                <a:ext uri="{FF2B5EF4-FFF2-40B4-BE49-F238E27FC236}">
                  <a16:creationId xmlns:a16="http://schemas.microsoft.com/office/drawing/2014/main" id="{C74B3E2D-9B50-8A3A-0029-2271304AED17}"/>
                </a:ext>
              </a:extLst>
            </p:cNvPr>
            <p:cNvGrpSpPr/>
            <p:nvPr userDrawn="1"/>
          </p:nvGrpSpPr>
          <p:grpSpPr>
            <a:xfrm>
              <a:off x="-3426605" y="4716809"/>
              <a:ext cx="514284" cy="506545"/>
              <a:chOff x="12617641" y="3403239"/>
              <a:chExt cx="752963" cy="741634"/>
            </a:xfrm>
          </p:grpSpPr>
          <p:grpSp>
            <p:nvGrpSpPr>
              <p:cNvPr id="49" name="Groep 48">
                <a:extLst>
                  <a:ext uri="{FF2B5EF4-FFF2-40B4-BE49-F238E27FC236}">
                    <a16:creationId xmlns:a16="http://schemas.microsoft.com/office/drawing/2014/main" id="{C865EA9F-C792-978D-24AE-461B0C27C426}"/>
                  </a:ext>
                </a:extLst>
              </p:cNvPr>
              <p:cNvGrpSpPr/>
              <p:nvPr userDrawn="1"/>
            </p:nvGrpSpPr>
            <p:grpSpPr>
              <a:xfrm>
                <a:off x="12771530" y="3403239"/>
                <a:ext cx="467176" cy="448491"/>
                <a:chOff x="12782157" y="3403239"/>
                <a:chExt cx="467176" cy="448491"/>
              </a:xfrm>
            </p:grpSpPr>
            <p:grpSp>
              <p:nvGrpSpPr>
                <p:cNvPr id="52" name="Groep 51">
                  <a:extLst>
                    <a:ext uri="{FF2B5EF4-FFF2-40B4-BE49-F238E27FC236}">
                      <a16:creationId xmlns:a16="http://schemas.microsoft.com/office/drawing/2014/main" id="{0A845A87-3066-3A03-AEB0-086EF3BD4A02}"/>
                    </a:ext>
                  </a:extLst>
                </p:cNvPr>
                <p:cNvGrpSpPr/>
                <p:nvPr userDrawn="1"/>
              </p:nvGrpSpPr>
              <p:grpSpPr>
                <a:xfrm>
                  <a:off x="12782157" y="3403239"/>
                  <a:ext cx="412976" cy="396132"/>
                  <a:chOff x="13554906" y="3320109"/>
                  <a:chExt cx="443917" cy="425811"/>
                </a:xfrm>
              </p:grpSpPr>
              <p:grpSp>
                <p:nvGrpSpPr>
                  <p:cNvPr id="59" name="Groep 58">
                    <a:extLst>
                      <a:ext uri="{FF2B5EF4-FFF2-40B4-BE49-F238E27FC236}">
                        <a16:creationId xmlns:a16="http://schemas.microsoft.com/office/drawing/2014/main" id="{200BCA4E-942C-B22E-E7DB-F2D855078899}"/>
                      </a:ext>
                    </a:extLst>
                  </p:cNvPr>
                  <p:cNvGrpSpPr/>
                  <p:nvPr userDrawn="1"/>
                </p:nvGrpSpPr>
                <p:grpSpPr>
                  <a:xfrm>
                    <a:off x="13554906" y="3320109"/>
                    <a:ext cx="443917" cy="425811"/>
                    <a:chOff x="12909684" y="1276143"/>
                    <a:chExt cx="443917" cy="425811"/>
                  </a:xfrm>
                </p:grpSpPr>
                <p:sp>
                  <p:nvSpPr>
                    <p:cNvPr id="62" name="Rechthoek 61">
                      <a:extLst>
                        <a:ext uri="{FF2B5EF4-FFF2-40B4-BE49-F238E27FC236}">
                          <a16:creationId xmlns:a16="http://schemas.microsoft.com/office/drawing/2014/main" id="{91D7E52B-2554-9283-527F-A0EBDD6E84EB}"/>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05AEFB40-7431-FE5A-4725-2760C174E95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4" name="Ovaal 63">
                      <a:extLst>
                        <a:ext uri="{FF2B5EF4-FFF2-40B4-BE49-F238E27FC236}">
                          <a16:creationId xmlns:a16="http://schemas.microsoft.com/office/drawing/2014/main" id="{FAF0F998-6570-36DB-2E26-8A224C9AD03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60" name="Afbeelding 59">
                    <a:extLst>
                      <a:ext uri="{FF2B5EF4-FFF2-40B4-BE49-F238E27FC236}">
                        <a16:creationId xmlns:a16="http://schemas.microsoft.com/office/drawing/2014/main" id="{148053B1-4CB2-132F-A540-EC9A560DB2B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61" name="Afbeelding 60">
                    <a:extLst>
                      <a:ext uri="{FF2B5EF4-FFF2-40B4-BE49-F238E27FC236}">
                        <a16:creationId xmlns:a16="http://schemas.microsoft.com/office/drawing/2014/main" id="{DC54D653-64A2-B113-CAA2-436585BEBC7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3" name="Groep 52">
                  <a:extLst>
                    <a:ext uri="{FF2B5EF4-FFF2-40B4-BE49-F238E27FC236}">
                      <a16:creationId xmlns:a16="http://schemas.microsoft.com/office/drawing/2014/main" id="{7E04B4D3-79C8-BAAC-6B56-36D30FC74C4C}"/>
                    </a:ext>
                  </a:extLst>
                </p:cNvPr>
                <p:cNvGrpSpPr/>
                <p:nvPr userDrawn="1"/>
              </p:nvGrpSpPr>
              <p:grpSpPr>
                <a:xfrm>
                  <a:off x="13103513" y="3705268"/>
                  <a:ext cx="145820" cy="146462"/>
                  <a:chOff x="13096169" y="3602278"/>
                  <a:chExt cx="145820" cy="146462"/>
                </a:xfrm>
              </p:grpSpPr>
              <p:sp>
                <p:nvSpPr>
                  <p:cNvPr id="57" name="Rechthoek 56">
                    <a:extLst>
                      <a:ext uri="{FF2B5EF4-FFF2-40B4-BE49-F238E27FC236}">
                        <a16:creationId xmlns:a16="http://schemas.microsoft.com/office/drawing/2014/main" id="{ED1F9E12-10B5-769D-5713-E7CCB0463FC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50D76793-148A-B33A-1359-05D7486E522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54" name="Groep 53">
                  <a:extLst>
                    <a:ext uri="{FF2B5EF4-FFF2-40B4-BE49-F238E27FC236}">
                      <a16:creationId xmlns:a16="http://schemas.microsoft.com/office/drawing/2014/main" id="{36ECFE46-FEC1-E69F-A98F-7D75E4F0ABBA}"/>
                    </a:ext>
                  </a:extLst>
                </p:cNvPr>
                <p:cNvGrpSpPr/>
                <p:nvPr userDrawn="1"/>
              </p:nvGrpSpPr>
              <p:grpSpPr>
                <a:xfrm rot="10800000">
                  <a:off x="13061402" y="3665637"/>
                  <a:ext cx="145820" cy="146462"/>
                  <a:chOff x="13096169" y="3602278"/>
                  <a:chExt cx="145820" cy="146462"/>
                </a:xfrm>
              </p:grpSpPr>
              <p:sp>
                <p:nvSpPr>
                  <p:cNvPr id="55" name="Rechthoek 54">
                    <a:extLst>
                      <a:ext uri="{FF2B5EF4-FFF2-40B4-BE49-F238E27FC236}">
                        <a16:creationId xmlns:a16="http://schemas.microsoft.com/office/drawing/2014/main" id="{31D50F45-6BAD-1CD4-DEB3-8C6580F8853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3B547143-3269-3065-0FC5-01B8C46B248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50" name="Rechthoek 49">
                <a:extLst>
                  <a:ext uri="{FF2B5EF4-FFF2-40B4-BE49-F238E27FC236}">
                    <a16:creationId xmlns:a16="http://schemas.microsoft.com/office/drawing/2014/main" id="{A0313EFD-60A8-6A8D-F430-4439A113E47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51" name="Gelijkbenige driehoek 50">
                <a:extLst>
                  <a:ext uri="{FF2B5EF4-FFF2-40B4-BE49-F238E27FC236}">
                    <a16:creationId xmlns:a16="http://schemas.microsoft.com/office/drawing/2014/main" id="{110036C1-0D8E-8B42-361C-174148E3A61F}"/>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32" name="Rechthoek 31">
              <a:extLst>
                <a:ext uri="{FF2B5EF4-FFF2-40B4-BE49-F238E27FC236}">
                  <a16:creationId xmlns:a16="http://schemas.microsoft.com/office/drawing/2014/main" id="{160A4278-5374-BD21-3578-4FB32517CD6C}"/>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33" name="ICOON_info">
              <a:extLst>
                <a:ext uri="{FF2B5EF4-FFF2-40B4-BE49-F238E27FC236}">
                  <a16:creationId xmlns:a16="http://schemas.microsoft.com/office/drawing/2014/main" id="{4D96DA13-4DAD-8584-EADF-701ACBAC6761}"/>
                </a:ext>
              </a:extLst>
            </p:cNvPr>
            <p:cNvGrpSpPr/>
            <p:nvPr userDrawn="1"/>
          </p:nvGrpSpPr>
          <p:grpSpPr>
            <a:xfrm>
              <a:off x="-376736" y="5282697"/>
              <a:ext cx="283685" cy="283685"/>
              <a:chOff x="-510741" y="5913713"/>
              <a:chExt cx="267555" cy="267555"/>
            </a:xfrm>
          </p:grpSpPr>
          <p:sp>
            <p:nvSpPr>
              <p:cNvPr id="47" name="Ovaal 46">
                <a:extLst>
                  <a:ext uri="{FF2B5EF4-FFF2-40B4-BE49-F238E27FC236}">
                    <a16:creationId xmlns:a16="http://schemas.microsoft.com/office/drawing/2014/main" id="{8FE3F926-9E65-DE46-68FF-2D39350B478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48" name="Graphic 163" descr="Informatie">
                <a:extLst>
                  <a:ext uri="{FF2B5EF4-FFF2-40B4-BE49-F238E27FC236}">
                    <a16:creationId xmlns:a16="http://schemas.microsoft.com/office/drawing/2014/main" id="{F2E65EF4-CEE6-D145-764F-E57405CF61A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34" name="Groep 33">
              <a:extLst>
                <a:ext uri="{FF2B5EF4-FFF2-40B4-BE49-F238E27FC236}">
                  <a16:creationId xmlns:a16="http://schemas.microsoft.com/office/drawing/2014/main" id="{49DD52A1-898D-9FDA-EF55-1A0086D1B4C3}"/>
                </a:ext>
              </a:extLst>
            </p:cNvPr>
            <p:cNvGrpSpPr/>
            <p:nvPr userDrawn="1"/>
          </p:nvGrpSpPr>
          <p:grpSpPr>
            <a:xfrm>
              <a:off x="-938434" y="5546300"/>
              <a:ext cx="627798" cy="576693"/>
              <a:chOff x="-938434" y="4570310"/>
              <a:chExt cx="627798" cy="576693"/>
            </a:xfrm>
          </p:grpSpPr>
          <p:grpSp>
            <p:nvGrpSpPr>
              <p:cNvPr id="42" name="Inspireren">
                <a:extLst>
                  <a:ext uri="{FF2B5EF4-FFF2-40B4-BE49-F238E27FC236}">
                    <a16:creationId xmlns:a16="http://schemas.microsoft.com/office/drawing/2014/main" id="{A94209F5-2B67-1479-083D-3ADE1755F4AB}"/>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4" name="Freeform 12">
                  <a:extLst>
                    <a:ext uri="{FF2B5EF4-FFF2-40B4-BE49-F238E27FC236}">
                      <a16:creationId xmlns:a16="http://schemas.microsoft.com/office/drawing/2014/main" id="{4D877333-47EA-79A1-BF4B-7F4951A1E05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5" name="Freeform 13">
                  <a:extLst>
                    <a:ext uri="{FF2B5EF4-FFF2-40B4-BE49-F238E27FC236}">
                      <a16:creationId xmlns:a16="http://schemas.microsoft.com/office/drawing/2014/main" id="{C1B8F37B-5CDC-0D0F-90F7-8ACB9FA80D4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6" name="Freeform 14">
                  <a:extLst>
                    <a:ext uri="{FF2B5EF4-FFF2-40B4-BE49-F238E27FC236}">
                      <a16:creationId xmlns:a16="http://schemas.microsoft.com/office/drawing/2014/main" id="{E46EEE15-BC47-E60C-44FC-B6A5D773FBE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43" name="Tekstvak 42">
                <a:extLst>
                  <a:ext uri="{FF2B5EF4-FFF2-40B4-BE49-F238E27FC236}">
                    <a16:creationId xmlns:a16="http://schemas.microsoft.com/office/drawing/2014/main" id="{2A8516BF-F109-482E-38A8-64943B9B28DC}"/>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35" name="Groep 34">
              <a:extLst>
                <a:ext uri="{FF2B5EF4-FFF2-40B4-BE49-F238E27FC236}">
                  <a16:creationId xmlns:a16="http://schemas.microsoft.com/office/drawing/2014/main" id="{546E12C2-1784-2D44-E6C8-3D1A1BD02624}"/>
                </a:ext>
              </a:extLst>
            </p:cNvPr>
            <p:cNvGrpSpPr/>
            <p:nvPr userDrawn="1"/>
          </p:nvGrpSpPr>
          <p:grpSpPr>
            <a:xfrm>
              <a:off x="-3365484" y="1226982"/>
              <a:ext cx="446937" cy="406485"/>
              <a:chOff x="-3563526" y="1409294"/>
              <a:chExt cx="354190" cy="322133"/>
            </a:xfrm>
          </p:grpSpPr>
          <p:grpSp>
            <p:nvGrpSpPr>
              <p:cNvPr id="36" name="Groep 35">
                <a:extLst>
                  <a:ext uri="{FF2B5EF4-FFF2-40B4-BE49-F238E27FC236}">
                    <a16:creationId xmlns:a16="http://schemas.microsoft.com/office/drawing/2014/main" id="{5E9F53E1-34E0-D268-E24F-F25129899F59}"/>
                  </a:ext>
                </a:extLst>
              </p:cNvPr>
              <p:cNvGrpSpPr/>
              <p:nvPr userDrawn="1"/>
            </p:nvGrpSpPr>
            <p:grpSpPr>
              <a:xfrm>
                <a:off x="-3499992" y="1409294"/>
                <a:ext cx="225195" cy="195499"/>
                <a:chOff x="8987389" y="1361199"/>
                <a:chExt cx="2200275" cy="1914525"/>
              </a:xfrm>
            </p:grpSpPr>
            <p:sp>
              <p:nvSpPr>
                <p:cNvPr id="38" name="Vrije vorm: vorm 37">
                  <a:extLst>
                    <a:ext uri="{FF2B5EF4-FFF2-40B4-BE49-F238E27FC236}">
                      <a16:creationId xmlns:a16="http://schemas.microsoft.com/office/drawing/2014/main" id="{7E234596-2E4E-7F63-E423-65C33D1DAE0C}"/>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Segoe UI Light"/>
                  </a:endParaRPr>
                </a:p>
              </p:txBody>
            </p:sp>
            <p:grpSp>
              <p:nvGrpSpPr>
                <p:cNvPr id="39" name="Groep 38">
                  <a:extLst>
                    <a:ext uri="{FF2B5EF4-FFF2-40B4-BE49-F238E27FC236}">
                      <a16:creationId xmlns:a16="http://schemas.microsoft.com/office/drawing/2014/main" id="{3A33A841-7BE3-9D3E-B3CB-9B92097AA9FC}"/>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40" name="Vrije vorm: vorm 39">
                    <a:extLst>
                      <a:ext uri="{FF2B5EF4-FFF2-40B4-BE49-F238E27FC236}">
                        <a16:creationId xmlns:a16="http://schemas.microsoft.com/office/drawing/2014/main" id="{D6D4C616-FB00-9E26-5E98-5114D4833673}"/>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sp>
                <p:nvSpPr>
                  <p:cNvPr id="41" name="Vrije vorm: vorm 40">
                    <a:extLst>
                      <a:ext uri="{FF2B5EF4-FFF2-40B4-BE49-F238E27FC236}">
                        <a16:creationId xmlns:a16="http://schemas.microsoft.com/office/drawing/2014/main" id="{694011EF-18B0-1F74-D456-D3014A567708}"/>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grpSp>
          </p:grpSp>
          <p:sp>
            <p:nvSpPr>
              <p:cNvPr id="37" name="Tekstvak 36">
                <a:extLst>
                  <a:ext uri="{FF2B5EF4-FFF2-40B4-BE49-F238E27FC236}">
                    <a16:creationId xmlns:a16="http://schemas.microsoft.com/office/drawing/2014/main" id="{4792C8E4-BBF6-BDAD-4E9E-F58FC9813251}"/>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88" name="Tijdelijke aanduiding voor tekst 15">
            <a:extLst>
              <a:ext uri="{FF2B5EF4-FFF2-40B4-BE49-F238E27FC236}">
                <a16:creationId xmlns:a16="http://schemas.microsoft.com/office/drawing/2014/main" id="{0023AFB6-1403-A4C1-716C-051E9599D791}"/>
              </a:ext>
            </a:extLst>
          </p:cNvPr>
          <p:cNvSpPr>
            <a:spLocks noGrp="1"/>
          </p:cNvSpPr>
          <p:nvPr>
            <p:ph type="body" sz="quarter" idx="18" hasCustomPrompt="1"/>
          </p:nvPr>
        </p:nvSpPr>
        <p:spPr>
          <a:xfrm>
            <a:off x="718947" y="722313"/>
            <a:ext cx="1594247" cy="812512"/>
          </a:xfrm>
          <a:blipFill>
            <a:blip r:embed="rId4"/>
            <a:stretch>
              <a:fillRect/>
            </a:stretch>
          </a:blipFill>
        </p:spPr>
        <p:txBody>
          <a:bodyPr/>
          <a:lstStyle>
            <a:lvl1pPr marL="0" indent="0">
              <a:buNone/>
              <a:defRPr sz="100"/>
            </a:lvl1pPr>
          </a:lstStyle>
          <a:p>
            <a:pPr lvl="0"/>
            <a:r>
              <a:rPr lang="en-GB"/>
              <a:t> </a:t>
            </a:r>
          </a:p>
        </p:txBody>
      </p:sp>
      <p:sp>
        <p:nvSpPr>
          <p:cNvPr id="80" name="Tijdelijke aanduiding voor datum 3">
            <a:extLst>
              <a:ext uri="{FF2B5EF4-FFF2-40B4-BE49-F238E27FC236}">
                <a16:creationId xmlns:a16="http://schemas.microsoft.com/office/drawing/2014/main" id="{D410F314-1D67-A031-C451-797022B4925A}"/>
              </a:ext>
            </a:extLst>
          </p:cNvPr>
          <p:cNvSpPr>
            <a:spLocks noGrp="1"/>
          </p:cNvSpPr>
          <p:nvPr>
            <p:ph type="dt" sz="half" idx="2"/>
          </p:nvPr>
        </p:nvSpPr>
        <p:spPr>
          <a:xfrm>
            <a:off x="8097679" y="5669589"/>
            <a:ext cx="2338417" cy="395785"/>
          </a:xfrm>
          <a:prstGeom prst="rect">
            <a:avLst/>
          </a:prstGeom>
        </p:spPr>
        <p:txBody>
          <a:bodyPr vert="horz" lIns="0" tIns="0" rIns="0" bIns="0" rtlCol="0" anchor="ctr">
            <a:noAutofit/>
          </a:bodyPr>
          <a:lstStyle>
            <a:lvl1pPr algn="l">
              <a:defRPr sz="1400">
                <a:solidFill>
                  <a:schemeClr val="bg1"/>
                </a:solidFill>
              </a:defRPr>
            </a:lvl1pPr>
          </a:lstStyle>
          <a:p>
            <a:fld id="{1D689034-9EBE-4E64-9111-A20F14D1C2AD}" type="datetime3">
              <a:rPr lang="en-GB" smtClean="0"/>
              <a:t>26 November, 2024</a:t>
            </a:fld>
            <a:endParaRPr lang="en-GB"/>
          </a:p>
        </p:txBody>
      </p:sp>
      <p:sp>
        <p:nvSpPr>
          <p:cNvPr id="7" name="Tijdelijke aanduiding voor titel 1">
            <a:extLst>
              <a:ext uri="{FF2B5EF4-FFF2-40B4-BE49-F238E27FC236}">
                <a16:creationId xmlns:a16="http://schemas.microsoft.com/office/drawing/2014/main" id="{A76CA5E7-D809-E5FC-B167-ECFE95C44EAC}"/>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pPr algn="l"/>
            <a:r>
              <a:rPr lang="en-GB" sz="1600" b="1" cap="none" baseline="0" noProof="0">
                <a:solidFill>
                  <a:schemeClr val="accent1"/>
                </a:solidFill>
                <a:latin typeface="+mj-lt"/>
              </a:rPr>
              <a:t>Title slide #2</a:t>
            </a:r>
          </a:p>
        </p:txBody>
      </p:sp>
      <p:sp>
        <p:nvSpPr>
          <p:cNvPr id="9" name="Tijdelijke aanduiding voor tekst 8">
            <a:extLst>
              <a:ext uri="{FF2B5EF4-FFF2-40B4-BE49-F238E27FC236}">
                <a16:creationId xmlns:a16="http://schemas.microsoft.com/office/drawing/2014/main" id="{770BE926-BB45-F4B8-2FBE-77EFAF075D9C}"/>
              </a:ext>
            </a:extLst>
          </p:cNvPr>
          <p:cNvSpPr>
            <a:spLocks noGrp="1"/>
          </p:cNvSpPr>
          <p:nvPr>
            <p:ph type="body" sz="quarter" idx="19" hasCustomPrompt="1"/>
          </p:nvPr>
        </p:nvSpPr>
        <p:spPr>
          <a:xfrm>
            <a:off x="8097680" y="3446120"/>
            <a:ext cx="3240000" cy="1773202"/>
          </a:xfrm>
        </p:spPr>
        <p:txBody>
          <a:bodyPr anchor="b"/>
          <a:lstStyle>
            <a:lvl1pPr>
              <a:lnSpc>
                <a:spcPct val="80000"/>
              </a:lnSpc>
              <a:defRPr sz="4600" b="1" baseline="0">
                <a:solidFill>
                  <a:schemeClr val="bg1"/>
                </a:solidFill>
                <a:latin typeface="+mj-lt"/>
              </a:defRPr>
            </a:lvl1pPr>
          </a:lstStyle>
          <a:p>
            <a:r>
              <a:rPr lang="en-GB"/>
              <a:t>Place the title of the presentation</a:t>
            </a:r>
          </a:p>
        </p:txBody>
      </p:sp>
    </p:spTree>
    <p:extLst>
      <p:ext uri="{BB962C8B-B14F-4D97-AF65-F5344CB8AC3E}">
        <p14:creationId xmlns:p14="http://schemas.microsoft.com/office/powerpoint/2010/main" val="1237508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1">
                                            <p:bg/>
                                          </p:spTgt>
                                        </p:tgtEl>
                                        <p:attrNameLst>
                                          <p:attrName>style.visibility</p:attrName>
                                        </p:attrNameLst>
                                      </p:cBhvr>
                                      <p:to>
                                        <p:strVal val="visible"/>
                                      </p:to>
                                    </p:set>
                                    <p:anim calcmode="lin" valueType="num">
                                      <p:cBhvr additive="base">
                                        <p:cTn id="7" dur="1250" fill="hold"/>
                                        <p:tgtEl>
                                          <p:spTgt spid="81">
                                            <p:bg/>
                                          </p:spTgt>
                                        </p:tgtEl>
                                        <p:attrNameLst>
                                          <p:attrName>ppt_x</p:attrName>
                                        </p:attrNameLst>
                                      </p:cBhvr>
                                      <p:tavLst>
                                        <p:tav tm="0">
                                          <p:val>
                                            <p:strVal val="1+#ppt_w/2"/>
                                          </p:val>
                                        </p:tav>
                                        <p:tav tm="100000">
                                          <p:val>
                                            <p:strVal val="#ppt_x"/>
                                          </p:val>
                                        </p:tav>
                                      </p:tavLst>
                                    </p:anim>
                                    <p:anim calcmode="lin" valueType="num">
                                      <p:cBhvr additive="base">
                                        <p:cTn id="8" dur="1250" fill="hold"/>
                                        <p:tgtEl>
                                          <p:spTgt spid="81">
                                            <p:bg/>
                                          </p:spTgt>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81">
                                            <p:txEl>
                                              <p:pRg st="0" end="0"/>
                                            </p:txEl>
                                          </p:spTgt>
                                        </p:tgtEl>
                                        <p:attrNameLst>
                                          <p:attrName>style.visibility</p:attrName>
                                        </p:attrNameLst>
                                      </p:cBhvr>
                                      <p:to>
                                        <p:strVal val="visible"/>
                                      </p:to>
                                    </p:set>
                                    <p:anim calcmode="lin" valueType="num">
                                      <p:cBhvr additive="base">
                                        <p:cTn id="11" dur="1250" fill="hold"/>
                                        <p:tgtEl>
                                          <p:spTgt spid="81">
                                            <p:txEl>
                                              <p:pRg st="0" end="0"/>
                                            </p:txEl>
                                          </p:spTgt>
                                        </p:tgtEl>
                                        <p:attrNameLst>
                                          <p:attrName>ppt_x</p:attrName>
                                        </p:attrNameLst>
                                      </p:cBhvr>
                                      <p:tavLst>
                                        <p:tav tm="0">
                                          <p:val>
                                            <p:strVal val="1+#ppt_w/2"/>
                                          </p:val>
                                        </p:tav>
                                        <p:tav tm="100000">
                                          <p:val>
                                            <p:strVal val="#ppt_x"/>
                                          </p:val>
                                        </p:tav>
                                      </p:tavLst>
                                    </p:anim>
                                    <p:anim calcmode="lin" valueType="num">
                                      <p:cBhvr additive="base">
                                        <p:cTn id="12" dur="1250" fill="hold"/>
                                        <p:tgtEl>
                                          <p:spTgt spid="81">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childTnLst>
                          </p:cTn>
                        </p:par>
                        <p:par>
                          <p:cTn id="17" fill="hold">
                            <p:stCondLst>
                              <p:cond delay="2250"/>
                            </p:stCondLst>
                            <p:childTnLst>
                              <p:par>
                                <p:cTn id="18" presetID="10" presetClass="entr" presetSubtype="0" fill="hold" grpId="0"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1000"/>
                                        <p:tgtEl>
                                          <p:spTgt spid="3">
                                            <p:txEl>
                                              <p:pRg st="0" end="0"/>
                                            </p:txEl>
                                          </p:spTgt>
                                        </p:tgtEl>
                                      </p:cBhvr>
                                    </p:animEffect>
                                  </p:childTnLst>
                                </p:cTn>
                              </p:par>
                            </p:childTnLst>
                          </p:cTn>
                        </p:par>
                        <p:par>
                          <p:cTn id="21" fill="hold">
                            <p:stCondLst>
                              <p:cond delay="3250"/>
                            </p:stCondLst>
                            <p:childTnLst>
                              <p:par>
                                <p:cTn id="22" presetID="10" presetClass="entr" presetSubtype="0" fill="hold" grpId="0" nodeType="afterEffect">
                                  <p:stCondLst>
                                    <p:cond delay="0"/>
                                  </p:stCondLst>
                                  <p:childTnLst>
                                    <p:set>
                                      <p:cBhvr>
                                        <p:cTn id="23" dur="1" fill="hold">
                                          <p:stCondLst>
                                            <p:cond delay="0"/>
                                          </p:stCondLst>
                                        </p:cTn>
                                        <p:tgtEl>
                                          <p:spTgt spid="80">
                                            <p:txEl>
                                              <p:pRg st="0" end="0"/>
                                            </p:txEl>
                                          </p:spTgt>
                                        </p:tgtEl>
                                        <p:attrNameLst>
                                          <p:attrName>style.visibility</p:attrName>
                                        </p:attrNameLst>
                                      </p:cBhvr>
                                      <p:to>
                                        <p:strVal val="visible"/>
                                      </p:to>
                                    </p:set>
                                    <p:animEffect transition="in" filter="fade">
                                      <p:cBhvr>
                                        <p:cTn id="24" dur="1000"/>
                                        <p:tgtEl>
                                          <p:spTgt spid="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uiExpand="1" build="p" animBg="1">
        <p:tmplLst>
          <p:tmpl>
            <p:tnLst>
              <p:par>
                <p:cTn presetID="2" presetClass="entr" presetSubtype="2" decel="100000" fill="hold" nodeType="withEffect">
                  <p:stCondLst>
                    <p:cond delay="0"/>
                  </p:stCondLst>
                  <p:childTnLst>
                    <p:set>
                      <p:cBhvr>
                        <p:cTn dur="1" fill="hold">
                          <p:stCondLst>
                            <p:cond delay="0"/>
                          </p:stCondLst>
                        </p:cTn>
                        <p:tgtEl>
                          <p:spTgt spid="81"/>
                        </p:tgtEl>
                        <p:attrNameLst>
                          <p:attrName>style.visibility</p:attrName>
                        </p:attrNameLst>
                      </p:cBhvr>
                      <p:to>
                        <p:strVal val="visible"/>
                      </p:to>
                    </p:set>
                    <p:anim calcmode="lin" valueType="num">
                      <p:cBhvr additive="base">
                        <p:cTn dur="1250" fill="hold"/>
                        <p:tgtEl>
                          <p:spTgt spid="81"/>
                        </p:tgtEl>
                        <p:attrNameLst>
                          <p:attrName>ppt_x</p:attrName>
                        </p:attrNameLst>
                      </p:cBhvr>
                      <p:tavLst>
                        <p:tav tm="0">
                          <p:val>
                            <p:strVal val="1+#ppt_w/2"/>
                          </p:val>
                        </p:tav>
                        <p:tav tm="100000">
                          <p:val>
                            <p:strVal val="#ppt_x"/>
                          </p:val>
                        </p:tav>
                      </p:tavLst>
                    </p:anim>
                    <p:anim calcmode="lin" valueType="num">
                      <p:cBhvr additive="base">
                        <p:cTn dur="1250" fill="hold"/>
                        <p:tgtEl>
                          <p:spTgt spid="81"/>
                        </p:tgtEl>
                        <p:attrNameLst>
                          <p:attrName>ppt_y</p:attrName>
                        </p:attrNameLst>
                      </p:cBhvr>
                      <p:tavLst>
                        <p:tav tm="0">
                          <p:val>
                            <p:strVal val="#ppt_y"/>
                          </p:val>
                        </p:tav>
                        <p:tav tm="100000">
                          <p:val>
                            <p:strVal val="#ppt_y"/>
                          </p:val>
                        </p:tav>
                      </p:tavLst>
                    </p:anim>
                  </p:childTnLst>
                </p:cTn>
              </p:par>
            </p:tnLst>
          </p:tmpl>
          <p:tmpl lvl="1">
            <p:tnLst>
              <p:par>
                <p:cTn presetID="2" presetClass="entr" presetSubtype="2" decel="100000" fill="hold" nodeType="withEffect">
                  <p:stCondLst>
                    <p:cond delay="0"/>
                  </p:stCondLst>
                  <p:childTnLst>
                    <p:set>
                      <p:cBhvr>
                        <p:cTn dur="1" fill="hold">
                          <p:stCondLst>
                            <p:cond delay="0"/>
                          </p:stCondLst>
                        </p:cTn>
                        <p:tgtEl>
                          <p:spTgt spid="81"/>
                        </p:tgtEl>
                        <p:attrNameLst>
                          <p:attrName>style.visibility</p:attrName>
                        </p:attrNameLst>
                      </p:cBhvr>
                      <p:to>
                        <p:strVal val="visible"/>
                      </p:to>
                    </p:set>
                    <p:anim calcmode="lin" valueType="num">
                      <p:cBhvr additive="base">
                        <p:cTn dur="1250" fill="hold"/>
                        <p:tgtEl>
                          <p:spTgt spid="81"/>
                        </p:tgtEl>
                        <p:attrNameLst>
                          <p:attrName>ppt_x</p:attrName>
                        </p:attrNameLst>
                      </p:cBhvr>
                      <p:tavLst>
                        <p:tav tm="0">
                          <p:val>
                            <p:strVal val="1+#ppt_w/2"/>
                          </p:val>
                        </p:tav>
                        <p:tav tm="100000">
                          <p:val>
                            <p:strVal val="#ppt_x"/>
                          </p:val>
                        </p:tav>
                      </p:tavLst>
                    </p:anim>
                    <p:anim calcmode="lin" valueType="num">
                      <p:cBhvr additive="base">
                        <p:cTn dur="1250" fill="hold"/>
                        <p:tgtEl>
                          <p:spTgt spid="81"/>
                        </p:tgtEl>
                        <p:attrNameLst>
                          <p:attrName>ppt_y</p:attrName>
                        </p:attrNameLst>
                      </p:cBhvr>
                      <p:tavLst>
                        <p:tav tm="0">
                          <p:val>
                            <p:strVal val="#ppt_y"/>
                          </p:val>
                        </p:tav>
                        <p:tav tm="100000">
                          <p:val>
                            <p:strVal val="#ppt_y"/>
                          </p:val>
                        </p:tav>
                      </p:tavLst>
                    </p:anim>
                  </p:childTnLst>
                </p:cTn>
              </p:par>
            </p:tnLst>
          </p:tmpl>
        </p:tmplLst>
      </p:bldP>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80" grpId="0" build="p"/>
      <p:bldP spid="9" grpId="0">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troduction 1x">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3C52A962-EFBC-1EA0-C4C7-9CF449A3B3DA}"/>
              </a:ext>
            </a:extLst>
          </p:cNvPr>
          <p:cNvSpPr txBox="1">
            <a:spLocks/>
          </p:cNvSpPr>
          <p:nvPr userDrawn="1"/>
        </p:nvSpPr>
        <p:spPr>
          <a:xfrm>
            <a:off x="193040" y="225424"/>
            <a:ext cx="11805920" cy="6424295"/>
          </a:xfrm>
          <a:prstGeom prst="roundRect">
            <a:avLst>
              <a:gd name="adj" fmla="val 3563"/>
            </a:avLst>
          </a:prstGeom>
          <a:solidFill>
            <a:schemeClr val="accent1">
              <a:alpha val="20000"/>
            </a:schemeClr>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a:t> </a:t>
            </a:r>
          </a:p>
        </p:txBody>
      </p:sp>
      <p:sp>
        <p:nvSpPr>
          <p:cNvPr id="21" name="Tijdelijke aanduiding voor afbeelding 32">
            <a:extLst>
              <a:ext uri="{FF2B5EF4-FFF2-40B4-BE49-F238E27FC236}">
                <a16:creationId xmlns:a16="http://schemas.microsoft.com/office/drawing/2014/main" id="{7FB1BB73-1253-CB4E-078B-44C9EF59ECB7}"/>
              </a:ext>
            </a:extLst>
          </p:cNvPr>
          <p:cNvSpPr>
            <a:spLocks noGrp="1"/>
          </p:cNvSpPr>
          <p:nvPr>
            <p:ph type="pic" sz="quarter" idx="21" hasCustomPrompt="1"/>
          </p:nvPr>
        </p:nvSpPr>
        <p:spPr>
          <a:xfrm>
            <a:off x="708207" y="1592263"/>
            <a:ext cx="3939328" cy="4213225"/>
          </a:xfrm>
          <a:prstGeom prst="roundRect">
            <a:avLst>
              <a:gd name="adj" fmla="val 3549"/>
            </a:avLst>
          </a:prstGeom>
          <a:solidFill>
            <a:schemeClr val="bg1">
              <a:lumMod val="95000"/>
            </a:schemeClr>
          </a:solidFill>
          <a:ln w="15875">
            <a:noFill/>
          </a:ln>
        </p:spPr>
        <p:txBody>
          <a:bodyPr wrap="square" lIns="180000" tIns="0" rIns="180000" bIns="1188000" anchor="ctr" anchorCtr="0">
            <a:noAutofit/>
          </a:bodyPr>
          <a:lstStyle>
            <a:lvl1pPr marL="0" indent="0" algn="ctr">
              <a:buNone/>
              <a:defRPr sz="1200" i="1">
                <a:solidFill>
                  <a:schemeClr val="bg1">
                    <a:lumMod val="50000"/>
                  </a:schemeClr>
                </a:solidFill>
              </a:defRPr>
            </a:lvl1pPr>
          </a:lstStyle>
          <a:p>
            <a:r>
              <a:rPr lang="en-GB"/>
              <a:t>Select this placeholder, go to the tab ‘Slidebuilder’, click on ‘Images’, select the preferred image and click on ‘Insert’.</a:t>
            </a:r>
          </a:p>
        </p:txBody>
      </p:sp>
      <p:sp>
        <p:nvSpPr>
          <p:cNvPr id="12" name="Tijdelijke aanduiding voor tekst 15">
            <a:extLst>
              <a:ext uri="{FF2B5EF4-FFF2-40B4-BE49-F238E27FC236}">
                <a16:creationId xmlns:a16="http://schemas.microsoft.com/office/drawing/2014/main" id="{7003C0B1-7212-7298-9837-FE612FA36AA8}"/>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a:t> </a:t>
            </a:r>
          </a:p>
        </p:txBody>
      </p:sp>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1310039"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Introduction 1x</a:t>
            </a:r>
          </a:p>
        </p:txBody>
      </p:sp>
      <p:sp>
        <p:nvSpPr>
          <p:cNvPr id="8" name="Tijdelijke aanduiding voor tekst 12">
            <a:extLst>
              <a:ext uri="{FF2B5EF4-FFF2-40B4-BE49-F238E27FC236}">
                <a16:creationId xmlns:a16="http://schemas.microsoft.com/office/drawing/2014/main" id="{FBA7C0EF-C85B-4505-8107-015B15633D93}"/>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10" name="Tijdelijke aanduiding voor titel 1">
            <a:extLst>
              <a:ext uri="{FF2B5EF4-FFF2-40B4-BE49-F238E27FC236}">
                <a16:creationId xmlns:a16="http://schemas.microsoft.com/office/drawing/2014/main" id="{66DDD4FA-5C0A-526B-A5D0-BD4D9C52DA68}"/>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a:t>Place the title of the slide here</a:t>
            </a:r>
          </a:p>
        </p:txBody>
      </p:sp>
      <p:sp>
        <p:nvSpPr>
          <p:cNvPr id="14" name="Tijdelijke aanduiding voor tekst 26">
            <a:extLst>
              <a:ext uri="{FF2B5EF4-FFF2-40B4-BE49-F238E27FC236}">
                <a16:creationId xmlns:a16="http://schemas.microsoft.com/office/drawing/2014/main" id="{EAFE4CF3-B339-8A11-F0E5-E407B4650259}"/>
              </a:ext>
            </a:extLst>
          </p:cNvPr>
          <p:cNvSpPr>
            <a:spLocks noGrp="1"/>
          </p:cNvSpPr>
          <p:nvPr>
            <p:ph type="body" sz="quarter" idx="19" hasCustomPrompt="1"/>
          </p:nvPr>
        </p:nvSpPr>
        <p:spPr>
          <a:xfrm>
            <a:off x="5271109" y="2106637"/>
            <a:ext cx="5400000" cy="276999"/>
          </a:xfrm>
        </p:spPr>
        <p:txBody>
          <a:bodyPr>
            <a:spAutoFit/>
          </a:bodyPr>
          <a:lstStyle>
            <a:lvl1pPr marL="0" indent="0">
              <a:buFontTx/>
              <a:buNone/>
              <a:defRPr sz="2000" b="1" cap="none" baseline="0">
                <a:solidFill>
                  <a:schemeClr val="accent1"/>
                </a:solidFill>
                <a:latin typeface="+mj-lt"/>
              </a:defRPr>
            </a:lvl1pPr>
            <a:lvl4pPr>
              <a:defRPr/>
            </a:lvl4pPr>
          </a:lstStyle>
          <a:p>
            <a:pPr lvl="0"/>
            <a:r>
              <a:rPr lang="en-GB"/>
              <a:t>Function</a:t>
            </a:r>
          </a:p>
        </p:txBody>
      </p:sp>
      <p:sp>
        <p:nvSpPr>
          <p:cNvPr id="15" name="Tijdelijke aanduiding voor tekst 8">
            <a:extLst>
              <a:ext uri="{FF2B5EF4-FFF2-40B4-BE49-F238E27FC236}">
                <a16:creationId xmlns:a16="http://schemas.microsoft.com/office/drawing/2014/main" id="{112C4D7E-8E02-D6D7-F32F-4047454A00FA}"/>
              </a:ext>
            </a:extLst>
          </p:cNvPr>
          <p:cNvSpPr>
            <a:spLocks noGrp="1"/>
          </p:cNvSpPr>
          <p:nvPr>
            <p:ph type="body" sz="quarter" idx="78" hasCustomPrompt="1"/>
          </p:nvPr>
        </p:nvSpPr>
        <p:spPr>
          <a:xfrm>
            <a:off x="5271109" y="3437571"/>
            <a:ext cx="5400000" cy="2080570"/>
          </a:xfrm>
        </p:spPr>
        <p:txBody>
          <a:bodyPr wrap="square">
            <a:spAutoFit/>
          </a:bodyPr>
          <a:lstStyle>
            <a:lvl1pPr marL="0" indent="0">
              <a:buNone/>
              <a:defRPr sz="1600" b="0" baseline="0">
                <a:solidFill>
                  <a:schemeClr val="tx2"/>
                </a:solidFill>
              </a:defRPr>
            </a:lvl1pPr>
          </a:lstStyle>
          <a:p>
            <a:pPr lvl="0"/>
            <a:r>
              <a:rPr lang="en-GB" noProof="0"/>
              <a:t>Add your text here Lorem ipsum dolor sit amet, consectetuer adipiscing elit. Maecenas porttitor congue massa. Fusce posuere, magna sed pulvinar ultricies, purus lectus malesuada libero, sit amet commodo magna eros quis urna.</a:t>
            </a:r>
          </a:p>
          <a:p>
            <a:pPr lvl="0"/>
            <a:r>
              <a:rPr lang="en-GB" noProof="0" err="1"/>
              <a:t>Pellentesque</a:t>
            </a:r>
            <a:r>
              <a:rPr lang="en-GB" noProof="0"/>
              <a:t> habitant morbi tristique senectus et netus et malesuada fames ac turpis egestas. Proin pharetra nonummy pede. Mauris et orci.</a:t>
            </a:r>
          </a:p>
          <a:p>
            <a:pPr lvl="0"/>
            <a:endParaRPr lang="en-GB" noProof="0"/>
          </a:p>
        </p:txBody>
      </p:sp>
      <p:sp>
        <p:nvSpPr>
          <p:cNvPr id="18" name="Tijdelijke aanduiding voor tekst 8">
            <a:extLst>
              <a:ext uri="{FF2B5EF4-FFF2-40B4-BE49-F238E27FC236}">
                <a16:creationId xmlns:a16="http://schemas.microsoft.com/office/drawing/2014/main" id="{ACBD80DC-013E-7F4B-297E-05D77CFB5891}"/>
              </a:ext>
            </a:extLst>
          </p:cNvPr>
          <p:cNvSpPr>
            <a:spLocks noGrp="1"/>
          </p:cNvSpPr>
          <p:nvPr>
            <p:ph type="body" sz="quarter" idx="80" hasCustomPrompt="1"/>
          </p:nvPr>
        </p:nvSpPr>
        <p:spPr>
          <a:xfrm>
            <a:off x="5271108" y="2600252"/>
            <a:ext cx="5400000" cy="221599"/>
          </a:xfrm>
        </p:spPr>
        <p:txBody>
          <a:bodyPr wrap="square">
            <a:spAutoFit/>
          </a:bodyPr>
          <a:lstStyle>
            <a:lvl1pPr marL="0" indent="0">
              <a:buNone/>
              <a:defRPr sz="1600" b="1">
                <a:solidFill>
                  <a:schemeClr val="tx2"/>
                </a:solidFill>
              </a:defRPr>
            </a:lvl1pPr>
          </a:lstStyle>
          <a:p>
            <a:pPr lvl="0"/>
            <a:r>
              <a:rPr lang="en-GB" noProof="0"/>
              <a:t>E-mail</a:t>
            </a:r>
          </a:p>
        </p:txBody>
      </p:sp>
      <p:sp>
        <p:nvSpPr>
          <p:cNvPr id="19" name="Tijdelijke aanduiding voor tekst 8">
            <a:extLst>
              <a:ext uri="{FF2B5EF4-FFF2-40B4-BE49-F238E27FC236}">
                <a16:creationId xmlns:a16="http://schemas.microsoft.com/office/drawing/2014/main" id="{B5A80EAC-5AB6-AD98-BF9F-5AD56083BC44}"/>
              </a:ext>
            </a:extLst>
          </p:cNvPr>
          <p:cNvSpPr>
            <a:spLocks noGrp="1"/>
          </p:cNvSpPr>
          <p:nvPr>
            <p:ph type="body" sz="quarter" idx="81" hasCustomPrompt="1"/>
          </p:nvPr>
        </p:nvSpPr>
        <p:spPr>
          <a:xfrm>
            <a:off x="5271109" y="2862061"/>
            <a:ext cx="5400000" cy="221599"/>
          </a:xfrm>
        </p:spPr>
        <p:txBody>
          <a:bodyPr wrap="square">
            <a:spAutoFit/>
          </a:bodyPr>
          <a:lstStyle>
            <a:lvl1pPr marL="0" indent="0">
              <a:buNone/>
              <a:defRPr sz="1600" b="1" baseline="0">
                <a:solidFill>
                  <a:schemeClr val="tx2"/>
                </a:solidFill>
              </a:defRPr>
            </a:lvl1pPr>
          </a:lstStyle>
          <a:p>
            <a:pPr lvl="0"/>
            <a:r>
              <a:rPr lang="en-GB" noProof="0"/>
              <a:t>Telephone number</a:t>
            </a:r>
          </a:p>
        </p:txBody>
      </p:sp>
      <p:sp>
        <p:nvSpPr>
          <p:cNvPr id="25" name="Tijdelijke aanduiding voor tekst 26">
            <a:extLst>
              <a:ext uri="{FF2B5EF4-FFF2-40B4-BE49-F238E27FC236}">
                <a16:creationId xmlns:a16="http://schemas.microsoft.com/office/drawing/2014/main" id="{A7121347-860E-BC73-73C2-A730C77B08BD}"/>
              </a:ext>
            </a:extLst>
          </p:cNvPr>
          <p:cNvSpPr>
            <a:spLocks noGrp="1"/>
          </p:cNvSpPr>
          <p:nvPr>
            <p:ph type="body" sz="quarter" idx="82" hasCustomPrompt="1"/>
          </p:nvPr>
        </p:nvSpPr>
        <p:spPr>
          <a:xfrm>
            <a:off x="5271109" y="1696003"/>
            <a:ext cx="5400000" cy="443198"/>
          </a:xfrm>
        </p:spPr>
        <p:txBody>
          <a:bodyPr>
            <a:spAutoFit/>
          </a:bodyPr>
          <a:lstStyle>
            <a:lvl1pPr marL="0" indent="0">
              <a:buFontTx/>
              <a:buNone/>
              <a:defRPr sz="3200" b="1" cap="none" baseline="0">
                <a:solidFill>
                  <a:schemeClr val="tx2"/>
                </a:solidFill>
                <a:latin typeface="+mj-lt"/>
              </a:defRPr>
            </a:lvl1pPr>
            <a:lvl4pPr>
              <a:defRPr/>
            </a:lvl4pPr>
          </a:lstStyle>
          <a:p>
            <a:pPr lvl="0"/>
            <a:r>
              <a:rPr lang="en-GB"/>
              <a:t>Name of Speaker</a:t>
            </a:r>
          </a:p>
        </p:txBody>
      </p:sp>
      <p:sp>
        <p:nvSpPr>
          <p:cNvPr id="28" name="Tijdelijke aanduiding voor tekst 12">
            <a:extLst>
              <a:ext uri="{FF2B5EF4-FFF2-40B4-BE49-F238E27FC236}">
                <a16:creationId xmlns:a16="http://schemas.microsoft.com/office/drawing/2014/main" id="{746B01D2-48A8-1A36-84F6-C20F14BC9E1D}"/>
              </a:ext>
            </a:extLst>
          </p:cNvPr>
          <p:cNvSpPr>
            <a:spLocks noGrp="1"/>
          </p:cNvSpPr>
          <p:nvPr>
            <p:ph type="body" sz="quarter" idx="83" hasCustomPrompt="1"/>
          </p:nvPr>
        </p:nvSpPr>
        <p:spPr>
          <a:xfrm rot="16200000">
            <a:off x="5656309" y="2089997"/>
            <a:ext cx="21600" cy="792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bg2"/>
          </a:solidFill>
        </p:spPr>
        <p:txBody>
          <a:bodyPr wrap="square">
            <a:noAutofit/>
          </a:bodyPr>
          <a:lstStyle>
            <a:lvl1pPr marL="0" indent="0">
              <a:buNone/>
              <a:defRPr sz="100"/>
            </a:lvl1pPr>
          </a:lstStyle>
          <a:p>
            <a:pPr lvl="0"/>
            <a:r>
              <a:rPr lang="en-GB"/>
              <a:t> </a:t>
            </a:r>
          </a:p>
        </p:txBody>
      </p:sp>
      <p:grpSp>
        <p:nvGrpSpPr>
          <p:cNvPr id="74" name="INSTRUCTION">
            <a:extLst>
              <a:ext uri="{FF2B5EF4-FFF2-40B4-BE49-F238E27FC236}">
                <a16:creationId xmlns:a16="http://schemas.microsoft.com/office/drawing/2014/main" id="{B6338F45-0553-84D3-2251-DA19E6246A59}"/>
              </a:ext>
            </a:extLst>
          </p:cNvPr>
          <p:cNvGrpSpPr/>
          <p:nvPr userDrawn="1"/>
        </p:nvGrpSpPr>
        <p:grpSpPr>
          <a:xfrm>
            <a:off x="-3786164" y="0"/>
            <a:ext cx="3693113" cy="5054643"/>
            <a:chOff x="-3786164" y="0"/>
            <a:chExt cx="3693113" cy="5054643"/>
          </a:xfrm>
        </p:grpSpPr>
        <p:sp>
          <p:nvSpPr>
            <p:cNvPr id="75" name="Rechthoek 74">
              <a:extLst>
                <a:ext uri="{FF2B5EF4-FFF2-40B4-BE49-F238E27FC236}">
                  <a16:creationId xmlns:a16="http://schemas.microsoft.com/office/drawing/2014/main" id="{51C12583-5887-EB9A-7B96-3434633A1B9D}"/>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Insert/edit an image</a:t>
              </a:r>
            </a:p>
          </p:txBody>
        </p:sp>
        <p:sp>
          <p:nvSpPr>
            <p:cNvPr id="76" name="Rechthoek 75">
              <a:extLst>
                <a:ext uri="{FF2B5EF4-FFF2-40B4-BE49-F238E27FC236}">
                  <a16:creationId xmlns:a16="http://schemas.microsoft.com/office/drawing/2014/main" id="{77147CFF-7053-35E9-5D42-5037487152EC}"/>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sp>
          <p:nvSpPr>
            <p:cNvPr id="77" name="Ovaal 76">
              <a:extLst>
                <a:ext uri="{FF2B5EF4-FFF2-40B4-BE49-F238E27FC236}">
                  <a16:creationId xmlns:a16="http://schemas.microsoft.com/office/drawing/2014/main" id="{060693C9-E94E-98BB-EC9D-AC9324CAD87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8" name="Rechthoek 77">
              <a:extLst>
                <a:ext uri="{FF2B5EF4-FFF2-40B4-BE49-F238E27FC236}">
                  <a16:creationId xmlns:a16="http://schemas.microsoft.com/office/drawing/2014/main" id="{8903CF43-442B-1832-B85E-1C1E4546008C}"/>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79" name="Ovaal 78">
              <a:extLst>
                <a:ext uri="{FF2B5EF4-FFF2-40B4-BE49-F238E27FC236}">
                  <a16:creationId xmlns:a16="http://schemas.microsoft.com/office/drawing/2014/main" id="{6051E6EF-EECB-4209-83B2-E29C6B03889B}"/>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0" name="Rechthoek 79">
              <a:extLst>
                <a:ext uri="{FF2B5EF4-FFF2-40B4-BE49-F238E27FC236}">
                  <a16:creationId xmlns:a16="http://schemas.microsoft.com/office/drawing/2014/main" id="{C4CBEB17-1732-B32F-91C5-923E18BD73F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1" name="Rechthoek 80">
              <a:extLst>
                <a:ext uri="{FF2B5EF4-FFF2-40B4-BE49-F238E27FC236}">
                  <a16:creationId xmlns:a16="http://schemas.microsoft.com/office/drawing/2014/main" id="{6B33D186-157D-E30B-2F23-0BC86D899A3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sp>
          <p:nvSpPr>
            <p:cNvPr id="82" name="Ovaal 81">
              <a:extLst>
                <a:ext uri="{FF2B5EF4-FFF2-40B4-BE49-F238E27FC236}">
                  <a16:creationId xmlns:a16="http://schemas.microsoft.com/office/drawing/2014/main" id="{2B1D34EE-D924-8D47-5CAB-715C758E439A}"/>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3" name="Rechthoek 82">
              <a:extLst>
                <a:ext uri="{FF2B5EF4-FFF2-40B4-BE49-F238E27FC236}">
                  <a16:creationId xmlns:a16="http://schemas.microsoft.com/office/drawing/2014/main" id="{3FA6A19F-7D0D-E517-6BCF-6B8D59E7252B}"/>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84" name="Groep 83">
              <a:extLst>
                <a:ext uri="{FF2B5EF4-FFF2-40B4-BE49-F238E27FC236}">
                  <a16:creationId xmlns:a16="http://schemas.microsoft.com/office/drawing/2014/main" id="{9970A62E-6B72-A74C-D3C5-4518CA462EA0}"/>
                </a:ext>
              </a:extLst>
            </p:cNvPr>
            <p:cNvGrpSpPr/>
            <p:nvPr userDrawn="1"/>
          </p:nvGrpSpPr>
          <p:grpSpPr>
            <a:xfrm>
              <a:off x="-3414453" y="3534339"/>
              <a:ext cx="514284" cy="506545"/>
              <a:chOff x="12617641" y="3403239"/>
              <a:chExt cx="752963" cy="741634"/>
            </a:xfrm>
          </p:grpSpPr>
          <p:grpSp>
            <p:nvGrpSpPr>
              <p:cNvPr id="101" name="Groep 100">
                <a:extLst>
                  <a:ext uri="{FF2B5EF4-FFF2-40B4-BE49-F238E27FC236}">
                    <a16:creationId xmlns:a16="http://schemas.microsoft.com/office/drawing/2014/main" id="{5D6F782A-5A5B-BB2B-B27C-348C5E5DAD78}"/>
                  </a:ext>
                </a:extLst>
              </p:cNvPr>
              <p:cNvGrpSpPr/>
              <p:nvPr userDrawn="1"/>
            </p:nvGrpSpPr>
            <p:grpSpPr>
              <a:xfrm>
                <a:off x="12771530" y="3403239"/>
                <a:ext cx="467176" cy="448491"/>
                <a:chOff x="12782157" y="3403239"/>
                <a:chExt cx="467176" cy="448491"/>
              </a:xfrm>
            </p:grpSpPr>
            <p:grpSp>
              <p:nvGrpSpPr>
                <p:cNvPr id="104" name="Groep 103">
                  <a:extLst>
                    <a:ext uri="{FF2B5EF4-FFF2-40B4-BE49-F238E27FC236}">
                      <a16:creationId xmlns:a16="http://schemas.microsoft.com/office/drawing/2014/main" id="{E55BCC43-8AF7-C4E4-7849-AF42BA19B3C2}"/>
                    </a:ext>
                  </a:extLst>
                </p:cNvPr>
                <p:cNvGrpSpPr/>
                <p:nvPr userDrawn="1"/>
              </p:nvGrpSpPr>
              <p:grpSpPr>
                <a:xfrm>
                  <a:off x="12782157" y="3403239"/>
                  <a:ext cx="412976" cy="396132"/>
                  <a:chOff x="13554906" y="3320109"/>
                  <a:chExt cx="443917" cy="425811"/>
                </a:xfrm>
              </p:grpSpPr>
              <p:grpSp>
                <p:nvGrpSpPr>
                  <p:cNvPr id="111" name="Groep 110">
                    <a:extLst>
                      <a:ext uri="{FF2B5EF4-FFF2-40B4-BE49-F238E27FC236}">
                        <a16:creationId xmlns:a16="http://schemas.microsoft.com/office/drawing/2014/main" id="{798DDBDE-8F0A-7BEF-3A92-01D7AA3186EF}"/>
                      </a:ext>
                    </a:extLst>
                  </p:cNvPr>
                  <p:cNvGrpSpPr/>
                  <p:nvPr userDrawn="1"/>
                </p:nvGrpSpPr>
                <p:grpSpPr>
                  <a:xfrm>
                    <a:off x="13554906" y="3320109"/>
                    <a:ext cx="443917" cy="425811"/>
                    <a:chOff x="12909684" y="1276143"/>
                    <a:chExt cx="443917" cy="425811"/>
                  </a:xfrm>
                </p:grpSpPr>
                <p:sp>
                  <p:nvSpPr>
                    <p:cNvPr id="114" name="Rechthoek 113">
                      <a:extLst>
                        <a:ext uri="{FF2B5EF4-FFF2-40B4-BE49-F238E27FC236}">
                          <a16:creationId xmlns:a16="http://schemas.microsoft.com/office/drawing/2014/main" id="{C3C54DBD-C294-625D-5D7E-7F37106C948C}"/>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15" name="Rechthoek 114">
                      <a:extLst>
                        <a:ext uri="{FF2B5EF4-FFF2-40B4-BE49-F238E27FC236}">
                          <a16:creationId xmlns:a16="http://schemas.microsoft.com/office/drawing/2014/main" id="{48C7CD2A-8FA8-A169-CADB-8CCBED30822A}"/>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16" name="Ovaal 115">
                      <a:extLst>
                        <a:ext uri="{FF2B5EF4-FFF2-40B4-BE49-F238E27FC236}">
                          <a16:creationId xmlns:a16="http://schemas.microsoft.com/office/drawing/2014/main" id="{9AB299F4-BB2E-F6E1-D5AF-C29CEBB8E64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112" name="Afbeelding 111">
                    <a:extLst>
                      <a:ext uri="{FF2B5EF4-FFF2-40B4-BE49-F238E27FC236}">
                        <a16:creationId xmlns:a16="http://schemas.microsoft.com/office/drawing/2014/main" id="{972DEF9C-6130-C340-03A5-3D764635859F}"/>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3" name="Afbeelding 112">
                    <a:extLst>
                      <a:ext uri="{FF2B5EF4-FFF2-40B4-BE49-F238E27FC236}">
                        <a16:creationId xmlns:a16="http://schemas.microsoft.com/office/drawing/2014/main" id="{C49308C8-3D35-1449-130C-7E334BD18632}"/>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5" name="Groep 104">
                  <a:extLst>
                    <a:ext uri="{FF2B5EF4-FFF2-40B4-BE49-F238E27FC236}">
                      <a16:creationId xmlns:a16="http://schemas.microsoft.com/office/drawing/2014/main" id="{35C3D808-C46B-A0D3-87D6-9B3251D44009}"/>
                    </a:ext>
                  </a:extLst>
                </p:cNvPr>
                <p:cNvGrpSpPr/>
                <p:nvPr userDrawn="1"/>
              </p:nvGrpSpPr>
              <p:grpSpPr>
                <a:xfrm>
                  <a:off x="13103513" y="3705268"/>
                  <a:ext cx="145820" cy="146462"/>
                  <a:chOff x="13096169" y="3602278"/>
                  <a:chExt cx="145820" cy="146462"/>
                </a:xfrm>
              </p:grpSpPr>
              <p:sp>
                <p:nvSpPr>
                  <p:cNvPr id="109" name="Rechthoek 108">
                    <a:extLst>
                      <a:ext uri="{FF2B5EF4-FFF2-40B4-BE49-F238E27FC236}">
                        <a16:creationId xmlns:a16="http://schemas.microsoft.com/office/drawing/2014/main" id="{88F1CF26-EE38-BAE3-0D5C-9DFAE49184A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10" name="Rechthoek 109">
                    <a:extLst>
                      <a:ext uri="{FF2B5EF4-FFF2-40B4-BE49-F238E27FC236}">
                        <a16:creationId xmlns:a16="http://schemas.microsoft.com/office/drawing/2014/main" id="{C26F0964-0E62-03B0-AF5D-63A2C754E36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06" name="Groep 105">
                  <a:extLst>
                    <a:ext uri="{FF2B5EF4-FFF2-40B4-BE49-F238E27FC236}">
                      <a16:creationId xmlns:a16="http://schemas.microsoft.com/office/drawing/2014/main" id="{E73D86B5-C8AA-F091-945E-B918BAE86FD3}"/>
                    </a:ext>
                  </a:extLst>
                </p:cNvPr>
                <p:cNvGrpSpPr/>
                <p:nvPr userDrawn="1"/>
              </p:nvGrpSpPr>
              <p:grpSpPr>
                <a:xfrm rot="10800000">
                  <a:off x="13061402" y="3665637"/>
                  <a:ext cx="145820" cy="146462"/>
                  <a:chOff x="13096169" y="3602278"/>
                  <a:chExt cx="145820" cy="146462"/>
                </a:xfrm>
              </p:grpSpPr>
              <p:sp>
                <p:nvSpPr>
                  <p:cNvPr id="107" name="Rechthoek 106">
                    <a:extLst>
                      <a:ext uri="{FF2B5EF4-FFF2-40B4-BE49-F238E27FC236}">
                        <a16:creationId xmlns:a16="http://schemas.microsoft.com/office/drawing/2014/main" id="{F6EA707F-84DB-6189-B465-29271C43EFD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08" name="Rechthoek 107">
                    <a:extLst>
                      <a:ext uri="{FF2B5EF4-FFF2-40B4-BE49-F238E27FC236}">
                        <a16:creationId xmlns:a16="http://schemas.microsoft.com/office/drawing/2014/main" id="{BBDB3B15-3D94-BE84-BAF6-16310889CDC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102" name="Rechthoek 101">
                <a:extLst>
                  <a:ext uri="{FF2B5EF4-FFF2-40B4-BE49-F238E27FC236}">
                    <a16:creationId xmlns:a16="http://schemas.microsoft.com/office/drawing/2014/main" id="{2890D34D-9AE5-F9DF-A68C-E67327936986}"/>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103" name="Gelijkbenige driehoek 102">
                <a:extLst>
                  <a:ext uri="{FF2B5EF4-FFF2-40B4-BE49-F238E27FC236}">
                    <a16:creationId xmlns:a16="http://schemas.microsoft.com/office/drawing/2014/main" id="{79ECBA4D-D273-2065-23FE-108434BDBF6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85" name="ICOON_info">
              <a:extLst>
                <a:ext uri="{FF2B5EF4-FFF2-40B4-BE49-F238E27FC236}">
                  <a16:creationId xmlns:a16="http://schemas.microsoft.com/office/drawing/2014/main" id="{05580824-0AA3-5810-5269-0EBA2E11BEEC}"/>
                </a:ext>
              </a:extLst>
            </p:cNvPr>
            <p:cNvGrpSpPr/>
            <p:nvPr userDrawn="1"/>
          </p:nvGrpSpPr>
          <p:grpSpPr>
            <a:xfrm>
              <a:off x="-376736" y="4055594"/>
              <a:ext cx="283685" cy="283685"/>
              <a:chOff x="-510741" y="5913713"/>
              <a:chExt cx="267555" cy="267555"/>
            </a:xfrm>
          </p:grpSpPr>
          <p:sp>
            <p:nvSpPr>
              <p:cNvPr id="99" name="Ovaal 98">
                <a:extLst>
                  <a:ext uri="{FF2B5EF4-FFF2-40B4-BE49-F238E27FC236}">
                    <a16:creationId xmlns:a16="http://schemas.microsoft.com/office/drawing/2014/main" id="{A9A77014-6F47-E2BB-C2C4-EC7E7F64F6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100" name="Graphic 163" descr="Informatie">
                <a:extLst>
                  <a:ext uri="{FF2B5EF4-FFF2-40B4-BE49-F238E27FC236}">
                    <a16:creationId xmlns:a16="http://schemas.microsoft.com/office/drawing/2014/main" id="{EB3BE875-91E4-BC75-EC9C-599571F8DF6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86" name="Groep 85">
              <a:extLst>
                <a:ext uri="{FF2B5EF4-FFF2-40B4-BE49-F238E27FC236}">
                  <a16:creationId xmlns:a16="http://schemas.microsoft.com/office/drawing/2014/main" id="{E06C7009-3827-7A72-2F1D-B96A15DC605B}"/>
                </a:ext>
              </a:extLst>
            </p:cNvPr>
            <p:cNvGrpSpPr/>
            <p:nvPr userDrawn="1"/>
          </p:nvGrpSpPr>
          <p:grpSpPr>
            <a:xfrm>
              <a:off x="-938434" y="4364020"/>
              <a:ext cx="627798" cy="576693"/>
              <a:chOff x="-938434" y="4570310"/>
              <a:chExt cx="627798" cy="576693"/>
            </a:xfrm>
          </p:grpSpPr>
          <p:grpSp>
            <p:nvGrpSpPr>
              <p:cNvPr id="94" name="Inspireren">
                <a:extLst>
                  <a:ext uri="{FF2B5EF4-FFF2-40B4-BE49-F238E27FC236}">
                    <a16:creationId xmlns:a16="http://schemas.microsoft.com/office/drawing/2014/main" id="{215C5C77-0E24-A978-E988-B4C2E60E22FF}"/>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96" name="Freeform 12">
                  <a:extLst>
                    <a:ext uri="{FF2B5EF4-FFF2-40B4-BE49-F238E27FC236}">
                      <a16:creationId xmlns:a16="http://schemas.microsoft.com/office/drawing/2014/main" id="{48B5DFB5-0DB0-2158-E65D-BBBE512B861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97" name="Freeform 13">
                  <a:extLst>
                    <a:ext uri="{FF2B5EF4-FFF2-40B4-BE49-F238E27FC236}">
                      <a16:creationId xmlns:a16="http://schemas.microsoft.com/office/drawing/2014/main" id="{01122CED-7FB3-EBC8-FBD5-244FAD244C8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98" name="Freeform 14">
                  <a:extLst>
                    <a:ext uri="{FF2B5EF4-FFF2-40B4-BE49-F238E27FC236}">
                      <a16:creationId xmlns:a16="http://schemas.microsoft.com/office/drawing/2014/main" id="{FE3ECDC4-0CD5-DAB1-594E-4410DB8EECF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95" name="Tekstvak 94">
                <a:extLst>
                  <a:ext uri="{FF2B5EF4-FFF2-40B4-BE49-F238E27FC236}">
                    <a16:creationId xmlns:a16="http://schemas.microsoft.com/office/drawing/2014/main" id="{0080C120-7C4B-9AE0-8AE3-AE2008154A3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87" name="Groep 86">
              <a:extLst>
                <a:ext uri="{FF2B5EF4-FFF2-40B4-BE49-F238E27FC236}">
                  <a16:creationId xmlns:a16="http://schemas.microsoft.com/office/drawing/2014/main" id="{E260A694-282E-AB34-C3BE-C11A07E4E896}"/>
                </a:ext>
              </a:extLst>
            </p:cNvPr>
            <p:cNvGrpSpPr/>
            <p:nvPr userDrawn="1"/>
          </p:nvGrpSpPr>
          <p:grpSpPr>
            <a:xfrm>
              <a:off x="-3365484" y="1226982"/>
              <a:ext cx="446937" cy="406485"/>
              <a:chOff x="-3563526" y="1409294"/>
              <a:chExt cx="354190" cy="322133"/>
            </a:xfrm>
          </p:grpSpPr>
          <p:grpSp>
            <p:nvGrpSpPr>
              <p:cNvPr id="88" name="Groep 87">
                <a:extLst>
                  <a:ext uri="{FF2B5EF4-FFF2-40B4-BE49-F238E27FC236}">
                    <a16:creationId xmlns:a16="http://schemas.microsoft.com/office/drawing/2014/main" id="{F7B41748-6F22-67F2-B452-720FACBA503C}"/>
                  </a:ext>
                </a:extLst>
              </p:cNvPr>
              <p:cNvGrpSpPr/>
              <p:nvPr userDrawn="1"/>
            </p:nvGrpSpPr>
            <p:grpSpPr>
              <a:xfrm>
                <a:off x="-3499992" y="1409294"/>
                <a:ext cx="225195" cy="195499"/>
                <a:chOff x="8987389" y="1361199"/>
                <a:chExt cx="2200275" cy="1914525"/>
              </a:xfrm>
            </p:grpSpPr>
            <p:sp>
              <p:nvSpPr>
                <p:cNvPr id="90" name="Vrije vorm: vorm 89">
                  <a:extLst>
                    <a:ext uri="{FF2B5EF4-FFF2-40B4-BE49-F238E27FC236}">
                      <a16:creationId xmlns:a16="http://schemas.microsoft.com/office/drawing/2014/main" id="{CF880C73-22FD-1A18-4A74-52CB706E1718}"/>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mn-lt"/>
                  </a:endParaRPr>
                </a:p>
              </p:txBody>
            </p:sp>
            <p:grpSp>
              <p:nvGrpSpPr>
                <p:cNvPr id="91" name="Groep 90">
                  <a:extLst>
                    <a:ext uri="{FF2B5EF4-FFF2-40B4-BE49-F238E27FC236}">
                      <a16:creationId xmlns:a16="http://schemas.microsoft.com/office/drawing/2014/main" id="{F5617FCE-ADC7-CB21-2DC5-2E8358A6F12C}"/>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92" name="Vrije vorm: vorm 91">
                    <a:extLst>
                      <a:ext uri="{FF2B5EF4-FFF2-40B4-BE49-F238E27FC236}">
                        <a16:creationId xmlns:a16="http://schemas.microsoft.com/office/drawing/2014/main" id="{59D1CA4B-AD22-D1A3-418E-99C0FE1226C2}"/>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sp>
                <p:nvSpPr>
                  <p:cNvPr id="93" name="Vrije vorm: vorm 92">
                    <a:extLst>
                      <a:ext uri="{FF2B5EF4-FFF2-40B4-BE49-F238E27FC236}">
                        <a16:creationId xmlns:a16="http://schemas.microsoft.com/office/drawing/2014/main" id="{CF7E780D-525E-CB9F-BB14-3BEFDAA9AAE5}"/>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grpSp>
          </p:grpSp>
          <p:sp>
            <p:nvSpPr>
              <p:cNvPr id="89" name="Tekstvak 88">
                <a:extLst>
                  <a:ext uri="{FF2B5EF4-FFF2-40B4-BE49-F238E27FC236}">
                    <a16:creationId xmlns:a16="http://schemas.microsoft.com/office/drawing/2014/main" id="{189970CD-2314-3276-BDFC-5929747ECC19}"/>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812819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54584-94B7-8618-7CD2-DEF0ED1F4DE5}"/>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EA4D1557-1F90-24EA-084A-EFC6204B6A9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88DC4921-5D0F-3B49-0C0C-9F1612EA65F9}"/>
              </a:ext>
            </a:extLst>
          </p:cNvPr>
          <p:cNvSpPr>
            <a:spLocks noGrp="1"/>
          </p:cNvSpPr>
          <p:nvPr>
            <p:ph type="dt" sz="half" idx="10"/>
          </p:nvPr>
        </p:nvSpPr>
        <p:spPr/>
        <p:txBody>
          <a:bodyPr/>
          <a:lstStyle/>
          <a:p>
            <a:fld id="{5BFB6142-0028-B64C-9AAA-F8701357258F}" type="datetimeFigureOut">
              <a:rPr lang="en-NL" smtClean="0"/>
              <a:t>11/26/2024</a:t>
            </a:fld>
            <a:endParaRPr lang="en-NL"/>
          </a:p>
        </p:txBody>
      </p:sp>
      <p:sp>
        <p:nvSpPr>
          <p:cNvPr id="5" name="Footer Placeholder 4">
            <a:extLst>
              <a:ext uri="{FF2B5EF4-FFF2-40B4-BE49-F238E27FC236}">
                <a16:creationId xmlns:a16="http://schemas.microsoft.com/office/drawing/2014/main" id="{24105C6F-956D-2F79-8F7D-EE2625DF37D3}"/>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5FC538CF-3B9A-AAA4-59AC-7296A248EE09}"/>
              </a:ext>
            </a:extLst>
          </p:cNvPr>
          <p:cNvSpPr>
            <a:spLocks noGrp="1"/>
          </p:cNvSpPr>
          <p:nvPr>
            <p:ph type="sldNum" sz="quarter" idx="12"/>
          </p:nvPr>
        </p:nvSpPr>
        <p:spPr/>
        <p:txBody>
          <a:bodyPr/>
          <a:lstStyle/>
          <a:p>
            <a:fld id="{DB4DA30C-975F-6441-BC55-17C9B2D996AF}" type="slidenum">
              <a:rPr lang="en-NL" smtClean="0"/>
              <a:t>‹nr.›</a:t>
            </a:fld>
            <a:endParaRPr lang="en-NL"/>
          </a:p>
        </p:txBody>
      </p:sp>
    </p:spTree>
    <p:extLst>
      <p:ext uri="{BB962C8B-B14F-4D97-AF65-F5344CB8AC3E}">
        <p14:creationId xmlns:p14="http://schemas.microsoft.com/office/powerpoint/2010/main" val="18584946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troduction 2x">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3C52A962-EFBC-1EA0-C4C7-9CF449A3B3DA}"/>
              </a:ext>
            </a:extLst>
          </p:cNvPr>
          <p:cNvSpPr txBox="1">
            <a:spLocks/>
          </p:cNvSpPr>
          <p:nvPr userDrawn="1"/>
        </p:nvSpPr>
        <p:spPr>
          <a:xfrm>
            <a:off x="193040" y="225424"/>
            <a:ext cx="11805920" cy="6424295"/>
          </a:xfrm>
          <a:prstGeom prst="roundRect">
            <a:avLst>
              <a:gd name="adj" fmla="val 3563"/>
            </a:avLst>
          </a:prstGeom>
          <a:solidFill>
            <a:schemeClr val="accent1">
              <a:alpha val="20000"/>
            </a:schemeClr>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a:t> </a:t>
            </a:r>
          </a:p>
        </p:txBody>
      </p:sp>
      <p:sp>
        <p:nvSpPr>
          <p:cNvPr id="21" name="Tijdelijke aanduiding voor afbeelding 32">
            <a:extLst>
              <a:ext uri="{FF2B5EF4-FFF2-40B4-BE49-F238E27FC236}">
                <a16:creationId xmlns:a16="http://schemas.microsoft.com/office/drawing/2014/main" id="{7FB1BB73-1253-CB4E-078B-44C9EF59ECB7}"/>
              </a:ext>
            </a:extLst>
          </p:cNvPr>
          <p:cNvSpPr>
            <a:spLocks noGrp="1"/>
          </p:cNvSpPr>
          <p:nvPr>
            <p:ph type="pic" sz="quarter" idx="21" hasCustomPrompt="1"/>
          </p:nvPr>
        </p:nvSpPr>
        <p:spPr>
          <a:xfrm>
            <a:off x="708207" y="1592264"/>
            <a:ext cx="1725347" cy="1845308"/>
          </a:xfrm>
          <a:prstGeom prst="roundRect">
            <a:avLst>
              <a:gd name="adj" fmla="val 8502"/>
            </a:avLst>
          </a:prstGeom>
          <a:solidFill>
            <a:schemeClr val="bg1">
              <a:lumMod val="95000"/>
            </a:schemeClr>
          </a:solidFill>
          <a:ln w="15875">
            <a:noFill/>
          </a:ln>
        </p:spPr>
        <p:txBody>
          <a:bodyPr wrap="square" lIns="180000" tIns="0" rIns="180000" bIns="1080000" anchor="ctr" anchorCtr="0">
            <a:noAutofit/>
          </a:bodyPr>
          <a:lstStyle>
            <a:lvl1pPr marL="0" indent="0" algn="ctr">
              <a:lnSpc>
                <a:spcPct val="70000"/>
              </a:lnSpc>
              <a:buNone/>
              <a:defRPr sz="1000" i="1">
                <a:solidFill>
                  <a:schemeClr val="bg1">
                    <a:lumMod val="50000"/>
                  </a:schemeClr>
                </a:solidFill>
              </a:defRPr>
            </a:lvl1pPr>
          </a:lstStyle>
          <a:p>
            <a:r>
              <a:rPr lang="en-GB"/>
              <a:t>Select this placeholder, go to the tab ‘Slidebuilder’, click on ‘Images’, select the preferred image and click on ‘Insert’.</a:t>
            </a:r>
          </a:p>
        </p:txBody>
      </p:sp>
      <p:sp>
        <p:nvSpPr>
          <p:cNvPr id="12" name="Tijdelijke aanduiding voor tekst 15">
            <a:extLst>
              <a:ext uri="{FF2B5EF4-FFF2-40B4-BE49-F238E27FC236}">
                <a16:creationId xmlns:a16="http://schemas.microsoft.com/office/drawing/2014/main" id="{7003C0B1-7212-7298-9837-FE612FA36AA8}"/>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a:t> </a:t>
            </a:r>
          </a:p>
        </p:txBody>
      </p:sp>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1310039"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Introduction 2x</a:t>
            </a:r>
          </a:p>
        </p:txBody>
      </p:sp>
      <p:sp>
        <p:nvSpPr>
          <p:cNvPr id="8" name="Tijdelijke aanduiding voor tekst 12">
            <a:extLst>
              <a:ext uri="{FF2B5EF4-FFF2-40B4-BE49-F238E27FC236}">
                <a16:creationId xmlns:a16="http://schemas.microsoft.com/office/drawing/2014/main" id="{FBA7C0EF-C85B-4505-8107-015B15633D93}"/>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10" name="Tijdelijke aanduiding voor titel 1">
            <a:extLst>
              <a:ext uri="{FF2B5EF4-FFF2-40B4-BE49-F238E27FC236}">
                <a16:creationId xmlns:a16="http://schemas.microsoft.com/office/drawing/2014/main" id="{66DDD4FA-5C0A-526B-A5D0-BD4D9C52DA68}"/>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a:t>Place the title of the slide here</a:t>
            </a:r>
          </a:p>
        </p:txBody>
      </p:sp>
      <p:sp>
        <p:nvSpPr>
          <p:cNvPr id="14" name="Tijdelijke aanduiding voor tekst 26">
            <a:extLst>
              <a:ext uri="{FF2B5EF4-FFF2-40B4-BE49-F238E27FC236}">
                <a16:creationId xmlns:a16="http://schemas.microsoft.com/office/drawing/2014/main" id="{EAFE4CF3-B339-8A11-F0E5-E407B4650259}"/>
              </a:ext>
            </a:extLst>
          </p:cNvPr>
          <p:cNvSpPr>
            <a:spLocks noGrp="1"/>
          </p:cNvSpPr>
          <p:nvPr>
            <p:ph type="body" sz="quarter" idx="19" hasCustomPrompt="1"/>
          </p:nvPr>
        </p:nvSpPr>
        <p:spPr>
          <a:xfrm>
            <a:off x="2676150" y="1993933"/>
            <a:ext cx="3096000" cy="249299"/>
          </a:xfrm>
        </p:spPr>
        <p:txBody>
          <a:bodyPr>
            <a:spAutoFit/>
          </a:bodyPr>
          <a:lstStyle>
            <a:lvl1pPr marL="0" indent="0">
              <a:buFontTx/>
              <a:buNone/>
              <a:defRPr sz="1800" b="1" cap="none" baseline="0">
                <a:solidFill>
                  <a:schemeClr val="accent1"/>
                </a:solidFill>
                <a:latin typeface="+mj-lt"/>
              </a:defRPr>
            </a:lvl1pPr>
            <a:lvl4pPr>
              <a:defRPr/>
            </a:lvl4pPr>
          </a:lstStyle>
          <a:p>
            <a:pPr lvl="0"/>
            <a:r>
              <a:rPr lang="en-GB"/>
              <a:t>Function</a:t>
            </a:r>
          </a:p>
        </p:txBody>
      </p:sp>
      <p:sp>
        <p:nvSpPr>
          <p:cNvPr id="15" name="Tijdelijke aanduiding voor tekst 8">
            <a:extLst>
              <a:ext uri="{FF2B5EF4-FFF2-40B4-BE49-F238E27FC236}">
                <a16:creationId xmlns:a16="http://schemas.microsoft.com/office/drawing/2014/main" id="{112C4D7E-8E02-D6D7-F32F-4047454A00FA}"/>
              </a:ext>
            </a:extLst>
          </p:cNvPr>
          <p:cNvSpPr>
            <a:spLocks noGrp="1"/>
          </p:cNvSpPr>
          <p:nvPr>
            <p:ph type="body" sz="quarter" idx="78" hasCustomPrompt="1"/>
          </p:nvPr>
        </p:nvSpPr>
        <p:spPr>
          <a:xfrm>
            <a:off x="2676150" y="3081427"/>
            <a:ext cx="3096000" cy="2591479"/>
          </a:xfrm>
        </p:spPr>
        <p:txBody>
          <a:bodyPr wrap="square">
            <a:spAutoFit/>
          </a:bodyPr>
          <a:lstStyle>
            <a:lvl1pPr marL="0" indent="0">
              <a:buNone/>
              <a:defRPr sz="1600" b="0" baseline="0">
                <a:solidFill>
                  <a:schemeClr val="tx2"/>
                </a:solidFill>
              </a:defRPr>
            </a:lvl1pPr>
          </a:lstStyle>
          <a:p>
            <a:pPr lvl="0"/>
            <a:r>
              <a:rPr lang="en-GB" noProof="0"/>
              <a:t>Add your text here Lorem ipsum dolor sit amet, consectetuer adipiscing elit. Maecenas porttitor congue massa. Fusce posuere, magna sed pulvinar ultricies, purus lectus malesuada libero, sit amet commodo magna eros quis urna.</a:t>
            </a:r>
          </a:p>
          <a:p>
            <a:pPr lvl="0"/>
            <a:r>
              <a:rPr lang="en-GB" noProof="0" err="1"/>
              <a:t>Pellentesque</a:t>
            </a:r>
            <a:r>
              <a:rPr lang="en-GB" noProof="0"/>
              <a:t> habitant morbi tristique senectus et netus et malesuada fames ac turpis egestas. Proin pharetra nonummy </a:t>
            </a:r>
            <a:r>
              <a:rPr lang="en-GB" noProof="0" err="1"/>
              <a:t>pede</a:t>
            </a:r>
            <a:r>
              <a:rPr lang="en-GB" noProof="0"/>
              <a:t>.</a:t>
            </a:r>
          </a:p>
        </p:txBody>
      </p:sp>
      <p:sp>
        <p:nvSpPr>
          <p:cNvPr id="18" name="Tijdelijke aanduiding voor tekst 8">
            <a:extLst>
              <a:ext uri="{FF2B5EF4-FFF2-40B4-BE49-F238E27FC236}">
                <a16:creationId xmlns:a16="http://schemas.microsoft.com/office/drawing/2014/main" id="{ACBD80DC-013E-7F4B-297E-05D77CFB5891}"/>
              </a:ext>
            </a:extLst>
          </p:cNvPr>
          <p:cNvSpPr>
            <a:spLocks noGrp="1"/>
          </p:cNvSpPr>
          <p:nvPr>
            <p:ph type="body" sz="quarter" idx="80" hasCustomPrompt="1"/>
          </p:nvPr>
        </p:nvSpPr>
        <p:spPr>
          <a:xfrm>
            <a:off x="2676149" y="2395251"/>
            <a:ext cx="3096000" cy="221599"/>
          </a:xfrm>
        </p:spPr>
        <p:txBody>
          <a:bodyPr wrap="square">
            <a:spAutoFit/>
          </a:bodyPr>
          <a:lstStyle>
            <a:lvl1pPr marL="0" indent="0">
              <a:buNone/>
              <a:defRPr sz="1600" b="1">
                <a:solidFill>
                  <a:schemeClr val="tx2"/>
                </a:solidFill>
              </a:defRPr>
            </a:lvl1pPr>
          </a:lstStyle>
          <a:p>
            <a:pPr lvl="0"/>
            <a:r>
              <a:rPr lang="en-GB" noProof="0"/>
              <a:t>E-mail</a:t>
            </a:r>
          </a:p>
        </p:txBody>
      </p:sp>
      <p:sp>
        <p:nvSpPr>
          <p:cNvPr id="19" name="Tijdelijke aanduiding voor tekst 8">
            <a:extLst>
              <a:ext uri="{FF2B5EF4-FFF2-40B4-BE49-F238E27FC236}">
                <a16:creationId xmlns:a16="http://schemas.microsoft.com/office/drawing/2014/main" id="{B5A80EAC-5AB6-AD98-BF9F-5AD56083BC44}"/>
              </a:ext>
            </a:extLst>
          </p:cNvPr>
          <p:cNvSpPr>
            <a:spLocks noGrp="1"/>
          </p:cNvSpPr>
          <p:nvPr>
            <p:ph type="body" sz="quarter" idx="81" hasCustomPrompt="1"/>
          </p:nvPr>
        </p:nvSpPr>
        <p:spPr>
          <a:xfrm>
            <a:off x="2676150" y="2657060"/>
            <a:ext cx="3096000" cy="221599"/>
          </a:xfrm>
        </p:spPr>
        <p:txBody>
          <a:bodyPr wrap="square">
            <a:spAutoFit/>
          </a:bodyPr>
          <a:lstStyle>
            <a:lvl1pPr marL="0" indent="0">
              <a:buNone/>
              <a:defRPr sz="1600" b="1" baseline="0">
                <a:solidFill>
                  <a:schemeClr val="tx2"/>
                </a:solidFill>
              </a:defRPr>
            </a:lvl1pPr>
          </a:lstStyle>
          <a:p>
            <a:pPr lvl="0"/>
            <a:r>
              <a:rPr lang="en-GB" noProof="0"/>
              <a:t>Telephone number</a:t>
            </a:r>
          </a:p>
        </p:txBody>
      </p:sp>
      <p:sp>
        <p:nvSpPr>
          <p:cNvPr id="25" name="Tijdelijke aanduiding voor tekst 26">
            <a:extLst>
              <a:ext uri="{FF2B5EF4-FFF2-40B4-BE49-F238E27FC236}">
                <a16:creationId xmlns:a16="http://schemas.microsoft.com/office/drawing/2014/main" id="{A7121347-860E-BC73-73C2-A730C77B08BD}"/>
              </a:ext>
            </a:extLst>
          </p:cNvPr>
          <p:cNvSpPr>
            <a:spLocks noGrp="1"/>
          </p:cNvSpPr>
          <p:nvPr>
            <p:ph type="body" sz="quarter" idx="82" hasCustomPrompt="1"/>
          </p:nvPr>
        </p:nvSpPr>
        <p:spPr>
          <a:xfrm>
            <a:off x="2676150" y="1696003"/>
            <a:ext cx="3096000" cy="332399"/>
          </a:xfrm>
        </p:spPr>
        <p:txBody>
          <a:bodyPr>
            <a:spAutoFit/>
          </a:bodyPr>
          <a:lstStyle>
            <a:lvl1pPr marL="0" indent="0">
              <a:buFontTx/>
              <a:buNone/>
              <a:defRPr sz="2400" b="1" cap="none" baseline="0">
                <a:solidFill>
                  <a:schemeClr val="tx2"/>
                </a:solidFill>
                <a:latin typeface="+mj-lt"/>
              </a:defRPr>
            </a:lvl1pPr>
            <a:lvl4pPr>
              <a:defRPr/>
            </a:lvl4pPr>
          </a:lstStyle>
          <a:p>
            <a:pPr lvl="0"/>
            <a:r>
              <a:rPr lang="en-GB"/>
              <a:t>Name of Speaker</a:t>
            </a:r>
          </a:p>
        </p:txBody>
      </p:sp>
      <p:sp>
        <p:nvSpPr>
          <p:cNvPr id="28" name="Tijdelijke aanduiding voor tekst 12">
            <a:extLst>
              <a:ext uri="{FF2B5EF4-FFF2-40B4-BE49-F238E27FC236}">
                <a16:creationId xmlns:a16="http://schemas.microsoft.com/office/drawing/2014/main" id="{746B01D2-48A8-1A36-84F6-C20F14BC9E1D}"/>
              </a:ext>
            </a:extLst>
          </p:cNvPr>
          <p:cNvSpPr>
            <a:spLocks noGrp="1"/>
          </p:cNvSpPr>
          <p:nvPr>
            <p:ph type="body" sz="quarter" idx="83" hasCustomPrompt="1"/>
          </p:nvPr>
        </p:nvSpPr>
        <p:spPr>
          <a:xfrm rot="16200000">
            <a:off x="3061350" y="1912706"/>
            <a:ext cx="21600" cy="792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bg2"/>
          </a:solidFill>
        </p:spPr>
        <p:txBody>
          <a:bodyPr wrap="square">
            <a:noAutofit/>
          </a:bodyPr>
          <a:lstStyle>
            <a:lvl1pPr marL="0" indent="0">
              <a:buNone/>
              <a:defRPr sz="100"/>
            </a:lvl1pPr>
          </a:lstStyle>
          <a:p>
            <a:pPr lvl="0"/>
            <a:r>
              <a:rPr lang="en-GB"/>
              <a:t> </a:t>
            </a:r>
          </a:p>
        </p:txBody>
      </p:sp>
      <p:sp>
        <p:nvSpPr>
          <p:cNvPr id="22" name="Tijdelijke aanduiding voor afbeelding 32">
            <a:extLst>
              <a:ext uri="{FF2B5EF4-FFF2-40B4-BE49-F238E27FC236}">
                <a16:creationId xmlns:a16="http://schemas.microsoft.com/office/drawing/2014/main" id="{64DA3BED-7543-E31E-0382-BAF408BE0356}"/>
              </a:ext>
            </a:extLst>
          </p:cNvPr>
          <p:cNvSpPr>
            <a:spLocks noGrp="1"/>
          </p:cNvSpPr>
          <p:nvPr>
            <p:ph type="pic" sz="quarter" idx="84" hasCustomPrompt="1"/>
          </p:nvPr>
        </p:nvSpPr>
        <p:spPr>
          <a:xfrm>
            <a:off x="6383338" y="1592264"/>
            <a:ext cx="1725347" cy="1845308"/>
          </a:xfrm>
          <a:prstGeom prst="roundRect">
            <a:avLst>
              <a:gd name="adj" fmla="val 8502"/>
            </a:avLst>
          </a:prstGeom>
          <a:solidFill>
            <a:schemeClr val="bg1">
              <a:lumMod val="95000"/>
            </a:schemeClr>
          </a:solidFill>
          <a:ln w="15875">
            <a:noFill/>
          </a:ln>
        </p:spPr>
        <p:txBody>
          <a:bodyPr wrap="square" lIns="180000" tIns="0" rIns="180000" bIns="1080000" anchor="ctr" anchorCtr="0">
            <a:noAutofit/>
          </a:bodyPr>
          <a:lstStyle>
            <a:lvl1pPr marL="0" indent="0" algn="ctr">
              <a:lnSpc>
                <a:spcPct val="70000"/>
              </a:lnSpc>
              <a:buNone/>
              <a:defRPr sz="1000" i="1">
                <a:solidFill>
                  <a:schemeClr val="bg1">
                    <a:lumMod val="50000"/>
                  </a:schemeClr>
                </a:solidFill>
              </a:defRPr>
            </a:lvl1pPr>
          </a:lstStyle>
          <a:p>
            <a:r>
              <a:rPr lang="en-GB"/>
              <a:t>Select this placeholder, go to the tab ‘Slidebuilder’, click on ‘Images’, select the preferred image and click on ‘Insert’.</a:t>
            </a:r>
          </a:p>
        </p:txBody>
      </p:sp>
      <p:sp>
        <p:nvSpPr>
          <p:cNvPr id="23" name="Tijdelijke aanduiding voor tekst 26">
            <a:extLst>
              <a:ext uri="{FF2B5EF4-FFF2-40B4-BE49-F238E27FC236}">
                <a16:creationId xmlns:a16="http://schemas.microsoft.com/office/drawing/2014/main" id="{9BCA8E9C-E1F1-823E-31FE-36E3A3A1B6DA}"/>
              </a:ext>
            </a:extLst>
          </p:cNvPr>
          <p:cNvSpPr>
            <a:spLocks noGrp="1"/>
          </p:cNvSpPr>
          <p:nvPr>
            <p:ph type="body" sz="quarter" idx="85" hasCustomPrompt="1"/>
          </p:nvPr>
        </p:nvSpPr>
        <p:spPr>
          <a:xfrm>
            <a:off x="8351281" y="1993933"/>
            <a:ext cx="3096000" cy="249299"/>
          </a:xfrm>
        </p:spPr>
        <p:txBody>
          <a:bodyPr>
            <a:spAutoFit/>
          </a:bodyPr>
          <a:lstStyle>
            <a:lvl1pPr marL="0" indent="0">
              <a:buFontTx/>
              <a:buNone/>
              <a:defRPr sz="1800" b="1" cap="none" baseline="0">
                <a:solidFill>
                  <a:schemeClr val="accent1"/>
                </a:solidFill>
                <a:latin typeface="+mj-lt"/>
              </a:defRPr>
            </a:lvl1pPr>
            <a:lvl4pPr>
              <a:defRPr/>
            </a:lvl4pPr>
          </a:lstStyle>
          <a:p>
            <a:pPr lvl="0"/>
            <a:r>
              <a:rPr lang="en-GB"/>
              <a:t>Function</a:t>
            </a:r>
          </a:p>
        </p:txBody>
      </p:sp>
      <p:sp>
        <p:nvSpPr>
          <p:cNvPr id="24" name="Tijdelijke aanduiding voor tekst 8">
            <a:extLst>
              <a:ext uri="{FF2B5EF4-FFF2-40B4-BE49-F238E27FC236}">
                <a16:creationId xmlns:a16="http://schemas.microsoft.com/office/drawing/2014/main" id="{8DE6BA3C-C128-CD98-6400-BDFFE67BE862}"/>
              </a:ext>
            </a:extLst>
          </p:cNvPr>
          <p:cNvSpPr>
            <a:spLocks noGrp="1"/>
          </p:cNvSpPr>
          <p:nvPr>
            <p:ph type="body" sz="quarter" idx="86" hasCustomPrompt="1"/>
          </p:nvPr>
        </p:nvSpPr>
        <p:spPr>
          <a:xfrm>
            <a:off x="8351281" y="3081427"/>
            <a:ext cx="3096000" cy="2966966"/>
          </a:xfrm>
        </p:spPr>
        <p:txBody>
          <a:bodyPr wrap="square">
            <a:spAutoFit/>
          </a:bodyPr>
          <a:lstStyle>
            <a:lvl1pPr marL="0" indent="0">
              <a:buNone/>
              <a:defRPr sz="1600" b="0" baseline="0">
                <a:solidFill>
                  <a:schemeClr val="tx2"/>
                </a:solidFill>
              </a:defRPr>
            </a:lvl1pPr>
          </a:lstStyle>
          <a:p>
            <a:pPr lvl="0"/>
            <a:r>
              <a:rPr lang="en-GB" noProof="0"/>
              <a:t>Add your text here Lorem ipsum dolor sit amet, consectetuer adipiscing elit. Maecenas porttitor congue massa. Fusce posuere, magna sed pulvinar ultricies, purus lectus malesuada libero, sit amet commodo magna eros quis urna.</a:t>
            </a:r>
          </a:p>
          <a:p>
            <a:pPr lvl="0"/>
            <a:r>
              <a:rPr lang="en-GB" noProof="0" err="1"/>
              <a:t>Pellentesque</a:t>
            </a:r>
            <a:r>
              <a:rPr lang="en-GB" noProof="0"/>
              <a:t> habitant morbi tristique senectus et netus et malesuada fames ac turpis egestas. Proin pharetra nonummy pede. </a:t>
            </a:r>
          </a:p>
          <a:p>
            <a:pPr lvl="0"/>
            <a:endParaRPr lang="en-GB" noProof="0"/>
          </a:p>
        </p:txBody>
      </p:sp>
      <p:sp>
        <p:nvSpPr>
          <p:cNvPr id="26" name="Tijdelijke aanduiding voor tekst 8">
            <a:extLst>
              <a:ext uri="{FF2B5EF4-FFF2-40B4-BE49-F238E27FC236}">
                <a16:creationId xmlns:a16="http://schemas.microsoft.com/office/drawing/2014/main" id="{CD3E537A-4E4F-BBC9-8897-E4AC3A1DF234}"/>
              </a:ext>
            </a:extLst>
          </p:cNvPr>
          <p:cNvSpPr>
            <a:spLocks noGrp="1"/>
          </p:cNvSpPr>
          <p:nvPr>
            <p:ph type="body" sz="quarter" idx="87" hasCustomPrompt="1"/>
          </p:nvPr>
        </p:nvSpPr>
        <p:spPr>
          <a:xfrm>
            <a:off x="8351280" y="2395251"/>
            <a:ext cx="3096000" cy="221599"/>
          </a:xfrm>
        </p:spPr>
        <p:txBody>
          <a:bodyPr wrap="square">
            <a:spAutoFit/>
          </a:bodyPr>
          <a:lstStyle>
            <a:lvl1pPr marL="0" indent="0">
              <a:buNone/>
              <a:defRPr sz="1600" b="1">
                <a:solidFill>
                  <a:schemeClr val="tx2"/>
                </a:solidFill>
              </a:defRPr>
            </a:lvl1pPr>
          </a:lstStyle>
          <a:p>
            <a:pPr lvl="0"/>
            <a:r>
              <a:rPr lang="en-GB" noProof="0"/>
              <a:t>E-mail</a:t>
            </a:r>
          </a:p>
        </p:txBody>
      </p:sp>
      <p:sp>
        <p:nvSpPr>
          <p:cNvPr id="27" name="Tijdelijke aanduiding voor tekst 8">
            <a:extLst>
              <a:ext uri="{FF2B5EF4-FFF2-40B4-BE49-F238E27FC236}">
                <a16:creationId xmlns:a16="http://schemas.microsoft.com/office/drawing/2014/main" id="{D929EFC6-95D4-FEFE-52A5-84EFDA73B353}"/>
              </a:ext>
            </a:extLst>
          </p:cNvPr>
          <p:cNvSpPr>
            <a:spLocks noGrp="1"/>
          </p:cNvSpPr>
          <p:nvPr>
            <p:ph type="body" sz="quarter" idx="88" hasCustomPrompt="1"/>
          </p:nvPr>
        </p:nvSpPr>
        <p:spPr>
          <a:xfrm>
            <a:off x="8351281" y="2657060"/>
            <a:ext cx="3096000" cy="221599"/>
          </a:xfrm>
        </p:spPr>
        <p:txBody>
          <a:bodyPr wrap="square">
            <a:spAutoFit/>
          </a:bodyPr>
          <a:lstStyle>
            <a:lvl1pPr marL="0" indent="0">
              <a:buNone/>
              <a:defRPr sz="1600" b="1" baseline="0">
                <a:solidFill>
                  <a:schemeClr val="tx2"/>
                </a:solidFill>
              </a:defRPr>
            </a:lvl1pPr>
          </a:lstStyle>
          <a:p>
            <a:pPr lvl="0"/>
            <a:r>
              <a:rPr lang="en-GB" noProof="0"/>
              <a:t>Telephone number</a:t>
            </a:r>
          </a:p>
        </p:txBody>
      </p:sp>
      <p:sp>
        <p:nvSpPr>
          <p:cNvPr id="29" name="Tijdelijke aanduiding voor tekst 26">
            <a:extLst>
              <a:ext uri="{FF2B5EF4-FFF2-40B4-BE49-F238E27FC236}">
                <a16:creationId xmlns:a16="http://schemas.microsoft.com/office/drawing/2014/main" id="{10DDCA41-E81E-6F3D-BC74-FE21584902E3}"/>
              </a:ext>
            </a:extLst>
          </p:cNvPr>
          <p:cNvSpPr>
            <a:spLocks noGrp="1"/>
          </p:cNvSpPr>
          <p:nvPr>
            <p:ph type="body" sz="quarter" idx="89" hasCustomPrompt="1"/>
          </p:nvPr>
        </p:nvSpPr>
        <p:spPr>
          <a:xfrm>
            <a:off x="8351281" y="1696003"/>
            <a:ext cx="3096000" cy="332399"/>
          </a:xfrm>
        </p:spPr>
        <p:txBody>
          <a:bodyPr>
            <a:spAutoFit/>
          </a:bodyPr>
          <a:lstStyle>
            <a:lvl1pPr marL="0" indent="0">
              <a:buFontTx/>
              <a:buNone/>
              <a:defRPr sz="2400" b="1" cap="none" baseline="0">
                <a:solidFill>
                  <a:schemeClr val="tx2"/>
                </a:solidFill>
                <a:latin typeface="+mj-lt"/>
              </a:defRPr>
            </a:lvl1pPr>
            <a:lvl4pPr>
              <a:defRPr/>
            </a:lvl4pPr>
          </a:lstStyle>
          <a:p>
            <a:pPr lvl="0"/>
            <a:r>
              <a:rPr lang="en-GB"/>
              <a:t>Name of Speaker</a:t>
            </a:r>
          </a:p>
        </p:txBody>
      </p:sp>
      <p:sp>
        <p:nvSpPr>
          <p:cNvPr id="30" name="Tijdelijke aanduiding voor tekst 12">
            <a:extLst>
              <a:ext uri="{FF2B5EF4-FFF2-40B4-BE49-F238E27FC236}">
                <a16:creationId xmlns:a16="http://schemas.microsoft.com/office/drawing/2014/main" id="{E612AEAB-7474-B4ED-9445-49B9292E6AE9}"/>
              </a:ext>
            </a:extLst>
          </p:cNvPr>
          <p:cNvSpPr>
            <a:spLocks noGrp="1"/>
          </p:cNvSpPr>
          <p:nvPr>
            <p:ph type="body" sz="quarter" idx="90" hasCustomPrompt="1"/>
          </p:nvPr>
        </p:nvSpPr>
        <p:spPr>
          <a:xfrm rot="16200000">
            <a:off x="8736481" y="1912706"/>
            <a:ext cx="21600" cy="792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bg2"/>
          </a:solidFill>
        </p:spPr>
        <p:txBody>
          <a:bodyPr wrap="square">
            <a:noAutofit/>
          </a:bodyPr>
          <a:lstStyle>
            <a:lvl1pPr marL="0" indent="0">
              <a:buNone/>
              <a:defRPr sz="100"/>
            </a:lvl1pPr>
          </a:lstStyle>
          <a:p>
            <a:pPr lvl="0"/>
            <a:r>
              <a:rPr lang="en-GB"/>
              <a:t> </a:t>
            </a:r>
          </a:p>
        </p:txBody>
      </p:sp>
      <p:grpSp>
        <p:nvGrpSpPr>
          <p:cNvPr id="81" name="INSTRUCTION">
            <a:extLst>
              <a:ext uri="{FF2B5EF4-FFF2-40B4-BE49-F238E27FC236}">
                <a16:creationId xmlns:a16="http://schemas.microsoft.com/office/drawing/2014/main" id="{818F1287-1959-9A2F-CE3B-5F87016998B2}"/>
              </a:ext>
            </a:extLst>
          </p:cNvPr>
          <p:cNvGrpSpPr/>
          <p:nvPr userDrawn="1"/>
        </p:nvGrpSpPr>
        <p:grpSpPr>
          <a:xfrm>
            <a:off x="-3786164" y="0"/>
            <a:ext cx="3693113" cy="5054643"/>
            <a:chOff x="-3786164" y="0"/>
            <a:chExt cx="3693113" cy="5054643"/>
          </a:xfrm>
        </p:grpSpPr>
        <p:sp>
          <p:nvSpPr>
            <p:cNvPr id="82" name="Rechthoek 81">
              <a:extLst>
                <a:ext uri="{FF2B5EF4-FFF2-40B4-BE49-F238E27FC236}">
                  <a16:creationId xmlns:a16="http://schemas.microsoft.com/office/drawing/2014/main" id="{9273C37B-7314-75CE-753E-17804B8902D6}"/>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Insert/edit an image</a:t>
              </a:r>
            </a:p>
          </p:txBody>
        </p:sp>
        <p:sp>
          <p:nvSpPr>
            <p:cNvPr id="83" name="Rechthoek 82">
              <a:extLst>
                <a:ext uri="{FF2B5EF4-FFF2-40B4-BE49-F238E27FC236}">
                  <a16:creationId xmlns:a16="http://schemas.microsoft.com/office/drawing/2014/main" id="{D4BCD244-254E-5794-954D-4E7D5AD941FC}"/>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sp>
          <p:nvSpPr>
            <p:cNvPr id="84" name="Ovaal 83">
              <a:extLst>
                <a:ext uri="{FF2B5EF4-FFF2-40B4-BE49-F238E27FC236}">
                  <a16:creationId xmlns:a16="http://schemas.microsoft.com/office/drawing/2014/main" id="{33F09A51-6541-C4F4-B668-3C4BCBD56088}"/>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71D4D274-BC77-DAEE-41B7-566DBF990D91}"/>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86" name="Ovaal 85">
              <a:extLst>
                <a:ext uri="{FF2B5EF4-FFF2-40B4-BE49-F238E27FC236}">
                  <a16:creationId xmlns:a16="http://schemas.microsoft.com/office/drawing/2014/main" id="{631CFB36-FC63-2314-0830-ECD67A31D4F7}"/>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7" name="Rechthoek 86">
              <a:extLst>
                <a:ext uri="{FF2B5EF4-FFF2-40B4-BE49-F238E27FC236}">
                  <a16:creationId xmlns:a16="http://schemas.microsoft.com/office/drawing/2014/main" id="{6A433E16-D55F-6A26-E221-E1FE49BB6539}"/>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8" name="Rechthoek 87">
              <a:extLst>
                <a:ext uri="{FF2B5EF4-FFF2-40B4-BE49-F238E27FC236}">
                  <a16:creationId xmlns:a16="http://schemas.microsoft.com/office/drawing/2014/main" id="{1DEC845A-700D-53AC-D941-196B6962BFF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sp>
          <p:nvSpPr>
            <p:cNvPr id="89" name="Ovaal 88">
              <a:extLst>
                <a:ext uri="{FF2B5EF4-FFF2-40B4-BE49-F238E27FC236}">
                  <a16:creationId xmlns:a16="http://schemas.microsoft.com/office/drawing/2014/main" id="{DA1CEFC5-651A-B9C0-96EB-904A660BB22E}"/>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0" name="Rechthoek 89">
              <a:extLst>
                <a:ext uri="{FF2B5EF4-FFF2-40B4-BE49-F238E27FC236}">
                  <a16:creationId xmlns:a16="http://schemas.microsoft.com/office/drawing/2014/main" id="{C33C1B6E-3531-DE60-5AE4-6C1D4BD14FB1}"/>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91" name="Groep 90">
              <a:extLst>
                <a:ext uri="{FF2B5EF4-FFF2-40B4-BE49-F238E27FC236}">
                  <a16:creationId xmlns:a16="http://schemas.microsoft.com/office/drawing/2014/main" id="{7B7F83E2-7C20-2E11-9D89-BB70C2455D74}"/>
                </a:ext>
              </a:extLst>
            </p:cNvPr>
            <p:cNvGrpSpPr/>
            <p:nvPr userDrawn="1"/>
          </p:nvGrpSpPr>
          <p:grpSpPr>
            <a:xfrm>
              <a:off x="-3414453" y="3534339"/>
              <a:ext cx="514284" cy="506545"/>
              <a:chOff x="12617641" y="3403239"/>
              <a:chExt cx="752963" cy="741634"/>
            </a:xfrm>
          </p:grpSpPr>
          <p:grpSp>
            <p:nvGrpSpPr>
              <p:cNvPr id="108" name="Groep 107">
                <a:extLst>
                  <a:ext uri="{FF2B5EF4-FFF2-40B4-BE49-F238E27FC236}">
                    <a16:creationId xmlns:a16="http://schemas.microsoft.com/office/drawing/2014/main" id="{29AAA67C-F223-73A4-D5E0-02A7558D8672}"/>
                  </a:ext>
                </a:extLst>
              </p:cNvPr>
              <p:cNvGrpSpPr/>
              <p:nvPr userDrawn="1"/>
            </p:nvGrpSpPr>
            <p:grpSpPr>
              <a:xfrm>
                <a:off x="12771530" y="3403239"/>
                <a:ext cx="467176" cy="448491"/>
                <a:chOff x="12782157" y="3403239"/>
                <a:chExt cx="467176" cy="448491"/>
              </a:xfrm>
            </p:grpSpPr>
            <p:grpSp>
              <p:nvGrpSpPr>
                <p:cNvPr id="111" name="Groep 110">
                  <a:extLst>
                    <a:ext uri="{FF2B5EF4-FFF2-40B4-BE49-F238E27FC236}">
                      <a16:creationId xmlns:a16="http://schemas.microsoft.com/office/drawing/2014/main" id="{FB95DE48-3F92-48AD-A67E-94BFEBC11F92}"/>
                    </a:ext>
                  </a:extLst>
                </p:cNvPr>
                <p:cNvGrpSpPr/>
                <p:nvPr userDrawn="1"/>
              </p:nvGrpSpPr>
              <p:grpSpPr>
                <a:xfrm>
                  <a:off x="12782157" y="3403239"/>
                  <a:ext cx="412976" cy="396132"/>
                  <a:chOff x="13554906" y="3320109"/>
                  <a:chExt cx="443917" cy="425811"/>
                </a:xfrm>
              </p:grpSpPr>
              <p:grpSp>
                <p:nvGrpSpPr>
                  <p:cNvPr id="118" name="Groep 117">
                    <a:extLst>
                      <a:ext uri="{FF2B5EF4-FFF2-40B4-BE49-F238E27FC236}">
                        <a16:creationId xmlns:a16="http://schemas.microsoft.com/office/drawing/2014/main" id="{D4BC56F4-19AA-DDC2-F434-E9C553EAEB96}"/>
                      </a:ext>
                    </a:extLst>
                  </p:cNvPr>
                  <p:cNvGrpSpPr/>
                  <p:nvPr userDrawn="1"/>
                </p:nvGrpSpPr>
                <p:grpSpPr>
                  <a:xfrm>
                    <a:off x="13554906" y="3320109"/>
                    <a:ext cx="443917" cy="425811"/>
                    <a:chOff x="12909684" y="1276143"/>
                    <a:chExt cx="443917" cy="425811"/>
                  </a:xfrm>
                </p:grpSpPr>
                <p:sp>
                  <p:nvSpPr>
                    <p:cNvPr id="121" name="Rechthoek 120">
                      <a:extLst>
                        <a:ext uri="{FF2B5EF4-FFF2-40B4-BE49-F238E27FC236}">
                          <a16:creationId xmlns:a16="http://schemas.microsoft.com/office/drawing/2014/main" id="{E0C5DCC0-EC3F-1D09-C102-6862775BA716}"/>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22" name="Rechthoek 121">
                      <a:extLst>
                        <a:ext uri="{FF2B5EF4-FFF2-40B4-BE49-F238E27FC236}">
                          <a16:creationId xmlns:a16="http://schemas.microsoft.com/office/drawing/2014/main" id="{26F2554D-7F66-99C1-3ECF-00CC96DF4A0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23" name="Ovaal 122">
                      <a:extLst>
                        <a:ext uri="{FF2B5EF4-FFF2-40B4-BE49-F238E27FC236}">
                          <a16:creationId xmlns:a16="http://schemas.microsoft.com/office/drawing/2014/main" id="{5D737FB5-2818-78EB-ABC1-364E6216EE9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119" name="Afbeelding 118">
                    <a:extLst>
                      <a:ext uri="{FF2B5EF4-FFF2-40B4-BE49-F238E27FC236}">
                        <a16:creationId xmlns:a16="http://schemas.microsoft.com/office/drawing/2014/main" id="{C39DE5DF-3A5E-BE33-AB01-29BA644668E2}"/>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20" name="Afbeelding 119">
                    <a:extLst>
                      <a:ext uri="{FF2B5EF4-FFF2-40B4-BE49-F238E27FC236}">
                        <a16:creationId xmlns:a16="http://schemas.microsoft.com/office/drawing/2014/main" id="{078BAA7B-89A5-2344-E6DD-21A272A548CD}"/>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12" name="Groep 111">
                  <a:extLst>
                    <a:ext uri="{FF2B5EF4-FFF2-40B4-BE49-F238E27FC236}">
                      <a16:creationId xmlns:a16="http://schemas.microsoft.com/office/drawing/2014/main" id="{0157301A-237C-3636-20E9-A52E40E6DE76}"/>
                    </a:ext>
                  </a:extLst>
                </p:cNvPr>
                <p:cNvGrpSpPr/>
                <p:nvPr userDrawn="1"/>
              </p:nvGrpSpPr>
              <p:grpSpPr>
                <a:xfrm>
                  <a:off x="13103513" y="3705268"/>
                  <a:ext cx="145820" cy="146462"/>
                  <a:chOff x="13096169" y="3602278"/>
                  <a:chExt cx="145820" cy="146462"/>
                </a:xfrm>
              </p:grpSpPr>
              <p:sp>
                <p:nvSpPr>
                  <p:cNvPr id="116" name="Rechthoek 115">
                    <a:extLst>
                      <a:ext uri="{FF2B5EF4-FFF2-40B4-BE49-F238E27FC236}">
                        <a16:creationId xmlns:a16="http://schemas.microsoft.com/office/drawing/2014/main" id="{0283DDA1-6703-C48C-4CFB-F68486C667F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17" name="Rechthoek 116">
                    <a:extLst>
                      <a:ext uri="{FF2B5EF4-FFF2-40B4-BE49-F238E27FC236}">
                        <a16:creationId xmlns:a16="http://schemas.microsoft.com/office/drawing/2014/main" id="{A52BBAE9-8E15-C56A-F221-593B9EA9BE3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13" name="Groep 112">
                  <a:extLst>
                    <a:ext uri="{FF2B5EF4-FFF2-40B4-BE49-F238E27FC236}">
                      <a16:creationId xmlns:a16="http://schemas.microsoft.com/office/drawing/2014/main" id="{0C1DC9EF-78CF-C5BA-EE14-9B82E2874B49}"/>
                    </a:ext>
                  </a:extLst>
                </p:cNvPr>
                <p:cNvGrpSpPr/>
                <p:nvPr userDrawn="1"/>
              </p:nvGrpSpPr>
              <p:grpSpPr>
                <a:xfrm rot="10800000">
                  <a:off x="13061402" y="3665637"/>
                  <a:ext cx="145820" cy="146462"/>
                  <a:chOff x="13096169" y="3602278"/>
                  <a:chExt cx="145820" cy="146462"/>
                </a:xfrm>
              </p:grpSpPr>
              <p:sp>
                <p:nvSpPr>
                  <p:cNvPr id="114" name="Rechthoek 113">
                    <a:extLst>
                      <a:ext uri="{FF2B5EF4-FFF2-40B4-BE49-F238E27FC236}">
                        <a16:creationId xmlns:a16="http://schemas.microsoft.com/office/drawing/2014/main" id="{562592FC-E0FA-25C7-ADDF-6744B77061D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15" name="Rechthoek 114">
                    <a:extLst>
                      <a:ext uri="{FF2B5EF4-FFF2-40B4-BE49-F238E27FC236}">
                        <a16:creationId xmlns:a16="http://schemas.microsoft.com/office/drawing/2014/main" id="{AAF5DA0F-CDD1-101A-0DB1-52CEB747F7D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109" name="Rechthoek 108">
                <a:extLst>
                  <a:ext uri="{FF2B5EF4-FFF2-40B4-BE49-F238E27FC236}">
                    <a16:creationId xmlns:a16="http://schemas.microsoft.com/office/drawing/2014/main" id="{51927BA5-7D2B-62D4-1EEC-25D9822B25F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110" name="Gelijkbenige driehoek 109">
                <a:extLst>
                  <a:ext uri="{FF2B5EF4-FFF2-40B4-BE49-F238E27FC236}">
                    <a16:creationId xmlns:a16="http://schemas.microsoft.com/office/drawing/2014/main" id="{9C4DB5B9-C29B-F554-1AE1-ED0B62499D8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92" name="ICOON_info">
              <a:extLst>
                <a:ext uri="{FF2B5EF4-FFF2-40B4-BE49-F238E27FC236}">
                  <a16:creationId xmlns:a16="http://schemas.microsoft.com/office/drawing/2014/main" id="{927B7C24-7556-B2FC-42EF-CFFB93449A7D}"/>
                </a:ext>
              </a:extLst>
            </p:cNvPr>
            <p:cNvGrpSpPr/>
            <p:nvPr userDrawn="1"/>
          </p:nvGrpSpPr>
          <p:grpSpPr>
            <a:xfrm>
              <a:off x="-376736" y="4055594"/>
              <a:ext cx="283685" cy="283685"/>
              <a:chOff x="-510741" y="5913713"/>
              <a:chExt cx="267555" cy="267555"/>
            </a:xfrm>
          </p:grpSpPr>
          <p:sp>
            <p:nvSpPr>
              <p:cNvPr id="106" name="Ovaal 105">
                <a:extLst>
                  <a:ext uri="{FF2B5EF4-FFF2-40B4-BE49-F238E27FC236}">
                    <a16:creationId xmlns:a16="http://schemas.microsoft.com/office/drawing/2014/main" id="{F850452E-F6C9-FDC9-49D3-F0F1AA9A012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107" name="Graphic 163" descr="Informatie">
                <a:extLst>
                  <a:ext uri="{FF2B5EF4-FFF2-40B4-BE49-F238E27FC236}">
                    <a16:creationId xmlns:a16="http://schemas.microsoft.com/office/drawing/2014/main" id="{A1B2C89E-F339-0F64-1409-25061150468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93" name="Groep 92">
              <a:extLst>
                <a:ext uri="{FF2B5EF4-FFF2-40B4-BE49-F238E27FC236}">
                  <a16:creationId xmlns:a16="http://schemas.microsoft.com/office/drawing/2014/main" id="{73919E27-6C9C-61C4-2E75-C9A91B9F772E}"/>
                </a:ext>
              </a:extLst>
            </p:cNvPr>
            <p:cNvGrpSpPr/>
            <p:nvPr userDrawn="1"/>
          </p:nvGrpSpPr>
          <p:grpSpPr>
            <a:xfrm>
              <a:off x="-938434" y="4364020"/>
              <a:ext cx="627798" cy="576693"/>
              <a:chOff x="-938434" y="4570310"/>
              <a:chExt cx="627798" cy="576693"/>
            </a:xfrm>
          </p:grpSpPr>
          <p:grpSp>
            <p:nvGrpSpPr>
              <p:cNvPr id="101" name="Inspireren">
                <a:extLst>
                  <a:ext uri="{FF2B5EF4-FFF2-40B4-BE49-F238E27FC236}">
                    <a16:creationId xmlns:a16="http://schemas.microsoft.com/office/drawing/2014/main" id="{A56FEAC9-F456-2161-DBCB-BC2601F8837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03" name="Freeform 12">
                  <a:extLst>
                    <a:ext uri="{FF2B5EF4-FFF2-40B4-BE49-F238E27FC236}">
                      <a16:creationId xmlns:a16="http://schemas.microsoft.com/office/drawing/2014/main" id="{408E73D9-E73A-323A-680E-675C427C265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104" name="Freeform 13">
                  <a:extLst>
                    <a:ext uri="{FF2B5EF4-FFF2-40B4-BE49-F238E27FC236}">
                      <a16:creationId xmlns:a16="http://schemas.microsoft.com/office/drawing/2014/main" id="{4120C98E-DE1E-3BDC-4F89-D23A5396B90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105" name="Freeform 14">
                  <a:extLst>
                    <a:ext uri="{FF2B5EF4-FFF2-40B4-BE49-F238E27FC236}">
                      <a16:creationId xmlns:a16="http://schemas.microsoft.com/office/drawing/2014/main" id="{BEAC32AD-2E47-C8BC-E9BB-892F1C8C3D1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102" name="Tekstvak 101">
                <a:extLst>
                  <a:ext uri="{FF2B5EF4-FFF2-40B4-BE49-F238E27FC236}">
                    <a16:creationId xmlns:a16="http://schemas.microsoft.com/office/drawing/2014/main" id="{A20B88DA-28C4-047C-E1AD-E6F25954D891}"/>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94" name="Groep 93">
              <a:extLst>
                <a:ext uri="{FF2B5EF4-FFF2-40B4-BE49-F238E27FC236}">
                  <a16:creationId xmlns:a16="http://schemas.microsoft.com/office/drawing/2014/main" id="{8FCFFDDF-CC44-2763-481A-7B82EE994F83}"/>
                </a:ext>
              </a:extLst>
            </p:cNvPr>
            <p:cNvGrpSpPr/>
            <p:nvPr userDrawn="1"/>
          </p:nvGrpSpPr>
          <p:grpSpPr>
            <a:xfrm>
              <a:off x="-3365484" y="1226982"/>
              <a:ext cx="446937" cy="406485"/>
              <a:chOff x="-3563526" y="1409294"/>
              <a:chExt cx="354190" cy="322133"/>
            </a:xfrm>
          </p:grpSpPr>
          <p:grpSp>
            <p:nvGrpSpPr>
              <p:cNvPr id="95" name="Groep 94">
                <a:extLst>
                  <a:ext uri="{FF2B5EF4-FFF2-40B4-BE49-F238E27FC236}">
                    <a16:creationId xmlns:a16="http://schemas.microsoft.com/office/drawing/2014/main" id="{D546A845-3E31-12D3-FF3E-79FEAD059E0C}"/>
                  </a:ext>
                </a:extLst>
              </p:cNvPr>
              <p:cNvGrpSpPr/>
              <p:nvPr userDrawn="1"/>
            </p:nvGrpSpPr>
            <p:grpSpPr>
              <a:xfrm>
                <a:off x="-3499992" y="1409294"/>
                <a:ext cx="225195" cy="195499"/>
                <a:chOff x="8987389" y="1361199"/>
                <a:chExt cx="2200275" cy="1914525"/>
              </a:xfrm>
            </p:grpSpPr>
            <p:sp>
              <p:nvSpPr>
                <p:cNvPr id="97" name="Vrije vorm: vorm 96">
                  <a:extLst>
                    <a:ext uri="{FF2B5EF4-FFF2-40B4-BE49-F238E27FC236}">
                      <a16:creationId xmlns:a16="http://schemas.microsoft.com/office/drawing/2014/main" id="{5FE1300F-258F-D081-A223-17087BF1D2A0}"/>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mn-lt"/>
                  </a:endParaRPr>
                </a:p>
              </p:txBody>
            </p:sp>
            <p:grpSp>
              <p:nvGrpSpPr>
                <p:cNvPr id="98" name="Groep 97">
                  <a:extLst>
                    <a:ext uri="{FF2B5EF4-FFF2-40B4-BE49-F238E27FC236}">
                      <a16:creationId xmlns:a16="http://schemas.microsoft.com/office/drawing/2014/main" id="{FC6C973D-E1AD-29D5-8112-8104F5A5FF77}"/>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99" name="Vrije vorm: vorm 98">
                    <a:extLst>
                      <a:ext uri="{FF2B5EF4-FFF2-40B4-BE49-F238E27FC236}">
                        <a16:creationId xmlns:a16="http://schemas.microsoft.com/office/drawing/2014/main" id="{121C7409-EF24-39F1-B6DC-6C64655051A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sp>
                <p:nvSpPr>
                  <p:cNvPr id="100" name="Vrije vorm: vorm 99">
                    <a:extLst>
                      <a:ext uri="{FF2B5EF4-FFF2-40B4-BE49-F238E27FC236}">
                        <a16:creationId xmlns:a16="http://schemas.microsoft.com/office/drawing/2014/main" id="{A456A402-D2A3-8D47-61E7-D02222839B5A}"/>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grpSp>
          </p:grpSp>
          <p:sp>
            <p:nvSpPr>
              <p:cNvPr id="96" name="Tekstvak 95">
                <a:extLst>
                  <a:ext uri="{FF2B5EF4-FFF2-40B4-BE49-F238E27FC236}">
                    <a16:creationId xmlns:a16="http://schemas.microsoft.com/office/drawing/2014/main" id="{BE573346-F228-F936-4C34-78F7BCB72B3A}"/>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2252311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6x">
    <p:spTree>
      <p:nvGrpSpPr>
        <p:cNvPr id="1" name=""/>
        <p:cNvGrpSpPr/>
        <p:nvPr/>
      </p:nvGrpSpPr>
      <p:grpSpPr>
        <a:xfrm>
          <a:off x="0" y="0"/>
          <a:ext cx="0" cy="0"/>
          <a:chOff x="0" y="0"/>
          <a:chExt cx="0" cy="0"/>
        </a:xfrm>
      </p:grpSpPr>
      <p:sp>
        <p:nvSpPr>
          <p:cNvPr id="14" name="Tijdelijke aanduiding voor afbeelding 13">
            <a:extLst>
              <a:ext uri="{FF2B5EF4-FFF2-40B4-BE49-F238E27FC236}">
                <a16:creationId xmlns:a16="http://schemas.microsoft.com/office/drawing/2014/main" id="{6D83A196-0A48-69BC-54A6-5B14D8C6FED8}"/>
              </a:ext>
            </a:extLst>
          </p:cNvPr>
          <p:cNvSpPr>
            <a:spLocks noGrp="1"/>
          </p:cNvSpPr>
          <p:nvPr>
            <p:ph type="pic" sz="quarter" idx="13" hasCustomPrompt="1"/>
          </p:nvPr>
        </p:nvSpPr>
        <p:spPr>
          <a:xfrm>
            <a:off x="193040" y="208280"/>
            <a:ext cx="11805920" cy="6441440"/>
          </a:xfrm>
          <a:custGeom>
            <a:avLst/>
            <a:gdLst>
              <a:gd name="connsiteX0" fmla="*/ 301459 w 11805920"/>
              <a:gd name="connsiteY0" fmla="*/ 0 h 6441440"/>
              <a:gd name="connsiteX1" fmla="*/ 11504461 w 11805920"/>
              <a:gd name="connsiteY1" fmla="*/ 0 h 6441440"/>
              <a:gd name="connsiteX2" fmla="*/ 11805920 w 11805920"/>
              <a:gd name="connsiteY2" fmla="*/ 301459 h 6441440"/>
              <a:gd name="connsiteX3" fmla="*/ 11805920 w 11805920"/>
              <a:gd name="connsiteY3" fmla="*/ 6139981 h 6441440"/>
              <a:gd name="connsiteX4" fmla="*/ 11504461 w 11805920"/>
              <a:gd name="connsiteY4" fmla="*/ 6441440 h 6441440"/>
              <a:gd name="connsiteX5" fmla="*/ 301459 w 11805920"/>
              <a:gd name="connsiteY5" fmla="*/ 6441440 h 6441440"/>
              <a:gd name="connsiteX6" fmla="*/ 0 w 11805920"/>
              <a:gd name="connsiteY6" fmla="*/ 6139981 h 6441440"/>
              <a:gd name="connsiteX7" fmla="*/ 0 w 11805920"/>
              <a:gd name="connsiteY7" fmla="*/ 301459 h 6441440"/>
              <a:gd name="connsiteX8" fmla="*/ 301459 w 11805920"/>
              <a:gd name="connsiteY8" fmla="*/ 0 h 644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41440">
                <a:moveTo>
                  <a:pt x="301459" y="0"/>
                </a:moveTo>
                <a:lnTo>
                  <a:pt x="11504461" y="0"/>
                </a:lnTo>
                <a:cubicBezTo>
                  <a:pt x="11670952" y="0"/>
                  <a:pt x="11805920" y="134968"/>
                  <a:pt x="11805920" y="301459"/>
                </a:cubicBezTo>
                <a:lnTo>
                  <a:pt x="11805920" y="6139981"/>
                </a:lnTo>
                <a:cubicBezTo>
                  <a:pt x="11805920" y="6306472"/>
                  <a:pt x="11670952" y="6441440"/>
                  <a:pt x="11504461" y="6441440"/>
                </a:cubicBezTo>
                <a:lnTo>
                  <a:pt x="301459" y="6441440"/>
                </a:lnTo>
                <a:cubicBezTo>
                  <a:pt x="134968" y="6441440"/>
                  <a:pt x="0" y="6306472"/>
                  <a:pt x="0" y="6139981"/>
                </a:cubicBezTo>
                <a:lnTo>
                  <a:pt x="0" y="301459"/>
                </a:lnTo>
                <a:cubicBezTo>
                  <a:pt x="0" y="134968"/>
                  <a:pt x="134968" y="0"/>
                  <a:pt x="30145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noProof="0"/>
              <a:t>Select this placeholder, go to the tab ‘Slidebuilder’, click on ‘Images’, select the preferred image and click on ‘Insert’.</a:t>
            </a:r>
          </a:p>
        </p:txBody>
      </p:sp>
      <p:sp>
        <p:nvSpPr>
          <p:cNvPr id="8" name="Rechthoek: afgeronde hoeken 7">
            <a:extLst>
              <a:ext uri="{FF2B5EF4-FFF2-40B4-BE49-F238E27FC236}">
                <a16:creationId xmlns:a16="http://schemas.microsoft.com/office/drawing/2014/main" id="{E6C0F707-B0B6-4437-92EC-6DC7FCF35DD2}"/>
              </a:ext>
            </a:extLst>
          </p:cNvPr>
          <p:cNvSpPr/>
          <p:nvPr userDrawn="1"/>
        </p:nvSpPr>
        <p:spPr>
          <a:xfrm>
            <a:off x="0" y="-367937"/>
            <a:ext cx="890693"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Agenda 6x</a:t>
            </a:r>
            <a:endParaRPr lang="en-GB" sz="2400" b="1" cap="none" baseline="0" noProof="0">
              <a:solidFill>
                <a:schemeClr val="accent1"/>
              </a:solidFill>
              <a:latin typeface="+mj-lt"/>
            </a:endParaRPr>
          </a:p>
        </p:txBody>
      </p:sp>
      <p:grpSp>
        <p:nvGrpSpPr>
          <p:cNvPr id="11" name="INSTRUCTION">
            <a:extLst>
              <a:ext uri="{FF2B5EF4-FFF2-40B4-BE49-F238E27FC236}">
                <a16:creationId xmlns:a16="http://schemas.microsoft.com/office/drawing/2014/main" id="{02470013-1013-A3F7-3D9E-5F5EEE258024}"/>
              </a:ext>
            </a:extLst>
          </p:cNvPr>
          <p:cNvGrpSpPr/>
          <p:nvPr userDrawn="1"/>
        </p:nvGrpSpPr>
        <p:grpSpPr>
          <a:xfrm>
            <a:off x="12377595" y="0"/>
            <a:ext cx="3693114" cy="6236923"/>
            <a:chOff x="-3786165" y="0"/>
            <a:chExt cx="3693114" cy="6236923"/>
          </a:xfrm>
        </p:grpSpPr>
        <p:sp>
          <p:nvSpPr>
            <p:cNvPr id="13" name="Rechthoek 12">
              <a:extLst>
                <a:ext uri="{FF2B5EF4-FFF2-40B4-BE49-F238E27FC236}">
                  <a16:creationId xmlns:a16="http://schemas.microsoft.com/office/drawing/2014/main" id="{C0188B55-60A2-E275-1FE2-418EB681EA9A}"/>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Insert/edit an image</a:t>
              </a:r>
            </a:p>
          </p:txBody>
        </p:sp>
        <p:sp>
          <p:nvSpPr>
            <p:cNvPr id="15" name="Ovaal 14">
              <a:extLst>
                <a:ext uri="{FF2B5EF4-FFF2-40B4-BE49-F238E27FC236}">
                  <a16:creationId xmlns:a16="http://schemas.microsoft.com/office/drawing/2014/main" id="{D158F339-E753-CB84-063E-A202167071D8}"/>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2B5C504C-3403-0EDA-D79D-28A5C6789E13}"/>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0" name="Ovaal 19">
              <a:extLst>
                <a:ext uri="{FF2B5EF4-FFF2-40B4-BE49-F238E27FC236}">
                  <a16:creationId xmlns:a16="http://schemas.microsoft.com/office/drawing/2014/main" id="{8C0E99CA-A54B-D206-9285-9550D0158E64}"/>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1" name="Rechthoek 20">
              <a:extLst>
                <a:ext uri="{FF2B5EF4-FFF2-40B4-BE49-F238E27FC236}">
                  <a16:creationId xmlns:a16="http://schemas.microsoft.com/office/drawing/2014/main" id="{9469C425-5C7E-490E-2377-FBC3D90EBC53}"/>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46FD7A0B-26DD-24DC-D4E3-F520602A5C7B}"/>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41C9B6EB-FDC2-2C31-BFFC-5AAE9C8BEAD3}"/>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4" name="Groep 23">
              <a:extLst>
                <a:ext uri="{FF2B5EF4-FFF2-40B4-BE49-F238E27FC236}">
                  <a16:creationId xmlns:a16="http://schemas.microsoft.com/office/drawing/2014/main" id="{40D1308D-0B2E-99CF-5531-B93822289FFC}"/>
                </a:ext>
              </a:extLst>
            </p:cNvPr>
            <p:cNvGrpSpPr/>
            <p:nvPr userDrawn="1"/>
          </p:nvGrpSpPr>
          <p:grpSpPr>
            <a:xfrm>
              <a:off x="-3314821" y="3054865"/>
              <a:ext cx="1558053" cy="563933"/>
              <a:chOff x="-3314821" y="2981448"/>
              <a:chExt cx="1558053" cy="563933"/>
            </a:xfrm>
          </p:grpSpPr>
          <p:sp>
            <p:nvSpPr>
              <p:cNvPr id="62" name="Rechthoek 61">
                <a:extLst>
                  <a:ext uri="{FF2B5EF4-FFF2-40B4-BE49-F238E27FC236}">
                    <a16:creationId xmlns:a16="http://schemas.microsoft.com/office/drawing/2014/main" id="{4ACBA50A-BC73-8AE9-5362-778CC4D035C6}"/>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79F1DD6D-5476-FDB6-8A1A-9605331A1F15}"/>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64" name="Tekstvak 63">
                <a:extLst>
                  <a:ext uri="{FF2B5EF4-FFF2-40B4-BE49-F238E27FC236}">
                    <a16:creationId xmlns:a16="http://schemas.microsoft.com/office/drawing/2014/main" id="{C8FB0183-C6C4-CDB2-1C84-CA20DA6B354F}"/>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front</a:t>
                </a:r>
              </a:p>
            </p:txBody>
          </p:sp>
          <p:sp>
            <p:nvSpPr>
              <p:cNvPr id="65" name="Tekstvak 64">
                <a:extLst>
                  <a:ext uri="{FF2B5EF4-FFF2-40B4-BE49-F238E27FC236}">
                    <a16:creationId xmlns:a16="http://schemas.microsoft.com/office/drawing/2014/main" id="{CB4F4368-CE10-4374-47BD-1052D675A684}"/>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back</a:t>
                </a:r>
              </a:p>
            </p:txBody>
          </p:sp>
          <p:sp>
            <p:nvSpPr>
              <p:cNvPr id="66" name="Vrije vorm: vorm 65">
                <a:extLst>
                  <a:ext uri="{FF2B5EF4-FFF2-40B4-BE49-F238E27FC236}">
                    <a16:creationId xmlns:a16="http://schemas.microsoft.com/office/drawing/2014/main" id="{62D28746-5333-27A1-6D1A-F2A564015547}"/>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67" name="Gelijkbenige driehoek 66">
                <a:extLst>
                  <a:ext uri="{FF2B5EF4-FFF2-40B4-BE49-F238E27FC236}">
                    <a16:creationId xmlns:a16="http://schemas.microsoft.com/office/drawing/2014/main" id="{F3E72E5D-1E97-9514-38DF-09E303194226}"/>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68" name="Groep 67">
                <a:extLst>
                  <a:ext uri="{FF2B5EF4-FFF2-40B4-BE49-F238E27FC236}">
                    <a16:creationId xmlns:a16="http://schemas.microsoft.com/office/drawing/2014/main" id="{6C122610-0D7B-3046-F106-442A5E44AB95}"/>
                  </a:ext>
                </a:extLst>
              </p:cNvPr>
              <p:cNvGrpSpPr/>
              <p:nvPr userDrawn="1"/>
            </p:nvGrpSpPr>
            <p:grpSpPr>
              <a:xfrm>
                <a:off x="-3257052" y="3032066"/>
                <a:ext cx="182309" cy="163794"/>
                <a:chOff x="12832541" y="3162395"/>
                <a:chExt cx="219532" cy="197236"/>
              </a:xfrm>
            </p:grpSpPr>
            <p:sp>
              <p:nvSpPr>
                <p:cNvPr id="73" name="Rechthoek 72">
                  <a:extLst>
                    <a:ext uri="{FF2B5EF4-FFF2-40B4-BE49-F238E27FC236}">
                      <a16:creationId xmlns:a16="http://schemas.microsoft.com/office/drawing/2014/main" id="{FE68F766-9584-5097-28F3-EDBBDF7479C8}"/>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E82CD180-3950-FA3A-35C2-057E849BB46A}"/>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62F3BF54-D85F-4BBA-EF59-C6D5A100700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nvGrpSpPr>
              <p:cNvPr id="69" name="Groep 68">
                <a:extLst>
                  <a:ext uri="{FF2B5EF4-FFF2-40B4-BE49-F238E27FC236}">
                    <a16:creationId xmlns:a16="http://schemas.microsoft.com/office/drawing/2014/main" id="{73D31F97-8487-9072-4043-449DE8F76CD7}"/>
                  </a:ext>
                </a:extLst>
              </p:cNvPr>
              <p:cNvGrpSpPr/>
              <p:nvPr userDrawn="1"/>
            </p:nvGrpSpPr>
            <p:grpSpPr>
              <a:xfrm>
                <a:off x="-3257053" y="3276580"/>
                <a:ext cx="182309" cy="163794"/>
                <a:chOff x="12832541" y="3162395"/>
                <a:chExt cx="219532" cy="197236"/>
              </a:xfrm>
            </p:grpSpPr>
            <p:sp>
              <p:nvSpPr>
                <p:cNvPr id="70" name="Rechthoek 69">
                  <a:extLst>
                    <a:ext uri="{FF2B5EF4-FFF2-40B4-BE49-F238E27FC236}">
                      <a16:creationId xmlns:a16="http://schemas.microsoft.com/office/drawing/2014/main" id="{5698B3CD-B731-827D-6F1B-C5131189D452}"/>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72773700-9781-FB2F-D726-44D264CCAEFF}"/>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A62C6BD1-CBCE-1FC4-577B-A0C2C1CF38B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sp>
          <p:nvSpPr>
            <p:cNvPr id="25" name="Ovaal 24">
              <a:extLst>
                <a:ext uri="{FF2B5EF4-FFF2-40B4-BE49-F238E27FC236}">
                  <a16:creationId xmlns:a16="http://schemas.microsoft.com/office/drawing/2014/main" id="{0846D88A-6FF8-E095-95CE-E792DB5BEAAC}"/>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D081C8FD-4C99-DEB7-76F8-627DD4384D9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75BDBC53-FE07-4039-4F0E-B1D5C7DB4BE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grpSp>
          <p:nvGrpSpPr>
            <p:cNvPr id="28" name="Groep 27">
              <a:extLst>
                <a:ext uri="{FF2B5EF4-FFF2-40B4-BE49-F238E27FC236}">
                  <a16:creationId xmlns:a16="http://schemas.microsoft.com/office/drawing/2014/main" id="{B9F9DE75-0A01-3E18-DCCA-29113A8666D7}"/>
                </a:ext>
              </a:extLst>
            </p:cNvPr>
            <p:cNvGrpSpPr/>
            <p:nvPr userDrawn="1"/>
          </p:nvGrpSpPr>
          <p:grpSpPr>
            <a:xfrm>
              <a:off x="-3426605" y="4716809"/>
              <a:ext cx="514284" cy="506545"/>
              <a:chOff x="12617641" y="3403239"/>
              <a:chExt cx="752963" cy="741634"/>
            </a:xfrm>
          </p:grpSpPr>
          <p:grpSp>
            <p:nvGrpSpPr>
              <p:cNvPr id="46" name="Groep 45">
                <a:extLst>
                  <a:ext uri="{FF2B5EF4-FFF2-40B4-BE49-F238E27FC236}">
                    <a16:creationId xmlns:a16="http://schemas.microsoft.com/office/drawing/2014/main" id="{1572328C-87B7-3F50-E22D-1E58ABD7196E}"/>
                  </a:ext>
                </a:extLst>
              </p:cNvPr>
              <p:cNvGrpSpPr/>
              <p:nvPr userDrawn="1"/>
            </p:nvGrpSpPr>
            <p:grpSpPr>
              <a:xfrm>
                <a:off x="12771530" y="3403239"/>
                <a:ext cx="467176" cy="448491"/>
                <a:chOff x="12782157" y="3403239"/>
                <a:chExt cx="467176" cy="448491"/>
              </a:xfrm>
            </p:grpSpPr>
            <p:grpSp>
              <p:nvGrpSpPr>
                <p:cNvPr id="49" name="Groep 48">
                  <a:extLst>
                    <a:ext uri="{FF2B5EF4-FFF2-40B4-BE49-F238E27FC236}">
                      <a16:creationId xmlns:a16="http://schemas.microsoft.com/office/drawing/2014/main" id="{924110DF-F795-1821-073B-25CE4B20EF47}"/>
                    </a:ext>
                  </a:extLst>
                </p:cNvPr>
                <p:cNvGrpSpPr/>
                <p:nvPr userDrawn="1"/>
              </p:nvGrpSpPr>
              <p:grpSpPr>
                <a:xfrm>
                  <a:off x="12782157" y="3403239"/>
                  <a:ext cx="412976" cy="396132"/>
                  <a:chOff x="13554906" y="3320109"/>
                  <a:chExt cx="443917" cy="425811"/>
                </a:xfrm>
              </p:grpSpPr>
              <p:grpSp>
                <p:nvGrpSpPr>
                  <p:cNvPr id="56" name="Groep 55">
                    <a:extLst>
                      <a:ext uri="{FF2B5EF4-FFF2-40B4-BE49-F238E27FC236}">
                        <a16:creationId xmlns:a16="http://schemas.microsoft.com/office/drawing/2014/main" id="{12FB4A97-ABE3-6B92-B6E9-5027BD644850}"/>
                      </a:ext>
                    </a:extLst>
                  </p:cNvPr>
                  <p:cNvGrpSpPr/>
                  <p:nvPr userDrawn="1"/>
                </p:nvGrpSpPr>
                <p:grpSpPr>
                  <a:xfrm>
                    <a:off x="13554906" y="3320109"/>
                    <a:ext cx="443917" cy="425811"/>
                    <a:chOff x="12909684" y="1276143"/>
                    <a:chExt cx="443917" cy="425811"/>
                  </a:xfrm>
                </p:grpSpPr>
                <p:sp>
                  <p:nvSpPr>
                    <p:cNvPr id="59" name="Rechthoek 58">
                      <a:extLst>
                        <a:ext uri="{FF2B5EF4-FFF2-40B4-BE49-F238E27FC236}">
                          <a16:creationId xmlns:a16="http://schemas.microsoft.com/office/drawing/2014/main" id="{2C3C0990-5988-F854-B014-E8C840C57FA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0" name="Rechthoek 59">
                      <a:extLst>
                        <a:ext uri="{FF2B5EF4-FFF2-40B4-BE49-F238E27FC236}">
                          <a16:creationId xmlns:a16="http://schemas.microsoft.com/office/drawing/2014/main" id="{9789CB02-5869-769A-C1D0-01F4487BBB9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1" name="Ovaal 60">
                      <a:extLst>
                        <a:ext uri="{FF2B5EF4-FFF2-40B4-BE49-F238E27FC236}">
                          <a16:creationId xmlns:a16="http://schemas.microsoft.com/office/drawing/2014/main" id="{1B4FE718-F85D-738F-8091-F5CD92D4F81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57" name="Afbeelding 56">
                    <a:extLst>
                      <a:ext uri="{FF2B5EF4-FFF2-40B4-BE49-F238E27FC236}">
                        <a16:creationId xmlns:a16="http://schemas.microsoft.com/office/drawing/2014/main" id="{42049BD8-CF6A-DC0D-E94C-FFA05D9D3AA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8" name="Afbeelding 57">
                    <a:extLst>
                      <a:ext uri="{FF2B5EF4-FFF2-40B4-BE49-F238E27FC236}">
                        <a16:creationId xmlns:a16="http://schemas.microsoft.com/office/drawing/2014/main" id="{790F1DF9-41D6-D536-8233-A720FA8DDDF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0" name="Groep 49">
                  <a:extLst>
                    <a:ext uri="{FF2B5EF4-FFF2-40B4-BE49-F238E27FC236}">
                      <a16:creationId xmlns:a16="http://schemas.microsoft.com/office/drawing/2014/main" id="{959D9065-978C-7322-6321-B2B5EAAFECB1}"/>
                    </a:ext>
                  </a:extLst>
                </p:cNvPr>
                <p:cNvGrpSpPr/>
                <p:nvPr userDrawn="1"/>
              </p:nvGrpSpPr>
              <p:grpSpPr>
                <a:xfrm>
                  <a:off x="13103513" y="3705268"/>
                  <a:ext cx="145820" cy="146462"/>
                  <a:chOff x="13096169" y="3602278"/>
                  <a:chExt cx="145820" cy="146462"/>
                </a:xfrm>
              </p:grpSpPr>
              <p:sp>
                <p:nvSpPr>
                  <p:cNvPr id="54" name="Rechthoek 53">
                    <a:extLst>
                      <a:ext uri="{FF2B5EF4-FFF2-40B4-BE49-F238E27FC236}">
                        <a16:creationId xmlns:a16="http://schemas.microsoft.com/office/drawing/2014/main" id="{2371A7B1-DB58-161F-A826-FA63DA0A719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61984B43-A095-E382-AF8D-F88F9DA6863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51" name="Groep 50">
                  <a:extLst>
                    <a:ext uri="{FF2B5EF4-FFF2-40B4-BE49-F238E27FC236}">
                      <a16:creationId xmlns:a16="http://schemas.microsoft.com/office/drawing/2014/main" id="{39FD58BE-7A84-ACB9-ADB9-3FEBD0F67ACD}"/>
                    </a:ext>
                  </a:extLst>
                </p:cNvPr>
                <p:cNvGrpSpPr/>
                <p:nvPr userDrawn="1"/>
              </p:nvGrpSpPr>
              <p:grpSpPr>
                <a:xfrm rot="10800000">
                  <a:off x="13061402" y="3665637"/>
                  <a:ext cx="145820" cy="146462"/>
                  <a:chOff x="13096169" y="3602278"/>
                  <a:chExt cx="145820" cy="146462"/>
                </a:xfrm>
              </p:grpSpPr>
              <p:sp>
                <p:nvSpPr>
                  <p:cNvPr id="52" name="Rechthoek 51">
                    <a:extLst>
                      <a:ext uri="{FF2B5EF4-FFF2-40B4-BE49-F238E27FC236}">
                        <a16:creationId xmlns:a16="http://schemas.microsoft.com/office/drawing/2014/main" id="{E9FE5A26-6990-53EA-4DD8-FE16EC27E11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0707BCB6-9020-4AB3-CF0D-4C2D28B31B3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47" name="Rechthoek 46">
                <a:extLst>
                  <a:ext uri="{FF2B5EF4-FFF2-40B4-BE49-F238E27FC236}">
                    <a16:creationId xmlns:a16="http://schemas.microsoft.com/office/drawing/2014/main" id="{4614B588-AA07-6E6F-74F2-BE15D0B0FE5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48" name="Gelijkbenige driehoek 47">
                <a:extLst>
                  <a:ext uri="{FF2B5EF4-FFF2-40B4-BE49-F238E27FC236}">
                    <a16:creationId xmlns:a16="http://schemas.microsoft.com/office/drawing/2014/main" id="{118A2DD7-CADF-3F23-3622-C8EF227CA76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29" name="Rechthoek 28">
              <a:extLst>
                <a:ext uri="{FF2B5EF4-FFF2-40B4-BE49-F238E27FC236}">
                  <a16:creationId xmlns:a16="http://schemas.microsoft.com/office/drawing/2014/main" id="{EAC70FDD-6A23-A910-67DF-C6D174A9E209}"/>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30" name="ICOON_info">
              <a:extLst>
                <a:ext uri="{FF2B5EF4-FFF2-40B4-BE49-F238E27FC236}">
                  <a16:creationId xmlns:a16="http://schemas.microsoft.com/office/drawing/2014/main" id="{13680D69-4373-8E56-F2AE-F880F6A9F510}"/>
                </a:ext>
              </a:extLst>
            </p:cNvPr>
            <p:cNvGrpSpPr/>
            <p:nvPr userDrawn="1"/>
          </p:nvGrpSpPr>
          <p:grpSpPr>
            <a:xfrm>
              <a:off x="-376736" y="5282697"/>
              <a:ext cx="283685" cy="283685"/>
              <a:chOff x="-510741" y="5913713"/>
              <a:chExt cx="267555" cy="267555"/>
            </a:xfrm>
          </p:grpSpPr>
          <p:sp>
            <p:nvSpPr>
              <p:cNvPr id="44" name="Ovaal 43">
                <a:extLst>
                  <a:ext uri="{FF2B5EF4-FFF2-40B4-BE49-F238E27FC236}">
                    <a16:creationId xmlns:a16="http://schemas.microsoft.com/office/drawing/2014/main" id="{634CEE00-E86C-BD3A-D152-00EA6103F0E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45" name="Graphic 163" descr="Informatie">
                <a:extLst>
                  <a:ext uri="{FF2B5EF4-FFF2-40B4-BE49-F238E27FC236}">
                    <a16:creationId xmlns:a16="http://schemas.microsoft.com/office/drawing/2014/main" id="{058FDC4A-5071-CB99-B757-56436EEFCB9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31" name="Groep 30">
              <a:extLst>
                <a:ext uri="{FF2B5EF4-FFF2-40B4-BE49-F238E27FC236}">
                  <a16:creationId xmlns:a16="http://schemas.microsoft.com/office/drawing/2014/main" id="{7C763D40-44BA-F1F7-387A-451AE13F5E96}"/>
                </a:ext>
              </a:extLst>
            </p:cNvPr>
            <p:cNvGrpSpPr/>
            <p:nvPr userDrawn="1"/>
          </p:nvGrpSpPr>
          <p:grpSpPr>
            <a:xfrm>
              <a:off x="-938434" y="5546300"/>
              <a:ext cx="627798" cy="576693"/>
              <a:chOff x="-938434" y="4570310"/>
              <a:chExt cx="627798" cy="576693"/>
            </a:xfrm>
          </p:grpSpPr>
          <p:grpSp>
            <p:nvGrpSpPr>
              <p:cNvPr id="39" name="Inspireren">
                <a:extLst>
                  <a:ext uri="{FF2B5EF4-FFF2-40B4-BE49-F238E27FC236}">
                    <a16:creationId xmlns:a16="http://schemas.microsoft.com/office/drawing/2014/main" id="{304C71BE-5C23-3272-929B-48F4A686569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1" name="Freeform 12">
                  <a:extLst>
                    <a:ext uri="{FF2B5EF4-FFF2-40B4-BE49-F238E27FC236}">
                      <a16:creationId xmlns:a16="http://schemas.microsoft.com/office/drawing/2014/main" id="{B9A96936-8CB1-E7A4-6C10-3AE1EA7D8C5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2" name="Freeform 13">
                  <a:extLst>
                    <a:ext uri="{FF2B5EF4-FFF2-40B4-BE49-F238E27FC236}">
                      <a16:creationId xmlns:a16="http://schemas.microsoft.com/office/drawing/2014/main" id="{6F3AF772-174E-A010-E58F-281FD72283C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3" name="Freeform 14">
                  <a:extLst>
                    <a:ext uri="{FF2B5EF4-FFF2-40B4-BE49-F238E27FC236}">
                      <a16:creationId xmlns:a16="http://schemas.microsoft.com/office/drawing/2014/main" id="{EF2C9494-7C1A-6A4E-6DB6-46CFC7100A6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40" name="Tekstvak 39">
                <a:extLst>
                  <a:ext uri="{FF2B5EF4-FFF2-40B4-BE49-F238E27FC236}">
                    <a16:creationId xmlns:a16="http://schemas.microsoft.com/office/drawing/2014/main" id="{7A49DD1D-8A84-6D6A-E05F-FDDCDC15337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32" name="Groep 31">
              <a:extLst>
                <a:ext uri="{FF2B5EF4-FFF2-40B4-BE49-F238E27FC236}">
                  <a16:creationId xmlns:a16="http://schemas.microsoft.com/office/drawing/2014/main" id="{75DACFE2-2ECE-C21F-D4E5-D1F666BA5220}"/>
                </a:ext>
              </a:extLst>
            </p:cNvPr>
            <p:cNvGrpSpPr/>
            <p:nvPr userDrawn="1"/>
          </p:nvGrpSpPr>
          <p:grpSpPr>
            <a:xfrm>
              <a:off x="-3365484" y="1226982"/>
              <a:ext cx="446937" cy="406485"/>
              <a:chOff x="-3563526" y="1409294"/>
              <a:chExt cx="354190" cy="322133"/>
            </a:xfrm>
          </p:grpSpPr>
          <p:grpSp>
            <p:nvGrpSpPr>
              <p:cNvPr id="33" name="Groep 32">
                <a:extLst>
                  <a:ext uri="{FF2B5EF4-FFF2-40B4-BE49-F238E27FC236}">
                    <a16:creationId xmlns:a16="http://schemas.microsoft.com/office/drawing/2014/main" id="{0337BE3E-8425-DBAC-7532-803B69748194}"/>
                  </a:ext>
                </a:extLst>
              </p:cNvPr>
              <p:cNvGrpSpPr/>
              <p:nvPr userDrawn="1"/>
            </p:nvGrpSpPr>
            <p:grpSpPr>
              <a:xfrm>
                <a:off x="-3499992" y="1409294"/>
                <a:ext cx="225195" cy="195499"/>
                <a:chOff x="8987389" y="1361199"/>
                <a:chExt cx="2200275" cy="1914525"/>
              </a:xfrm>
            </p:grpSpPr>
            <p:sp>
              <p:nvSpPr>
                <p:cNvPr id="35" name="Vrije vorm: vorm 34">
                  <a:extLst>
                    <a:ext uri="{FF2B5EF4-FFF2-40B4-BE49-F238E27FC236}">
                      <a16:creationId xmlns:a16="http://schemas.microsoft.com/office/drawing/2014/main" id="{A2C58ACA-262A-CCA5-BF92-19990A21DB82}"/>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Segoe UI Light"/>
                  </a:endParaRPr>
                </a:p>
              </p:txBody>
            </p:sp>
            <p:grpSp>
              <p:nvGrpSpPr>
                <p:cNvPr id="36" name="Groep 35">
                  <a:extLst>
                    <a:ext uri="{FF2B5EF4-FFF2-40B4-BE49-F238E27FC236}">
                      <a16:creationId xmlns:a16="http://schemas.microsoft.com/office/drawing/2014/main" id="{F6730876-DE0D-0AA5-9C67-D8D3B4F151C3}"/>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7" name="Vrije vorm: vorm 36">
                    <a:extLst>
                      <a:ext uri="{FF2B5EF4-FFF2-40B4-BE49-F238E27FC236}">
                        <a16:creationId xmlns:a16="http://schemas.microsoft.com/office/drawing/2014/main" id="{351718E2-0614-6C80-9C21-D78D1D8A724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sp>
                <p:nvSpPr>
                  <p:cNvPr id="38" name="Vrije vorm: vorm 37">
                    <a:extLst>
                      <a:ext uri="{FF2B5EF4-FFF2-40B4-BE49-F238E27FC236}">
                        <a16:creationId xmlns:a16="http://schemas.microsoft.com/office/drawing/2014/main" id="{1C43FA9C-151E-3DB2-9144-91A74E631F73}"/>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grpSp>
          </p:grpSp>
          <p:sp>
            <p:nvSpPr>
              <p:cNvPr id="34" name="Tekstvak 33">
                <a:extLst>
                  <a:ext uri="{FF2B5EF4-FFF2-40B4-BE49-F238E27FC236}">
                    <a16:creationId xmlns:a16="http://schemas.microsoft.com/office/drawing/2014/main" id="{B6C11881-B578-55DF-0993-3A1A72EFCAC9}"/>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77" name="Tijdelijke aanduiding voor tekst 15">
            <a:extLst>
              <a:ext uri="{FF2B5EF4-FFF2-40B4-BE49-F238E27FC236}">
                <a16:creationId xmlns:a16="http://schemas.microsoft.com/office/drawing/2014/main" id="{556F8572-CE32-448F-67F4-2E2565A6904D}"/>
              </a:ext>
            </a:extLst>
          </p:cNvPr>
          <p:cNvSpPr>
            <a:spLocks noGrp="1"/>
          </p:cNvSpPr>
          <p:nvPr>
            <p:ph type="body" sz="quarter" idx="14" hasCustomPrompt="1"/>
          </p:nvPr>
        </p:nvSpPr>
        <p:spPr>
          <a:xfrm>
            <a:off x="720000" y="6060536"/>
            <a:ext cx="932400" cy="475200"/>
          </a:xfrm>
          <a:blipFill>
            <a:blip r:embed="rId4"/>
            <a:stretch>
              <a:fillRect/>
            </a:stretch>
          </a:blipFill>
        </p:spPr>
        <p:txBody>
          <a:bodyPr/>
          <a:lstStyle>
            <a:lvl1pPr marL="0" indent="0">
              <a:buNone/>
              <a:defRPr sz="100"/>
            </a:lvl1pPr>
          </a:lstStyle>
          <a:p>
            <a:pPr lvl="0"/>
            <a:r>
              <a:rPr lang="en-GB"/>
              <a:t> </a:t>
            </a:r>
          </a:p>
        </p:txBody>
      </p:sp>
      <p:sp>
        <p:nvSpPr>
          <p:cNvPr id="81" name="Tijdelijke aanduiding voor tekst 12">
            <a:extLst>
              <a:ext uri="{FF2B5EF4-FFF2-40B4-BE49-F238E27FC236}">
                <a16:creationId xmlns:a16="http://schemas.microsoft.com/office/drawing/2014/main" id="{712CF7BF-F408-9352-F5D4-4AE1AC2CA7B9}"/>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82" name="Tijdelijke aanduiding voor titel 1">
            <a:extLst>
              <a:ext uri="{FF2B5EF4-FFF2-40B4-BE49-F238E27FC236}">
                <a16:creationId xmlns:a16="http://schemas.microsoft.com/office/drawing/2014/main" id="{EA4CC151-4A54-758F-AAA8-86BD1EB1643C}"/>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a:t>Place the title of the slide here</a:t>
            </a:r>
          </a:p>
        </p:txBody>
      </p:sp>
    </p:spTree>
    <p:extLst>
      <p:ext uri="{BB962C8B-B14F-4D97-AF65-F5344CB8AC3E}">
        <p14:creationId xmlns:p14="http://schemas.microsoft.com/office/powerpoint/2010/main" val="398017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 7x">
    <p:spTree>
      <p:nvGrpSpPr>
        <p:cNvPr id="1" name=""/>
        <p:cNvGrpSpPr/>
        <p:nvPr/>
      </p:nvGrpSpPr>
      <p:grpSpPr>
        <a:xfrm>
          <a:off x="0" y="0"/>
          <a:ext cx="0" cy="0"/>
          <a:chOff x="0" y="0"/>
          <a:chExt cx="0" cy="0"/>
        </a:xfrm>
      </p:grpSpPr>
      <p:sp>
        <p:nvSpPr>
          <p:cNvPr id="14" name="Tijdelijke aanduiding voor afbeelding 13">
            <a:extLst>
              <a:ext uri="{FF2B5EF4-FFF2-40B4-BE49-F238E27FC236}">
                <a16:creationId xmlns:a16="http://schemas.microsoft.com/office/drawing/2014/main" id="{6D83A196-0A48-69BC-54A6-5B14D8C6FED8}"/>
              </a:ext>
            </a:extLst>
          </p:cNvPr>
          <p:cNvSpPr>
            <a:spLocks noGrp="1"/>
          </p:cNvSpPr>
          <p:nvPr>
            <p:ph type="pic" sz="quarter" idx="13" hasCustomPrompt="1"/>
          </p:nvPr>
        </p:nvSpPr>
        <p:spPr>
          <a:xfrm>
            <a:off x="193040" y="208280"/>
            <a:ext cx="11805920" cy="6441440"/>
          </a:xfrm>
          <a:custGeom>
            <a:avLst/>
            <a:gdLst>
              <a:gd name="connsiteX0" fmla="*/ 301459 w 11805920"/>
              <a:gd name="connsiteY0" fmla="*/ 0 h 6441440"/>
              <a:gd name="connsiteX1" fmla="*/ 11504461 w 11805920"/>
              <a:gd name="connsiteY1" fmla="*/ 0 h 6441440"/>
              <a:gd name="connsiteX2" fmla="*/ 11805920 w 11805920"/>
              <a:gd name="connsiteY2" fmla="*/ 301459 h 6441440"/>
              <a:gd name="connsiteX3" fmla="*/ 11805920 w 11805920"/>
              <a:gd name="connsiteY3" fmla="*/ 6139981 h 6441440"/>
              <a:gd name="connsiteX4" fmla="*/ 11504461 w 11805920"/>
              <a:gd name="connsiteY4" fmla="*/ 6441440 h 6441440"/>
              <a:gd name="connsiteX5" fmla="*/ 301459 w 11805920"/>
              <a:gd name="connsiteY5" fmla="*/ 6441440 h 6441440"/>
              <a:gd name="connsiteX6" fmla="*/ 0 w 11805920"/>
              <a:gd name="connsiteY6" fmla="*/ 6139981 h 6441440"/>
              <a:gd name="connsiteX7" fmla="*/ 0 w 11805920"/>
              <a:gd name="connsiteY7" fmla="*/ 301459 h 6441440"/>
              <a:gd name="connsiteX8" fmla="*/ 301459 w 11805920"/>
              <a:gd name="connsiteY8" fmla="*/ 0 h 644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41440">
                <a:moveTo>
                  <a:pt x="301459" y="0"/>
                </a:moveTo>
                <a:lnTo>
                  <a:pt x="11504461" y="0"/>
                </a:lnTo>
                <a:cubicBezTo>
                  <a:pt x="11670952" y="0"/>
                  <a:pt x="11805920" y="134968"/>
                  <a:pt x="11805920" y="301459"/>
                </a:cubicBezTo>
                <a:lnTo>
                  <a:pt x="11805920" y="6139981"/>
                </a:lnTo>
                <a:cubicBezTo>
                  <a:pt x="11805920" y="6306472"/>
                  <a:pt x="11670952" y="6441440"/>
                  <a:pt x="11504461" y="6441440"/>
                </a:cubicBezTo>
                <a:lnTo>
                  <a:pt x="301459" y="6441440"/>
                </a:lnTo>
                <a:cubicBezTo>
                  <a:pt x="134968" y="6441440"/>
                  <a:pt x="0" y="6306472"/>
                  <a:pt x="0" y="6139981"/>
                </a:cubicBezTo>
                <a:lnTo>
                  <a:pt x="0" y="301459"/>
                </a:lnTo>
                <a:cubicBezTo>
                  <a:pt x="0" y="134968"/>
                  <a:pt x="134968" y="0"/>
                  <a:pt x="30145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noProof="0"/>
              <a:t>Select this placeholder, go to the tab ‘Slidebuilder’, click on ‘Images’, select the preferred image and click on ‘Insert’.</a:t>
            </a:r>
          </a:p>
        </p:txBody>
      </p:sp>
      <p:sp>
        <p:nvSpPr>
          <p:cNvPr id="8" name="Rechthoek: afgeronde hoeken 7">
            <a:extLst>
              <a:ext uri="{FF2B5EF4-FFF2-40B4-BE49-F238E27FC236}">
                <a16:creationId xmlns:a16="http://schemas.microsoft.com/office/drawing/2014/main" id="{E6C0F707-B0B6-4437-92EC-6DC7FCF35DD2}"/>
              </a:ext>
            </a:extLst>
          </p:cNvPr>
          <p:cNvSpPr/>
          <p:nvPr userDrawn="1"/>
        </p:nvSpPr>
        <p:spPr>
          <a:xfrm>
            <a:off x="0" y="-367937"/>
            <a:ext cx="890693"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Agenda 7x</a:t>
            </a:r>
            <a:endParaRPr lang="en-GB" sz="2400" b="1" cap="none" baseline="0" noProof="0">
              <a:solidFill>
                <a:schemeClr val="accent1"/>
              </a:solidFill>
              <a:latin typeface="+mj-lt"/>
            </a:endParaRPr>
          </a:p>
        </p:txBody>
      </p:sp>
      <p:grpSp>
        <p:nvGrpSpPr>
          <p:cNvPr id="11" name="INSTRUCTION">
            <a:extLst>
              <a:ext uri="{FF2B5EF4-FFF2-40B4-BE49-F238E27FC236}">
                <a16:creationId xmlns:a16="http://schemas.microsoft.com/office/drawing/2014/main" id="{02470013-1013-A3F7-3D9E-5F5EEE258024}"/>
              </a:ext>
            </a:extLst>
          </p:cNvPr>
          <p:cNvGrpSpPr/>
          <p:nvPr userDrawn="1"/>
        </p:nvGrpSpPr>
        <p:grpSpPr>
          <a:xfrm>
            <a:off x="12377595" y="0"/>
            <a:ext cx="3693114" cy="6236923"/>
            <a:chOff x="-3786165" y="0"/>
            <a:chExt cx="3693114" cy="6236923"/>
          </a:xfrm>
        </p:grpSpPr>
        <p:sp>
          <p:nvSpPr>
            <p:cNvPr id="13" name="Rechthoek 12">
              <a:extLst>
                <a:ext uri="{FF2B5EF4-FFF2-40B4-BE49-F238E27FC236}">
                  <a16:creationId xmlns:a16="http://schemas.microsoft.com/office/drawing/2014/main" id="{C0188B55-60A2-E275-1FE2-418EB681EA9A}"/>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Insert/edit an image</a:t>
              </a:r>
            </a:p>
          </p:txBody>
        </p:sp>
        <p:sp>
          <p:nvSpPr>
            <p:cNvPr id="15" name="Ovaal 14">
              <a:extLst>
                <a:ext uri="{FF2B5EF4-FFF2-40B4-BE49-F238E27FC236}">
                  <a16:creationId xmlns:a16="http://schemas.microsoft.com/office/drawing/2014/main" id="{D158F339-E753-CB84-063E-A202167071D8}"/>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2B5C504C-3403-0EDA-D79D-28A5C6789E13}"/>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0" name="Ovaal 19">
              <a:extLst>
                <a:ext uri="{FF2B5EF4-FFF2-40B4-BE49-F238E27FC236}">
                  <a16:creationId xmlns:a16="http://schemas.microsoft.com/office/drawing/2014/main" id="{8C0E99CA-A54B-D206-9285-9550D0158E64}"/>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1" name="Rechthoek 20">
              <a:extLst>
                <a:ext uri="{FF2B5EF4-FFF2-40B4-BE49-F238E27FC236}">
                  <a16:creationId xmlns:a16="http://schemas.microsoft.com/office/drawing/2014/main" id="{9469C425-5C7E-490E-2377-FBC3D90EBC53}"/>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46FD7A0B-26DD-24DC-D4E3-F520602A5C7B}"/>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41C9B6EB-FDC2-2C31-BFFC-5AAE9C8BEAD3}"/>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4" name="Groep 23">
              <a:extLst>
                <a:ext uri="{FF2B5EF4-FFF2-40B4-BE49-F238E27FC236}">
                  <a16:creationId xmlns:a16="http://schemas.microsoft.com/office/drawing/2014/main" id="{40D1308D-0B2E-99CF-5531-B93822289FFC}"/>
                </a:ext>
              </a:extLst>
            </p:cNvPr>
            <p:cNvGrpSpPr/>
            <p:nvPr userDrawn="1"/>
          </p:nvGrpSpPr>
          <p:grpSpPr>
            <a:xfrm>
              <a:off x="-3314821" y="3054865"/>
              <a:ext cx="1558053" cy="563933"/>
              <a:chOff x="-3314821" y="2981448"/>
              <a:chExt cx="1558053" cy="563933"/>
            </a:xfrm>
          </p:grpSpPr>
          <p:sp>
            <p:nvSpPr>
              <p:cNvPr id="62" name="Rechthoek 61">
                <a:extLst>
                  <a:ext uri="{FF2B5EF4-FFF2-40B4-BE49-F238E27FC236}">
                    <a16:creationId xmlns:a16="http://schemas.microsoft.com/office/drawing/2014/main" id="{4ACBA50A-BC73-8AE9-5362-778CC4D035C6}"/>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79F1DD6D-5476-FDB6-8A1A-9605331A1F15}"/>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64" name="Tekstvak 63">
                <a:extLst>
                  <a:ext uri="{FF2B5EF4-FFF2-40B4-BE49-F238E27FC236}">
                    <a16:creationId xmlns:a16="http://schemas.microsoft.com/office/drawing/2014/main" id="{C8FB0183-C6C4-CDB2-1C84-CA20DA6B354F}"/>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front</a:t>
                </a:r>
              </a:p>
            </p:txBody>
          </p:sp>
          <p:sp>
            <p:nvSpPr>
              <p:cNvPr id="65" name="Tekstvak 64">
                <a:extLst>
                  <a:ext uri="{FF2B5EF4-FFF2-40B4-BE49-F238E27FC236}">
                    <a16:creationId xmlns:a16="http://schemas.microsoft.com/office/drawing/2014/main" id="{CB4F4368-CE10-4374-47BD-1052D675A684}"/>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back</a:t>
                </a:r>
              </a:p>
            </p:txBody>
          </p:sp>
          <p:sp>
            <p:nvSpPr>
              <p:cNvPr id="66" name="Vrije vorm: vorm 65">
                <a:extLst>
                  <a:ext uri="{FF2B5EF4-FFF2-40B4-BE49-F238E27FC236}">
                    <a16:creationId xmlns:a16="http://schemas.microsoft.com/office/drawing/2014/main" id="{62D28746-5333-27A1-6D1A-F2A564015547}"/>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67" name="Gelijkbenige driehoek 66">
                <a:extLst>
                  <a:ext uri="{FF2B5EF4-FFF2-40B4-BE49-F238E27FC236}">
                    <a16:creationId xmlns:a16="http://schemas.microsoft.com/office/drawing/2014/main" id="{F3E72E5D-1E97-9514-38DF-09E303194226}"/>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68" name="Groep 67">
                <a:extLst>
                  <a:ext uri="{FF2B5EF4-FFF2-40B4-BE49-F238E27FC236}">
                    <a16:creationId xmlns:a16="http://schemas.microsoft.com/office/drawing/2014/main" id="{6C122610-0D7B-3046-F106-442A5E44AB95}"/>
                  </a:ext>
                </a:extLst>
              </p:cNvPr>
              <p:cNvGrpSpPr/>
              <p:nvPr userDrawn="1"/>
            </p:nvGrpSpPr>
            <p:grpSpPr>
              <a:xfrm>
                <a:off x="-3257052" y="3032066"/>
                <a:ext cx="182309" cy="163794"/>
                <a:chOff x="12832541" y="3162395"/>
                <a:chExt cx="219532" cy="197236"/>
              </a:xfrm>
            </p:grpSpPr>
            <p:sp>
              <p:nvSpPr>
                <p:cNvPr id="73" name="Rechthoek 72">
                  <a:extLst>
                    <a:ext uri="{FF2B5EF4-FFF2-40B4-BE49-F238E27FC236}">
                      <a16:creationId xmlns:a16="http://schemas.microsoft.com/office/drawing/2014/main" id="{FE68F766-9584-5097-28F3-EDBBDF7479C8}"/>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E82CD180-3950-FA3A-35C2-057E849BB46A}"/>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62F3BF54-D85F-4BBA-EF59-C6D5A100700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nvGrpSpPr>
              <p:cNvPr id="69" name="Groep 68">
                <a:extLst>
                  <a:ext uri="{FF2B5EF4-FFF2-40B4-BE49-F238E27FC236}">
                    <a16:creationId xmlns:a16="http://schemas.microsoft.com/office/drawing/2014/main" id="{73D31F97-8487-9072-4043-449DE8F76CD7}"/>
                  </a:ext>
                </a:extLst>
              </p:cNvPr>
              <p:cNvGrpSpPr/>
              <p:nvPr userDrawn="1"/>
            </p:nvGrpSpPr>
            <p:grpSpPr>
              <a:xfrm>
                <a:off x="-3257053" y="3276580"/>
                <a:ext cx="182309" cy="163794"/>
                <a:chOff x="12832541" y="3162395"/>
                <a:chExt cx="219532" cy="197236"/>
              </a:xfrm>
            </p:grpSpPr>
            <p:sp>
              <p:nvSpPr>
                <p:cNvPr id="70" name="Rechthoek 69">
                  <a:extLst>
                    <a:ext uri="{FF2B5EF4-FFF2-40B4-BE49-F238E27FC236}">
                      <a16:creationId xmlns:a16="http://schemas.microsoft.com/office/drawing/2014/main" id="{5698B3CD-B731-827D-6F1B-C5131189D452}"/>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72773700-9781-FB2F-D726-44D264CCAEFF}"/>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A62C6BD1-CBCE-1FC4-577B-A0C2C1CF38B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sp>
          <p:nvSpPr>
            <p:cNvPr id="25" name="Ovaal 24">
              <a:extLst>
                <a:ext uri="{FF2B5EF4-FFF2-40B4-BE49-F238E27FC236}">
                  <a16:creationId xmlns:a16="http://schemas.microsoft.com/office/drawing/2014/main" id="{0846D88A-6FF8-E095-95CE-E792DB5BEAAC}"/>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D081C8FD-4C99-DEB7-76F8-627DD4384D9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75BDBC53-FE07-4039-4F0E-B1D5C7DB4BE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grpSp>
          <p:nvGrpSpPr>
            <p:cNvPr id="28" name="Groep 27">
              <a:extLst>
                <a:ext uri="{FF2B5EF4-FFF2-40B4-BE49-F238E27FC236}">
                  <a16:creationId xmlns:a16="http://schemas.microsoft.com/office/drawing/2014/main" id="{B9F9DE75-0A01-3E18-DCCA-29113A8666D7}"/>
                </a:ext>
              </a:extLst>
            </p:cNvPr>
            <p:cNvGrpSpPr/>
            <p:nvPr userDrawn="1"/>
          </p:nvGrpSpPr>
          <p:grpSpPr>
            <a:xfrm>
              <a:off x="-3426605" y="4716809"/>
              <a:ext cx="514284" cy="506545"/>
              <a:chOff x="12617641" y="3403239"/>
              <a:chExt cx="752963" cy="741634"/>
            </a:xfrm>
          </p:grpSpPr>
          <p:grpSp>
            <p:nvGrpSpPr>
              <p:cNvPr id="46" name="Groep 45">
                <a:extLst>
                  <a:ext uri="{FF2B5EF4-FFF2-40B4-BE49-F238E27FC236}">
                    <a16:creationId xmlns:a16="http://schemas.microsoft.com/office/drawing/2014/main" id="{1572328C-87B7-3F50-E22D-1E58ABD7196E}"/>
                  </a:ext>
                </a:extLst>
              </p:cNvPr>
              <p:cNvGrpSpPr/>
              <p:nvPr userDrawn="1"/>
            </p:nvGrpSpPr>
            <p:grpSpPr>
              <a:xfrm>
                <a:off x="12771530" y="3403239"/>
                <a:ext cx="467176" cy="448491"/>
                <a:chOff x="12782157" y="3403239"/>
                <a:chExt cx="467176" cy="448491"/>
              </a:xfrm>
            </p:grpSpPr>
            <p:grpSp>
              <p:nvGrpSpPr>
                <p:cNvPr id="49" name="Groep 48">
                  <a:extLst>
                    <a:ext uri="{FF2B5EF4-FFF2-40B4-BE49-F238E27FC236}">
                      <a16:creationId xmlns:a16="http://schemas.microsoft.com/office/drawing/2014/main" id="{924110DF-F795-1821-073B-25CE4B20EF47}"/>
                    </a:ext>
                  </a:extLst>
                </p:cNvPr>
                <p:cNvGrpSpPr/>
                <p:nvPr userDrawn="1"/>
              </p:nvGrpSpPr>
              <p:grpSpPr>
                <a:xfrm>
                  <a:off x="12782157" y="3403239"/>
                  <a:ext cx="412976" cy="396132"/>
                  <a:chOff x="13554906" y="3320109"/>
                  <a:chExt cx="443917" cy="425811"/>
                </a:xfrm>
              </p:grpSpPr>
              <p:grpSp>
                <p:nvGrpSpPr>
                  <p:cNvPr id="56" name="Groep 55">
                    <a:extLst>
                      <a:ext uri="{FF2B5EF4-FFF2-40B4-BE49-F238E27FC236}">
                        <a16:creationId xmlns:a16="http://schemas.microsoft.com/office/drawing/2014/main" id="{12FB4A97-ABE3-6B92-B6E9-5027BD644850}"/>
                      </a:ext>
                    </a:extLst>
                  </p:cNvPr>
                  <p:cNvGrpSpPr/>
                  <p:nvPr userDrawn="1"/>
                </p:nvGrpSpPr>
                <p:grpSpPr>
                  <a:xfrm>
                    <a:off x="13554906" y="3320109"/>
                    <a:ext cx="443917" cy="425811"/>
                    <a:chOff x="12909684" y="1276143"/>
                    <a:chExt cx="443917" cy="425811"/>
                  </a:xfrm>
                </p:grpSpPr>
                <p:sp>
                  <p:nvSpPr>
                    <p:cNvPr id="59" name="Rechthoek 58">
                      <a:extLst>
                        <a:ext uri="{FF2B5EF4-FFF2-40B4-BE49-F238E27FC236}">
                          <a16:creationId xmlns:a16="http://schemas.microsoft.com/office/drawing/2014/main" id="{2C3C0990-5988-F854-B014-E8C840C57FA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0" name="Rechthoek 59">
                      <a:extLst>
                        <a:ext uri="{FF2B5EF4-FFF2-40B4-BE49-F238E27FC236}">
                          <a16:creationId xmlns:a16="http://schemas.microsoft.com/office/drawing/2014/main" id="{9789CB02-5869-769A-C1D0-01F4487BBB9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1" name="Ovaal 60">
                      <a:extLst>
                        <a:ext uri="{FF2B5EF4-FFF2-40B4-BE49-F238E27FC236}">
                          <a16:creationId xmlns:a16="http://schemas.microsoft.com/office/drawing/2014/main" id="{1B4FE718-F85D-738F-8091-F5CD92D4F81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57" name="Afbeelding 56">
                    <a:extLst>
                      <a:ext uri="{FF2B5EF4-FFF2-40B4-BE49-F238E27FC236}">
                        <a16:creationId xmlns:a16="http://schemas.microsoft.com/office/drawing/2014/main" id="{42049BD8-CF6A-DC0D-E94C-FFA05D9D3AA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8" name="Afbeelding 57">
                    <a:extLst>
                      <a:ext uri="{FF2B5EF4-FFF2-40B4-BE49-F238E27FC236}">
                        <a16:creationId xmlns:a16="http://schemas.microsoft.com/office/drawing/2014/main" id="{790F1DF9-41D6-D536-8233-A720FA8DDDF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0" name="Groep 49">
                  <a:extLst>
                    <a:ext uri="{FF2B5EF4-FFF2-40B4-BE49-F238E27FC236}">
                      <a16:creationId xmlns:a16="http://schemas.microsoft.com/office/drawing/2014/main" id="{959D9065-978C-7322-6321-B2B5EAAFECB1}"/>
                    </a:ext>
                  </a:extLst>
                </p:cNvPr>
                <p:cNvGrpSpPr/>
                <p:nvPr userDrawn="1"/>
              </p:nvGrpSpPr>
              <p:grpSpPr>
                <a:xfrm>
                  <a:off x="13103513" y="3705268"/>
                  <a:ext cx="145820" cy="146462"/>
                  <a:chOff x="13096169" y="3602278"/>
                  <a:chExt cx="145820" cy="146462"/>
                </a:xfrm>
              </p:grpSpPr>
              <p:sp>
                <p:nvSpPr>
                  <p:cNvPr id="54" name="Rechthoek 53">
                    <a:extLst>
                      <a:ext uri="{FF2B5EF4-FFF2-40B4-BE49-F238E27FC236}">
                        <a16:creationId xmlns:a16="http://schemas.microsoft.com/office/drawing/2014/main" id="{2371A7B1-DB58-161F-A826-FA63DA0A719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61984B43-A095-E382-AF8D-F88F9DA6863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51" name="Groep 50">
                  <a:extLst>
                    <a:ext uri="{FF2B5EF4-FFF2-40B4-BE49-F238E27FC236}">
                      <a16:creationId xmlns:a16="http://schemas.microsoft.com/office/drawing/2014/main" id="{39FD58BE-7A84-ACB9-ADB9-3FEBD0F67ACD}"/>
                    </a:ext>
                  </a:extLst>
                </p:cNvPr>
                <p:cNvGrpSpPr/>
                <p:nvPr userDrawn="1"/>
              </p:nvGrpSpPr>
              <p:grpSpPr>
                <a:xfrm rot="10800000">
                  <a:off x="13061402" y="3665637"/>
                  <a:ext cx="145820" cy="146462"/>
                  <a:chOff x="13096169" y="3602278"/>
                  <a:chExt cx="145820" cy="146462"/>
                </a:xfrm>
              </p:grpSpPr>
              <p:sp>
                <p:nvSpPr>
                  <p:cNvPr id="52" name="Rechthoek 51">
                    <a:extLst>
                      <a:ext uri="{FF2B5EF4-FFF2-40B4-BE49-F238E27FC236}">
                        <a16:creationId xmlns:a16="http://schemas.microsoft.com/office/drawing/2014/main" id="{E9FE5A26-6990-53EA-4DD8-FE16EC27E11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0707BCB6-9020-4AB3-CF0D-4C2D28B31B3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47" name="Rechthoek 46">
                <a:extLst>
                  <a:ext uri="{FF2B5EF4-FFF2-40B4-BE49-F238E27FC236}">
                    <a16:creationId xmlns:a16="http://schemas.microsoft.com/office/drawing/2014/main" id="{4614B588-AA07-6E6F-74F2-BE15D0B0FE5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48" name="Gelijkbenige driehoek 47">
                <a:extLst>
                  <a:ext uri="{FF2B5EF4-FFF2-40B4-BE49-F238E27FC236}">
                    <a16:creationId xmlns:a16="http://schemas.microsoft.com/office/drawing/2014/main" id="{118A2DD7-CADF-3F23-3622-C8EF227CA76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29" name="Rechthoek 28">
              <a:extLst>
                <a:ext uri="{FF2B5EF4-FFF2-40B4-BE49-F238E27FC236}">
                  <a16:creationId xmlns:a16="http://schemas.microsoft.com/office/drawing/2014/main" id="{EAC70FDD-6A23-A910-67DF-C6D174A9E209}"/>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30" name="ICOON_info">
              <a:extLst>
                <a:ext uri="{FF2B5EF4-FFF2-40B4-BE49-F238E27FC236}">
                  <a16:creationId xmlns:a16="http://schemas.microsoft.com/office/drawing/2014/main" id="{13680D69-4373-8E56-F2AE-F880F6A9F510}"/>
                </a:ext>
              </a:extLst>
            </p:cNvPr>
            <p:cNvGrpSpPr/>
            <p:nvPr userDrawn="1"/>
          </p:nvGrpSpPr>
          <p:grpSpPr>
            <a:xfrm>
              <a:off x="-376736" y="5282697"/>
              <a:ext cx="283685" cy="283685"/>
              <a:chOff x="-510741" y="5913713"/>
              <a:chExt cx="267555" cy="267555"/>
            </a:xfrm>
          </p:grpSpPr>
          <p:sp>
            <p:nvSpPr>
              <p:cNvPr id="44" name="Ovaal 43">
                <a:extLst>
                  <a:ext uri="{FF2B5EF4-FFF2-40B4-BE49-F238E27FC236}">
                    <a16:creationId xmlns:a16="http://schemas.microsoft.com/office/drawing/2014/main" id="{634CEE00-E86C-BD3A-D152-00EA6103F0E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45" name="Graphic 163" descr="Informatie">
                <a:extLst>
                  <a:ext uri="{FF2B5EF4-FFF2-40B4-BE49-F238E27FC236}">
                    <a16:creationId xmlns:a16="http://schemas.microsoft.com/office/drawing/2014/main" id="{058FDC4A-5071-CB99-B757-56436EEFCB9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31" name="Groep 30">
              <a:extLst>
                <a:ext uri="{FF2B5EF4-FFF2-40B4-BE49-F238E27FC236}">
                  <a16:creationId xmlns:a16="http://schemas.microsoft.com/office/drawing/2014/main" id="{7C763D40-44BA-F1F7-387A-451AE13F5E96}"/>
                </a:ext>
              </a:extLst>
            </p:cNvPr>
            <p:cNvGrpSpPr/>
            <p:nvPr userDrawn="1"/>
          </p:nvGrpSpPr>
          <p:grpSpPr>
            <a:xfrm>
              <a:off x="-938434" y="5546300"/>
              <a:ext cx="627798" cy="576693"/>
              <a:chOff x="-938434" y="4570310"/>
              <a:chExt cx="627798" cy="576693"/>
            </a:xfrm>
          </p:grpSpPr>
          <p:grpSp>
            <p:nvGrpSpPr>
              <p:cNvPr id="39" name="Inspireren">
                <a:extLst>
                  <a:ext uri="{FF2B5EF4-FFF2-40B4-BE49-F238E27FC236}">
                    <a16:creationId xmlns:a16="http://schemas.microsoft.com/office/drawing/2014/main" id="{304C71BE-5C23-3272-929B-48F4A686569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1" name="Freeform 12">
                  <a:extLst>
                    <a:ext uri="{FF2B5EF4-FFF2-40B4-BE49-F238E27FC236}">
                      <a16:creationId xmlns:a16="http://schemas.microsoft.com/office/drawing/2014/main" id="{B9A96936-8CB1-E7A4-6C10-3AE1EA7D8C5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2" name="Freeform 13">
                  <a:extLst>
                    <a:ext uri="{FF2B5EF4-FFF2-40B4-BE49-F238E27FC236}">
                      <a16:creationId xmlns:a16="http://schemas.microsoft.com/office/drawing/2014/main" id="{6F3AF772-174E-A010-E58F-281FD72283C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3" name="Freeform 14">
                  <a:extLst>
                    <a:ext uri="{FF2B5EF4-FFF2-40B4-BE49-F238E27FC236}">
                      <a16:creationId xmlns:a16="http://schemas.microsoft.com/office/drawing/2014/main" id="{EF2C9494-7C1A-6A4E-6DB6-46CFC7100A6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40" name="Tekstvak 39">
                <a:extLst>
                  <a:ext uri="{FF2B5EF4-FFF2-40B4-BE49-F238E27FC236}">
                    <a16:creationId xmlns:a16="http://schemas.microsoft.com/office/drawing/2014/main" id="{7A49DD1D-8A84-6D6A-E05F-FDDCDC15337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32" name="Groep 31">
              <a:extLst>
                <a:ext uri="{FF2B5EF4-FFF2-40B4-BE49-F238E27FC236}">
                  <a16:creationId xmlns:a16="http://schemas.microsoft.com/office/drawing/2014/main" id="{75DACFE2-2ECE-C21F-D4E5-D1F666BA5220}"/>
                </a:ext>
              </a:extLst>
            </p:cNvPr>
            <p:cNvGrpSpPr/>
            <p:nvPr userDrawn="1"/>
          </p:nvGrpSpPr>
          <p:grpSpPr>
            <a:xfrm>
              <a:off x="-3365484" y="1226982"/>
              <a:ext cx="446937" cy="406485"/>
              <a:chOff x="-3563526" y="1409294"/>
              <a:chExt cx="354190" cy="322133"/>
            </a:xfrm>
          </p:grpSpPr>
          <p:grpSp>
            <p:nvGrpSpPr>
              <p:cNvPr id="33" name="Groep 32">
                <a:extLst>
                  <a:ext uri="{FF2B5EF4-FFF2-40B4-BE49-F238E27FC236}">
                    <a16:creationId xmlns:a16="http://schemas.microsoft.com/office/drawing/2014/main" id="{0337BE3E-8425-DBAC-7532-803B69748194}"/>
                  </a:ext>
                </a:extLst>
              </p:cNvPr>
              <p:cNvGrpSpPr/>
              <p:nvPr userDrawn="1"/>
            </p:nvGrpSpPr>
            <p:grpSpPr>
              <a:xfrm>
                <a:off x="-3499992" y="1409294"/>
                <a:ext cx="225195" cy="195499"/>
                <a:chOff x="8987389" y="1361199"/>
                <a:chExt cx="2200275" cy="1914525"/>
              </a:xfrm>
            </p:grpSpPr>
            <p:sp>
              <p:nvSpPr>
                <p:cNvPr id="35" name="Vrije vorm: vorm 34">
                  <a:extLst>
                    <a:ext uri="{FF2B5EF4-FFF2-40B4-BE49-F238E27FC236}">
                      <a16:creationId xmlns:a16="http://schemas.microsoft.com/office/drawing/2014/main" id="{A2C58ACA-262A-CCA5-BF92-19990A21DB82}"/>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Segoe UI Light"/>
                  </a:endParaRPr>
                </a:p>
              </p:txBody>
            </p:sp>
            <p:grpSp>
              <p:nvGrpSpPr>
                <p:cNvPr id="36" name="Groep 35">
                  <a:extLst>
                    <a:ext uri="{FF2B5EF4-FFF2-40B4-BE49-F238E27FC236}">
                      <a16:creationId xmlns:a16="http://schemas.microsoft.com/office/drawing/2014/main" id="{F6730876-DE0D-0AA5-9C67-D8D3B4F151C3}"/>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7" name="Vrije vorm: vorm 36">
                    <a:extLst>
                      <a:ext uri="{FF2B5EF4-FFF2-40B4-BE49-F238E27FC236}">
                        <a16:creationId xmlns:a16="http://schemas.microsoft.com/office/drawing/2014/main" id="{351718E2-0614-6C80-9C21-D78D1D8A724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sp>
                <p:nvSpPr>
                  <p:cNvPr id="38" name="Vrije vorm: vorm 37">
                    <a:extLst>
                      <a:ext uri="{FF2B5EF4-FFF2-40B4-BE49-F238E27FC236}">
                        <a16:creationId xmlns:a16="http://schemas.microsoft.com/office/drawing/2014/main" id="{1C43FA9C-151E-3DB2-9144-91A74E631F73}"/>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grpSp>
          </p:grpSp>
          <p:sp>
            <p:nvSpPr>
              <p:cNvPr id="34" name="Tekstvak 33">
                <a:extLst>
                  <a:ext uri="{FF2B5EF4-FFF2-40B4-BE49-F238E27FC236}">
                    <a16:creationId xmlns:a16="http://schemas.microsoft.com/office/drawing/2014/main" id="{B6C11881-B578-55DF-0993-3A1A72EFCAC9}"/>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77" name="Tijdelijke aanduiding voor tekst 15">
            <a:extLst>
              <a:ext uri="{FF2B5EF4-FFF2-40B4-BE49-F238E27FC236}">
                <a16:creationId xmlns:a16="http://schemas.microsoft.com/office/drawing/2014/main" id="{556F8572-CE32-448F-67F4-2E2565A6904D}"/>
              </a:ext>
            </a:extLst>
          </p:cNvPr>
          <p:cNvSpPr>
            <a:spLocks noGrp="1"/>
          </p:cNvSpPr>
          <p:nvPr>
            <p:ph type="body" sz="quarter" idx="14" hasCustomPrompt="1"/>
          </p:nvPr>
        </p:nvSpPr>
        <p:spPr>
          <a:xfrm>
            <a:off x="720000" y="6060536"/>
            <a:ext cx="932400" cy="475200"/>
          </a:xfrm>
          <a:blipFill>
            <a:blip r:embed="rId4"/>
            <a:stretch>
              <a:fillRect/>
            </a:stretch>
          </a:blipFill>
        </p:spPr>
        <p:txBody>
          <a:bodyPr/>
          <a:lstStyle>
            <a:lvl1pPr marL="0" indent="0">
              <a:buNone/>
              <a:defRPr sz="100"/>
            </a:lvl1pPr>
          </a:lstStyle>
          <a:p>
            <a:pPr lvl="0"/>
            <a:r>
              <a:rPr lang="en-GB"/>
              <a:t> </a:t>
            </a:r>
          </a:p>
        </p:txBody>
      </p:sp>
      <p:sp>
        <p:nvSpPr>
          <p:cNvPr id="81" name="Tijdelijke aanduiding voor tekst 12">
            <a:extLst>
              <a:ext uri="{FF2B5EF4-FFF2-40B4-BE49-F238E27FC236}">
                <a16:creationId xmlns:a16="http://schemas.microsoft.com/office/drawing/2014/main" id="{712CF7BF-F408-9352-F5D4-4AE1AC2CA7B9}"/>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82" name="Tijdelijke aanduiding voor titel 1">
            <a:extLst>
              <a:ext uri="{FF2B5EF4-FFF2-40B4-BE49-F238E27FC236}">
                <a16:creationId xmlns:a16="http://schemas.microsoft.com/office/drawing/2014/main" id="{EA4CC151-4A54-758F-AAA8-86BD1EB1643C}"/>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lvl1pPr>
              <a:defRPr>
                <a:solidFill>
                  <a:schemeClr val="bg1"/>
                </a:solidFill>
              </a:defRPr>
            </a:lvl1pPr>
          </a:lstStyle>
          <a:p>
            <a:r>
              <a:rPr lang="en-GB" noProof="0"/>
              <a:t>Place the title of the slide here</a:t>
            </a:r>
          </a:p>
        </p:txBody>
      </p:sp>
    </p:spTree>
    <p:extLst>
      <p:ext uri="{BB962C8B-B14F-4D97-AF65-F5344CB8AC3E}">
        <p14:creationId xmlns:p14="http://schemas.microsoft.com/office/powerpoint/2010/main" val="4233395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5" name="Tijdelijke aanduiding voor afbeelding 13">
            <a:extLst>
              <a:ext uri="{FF2B5EF4-FFF2-40B4-BE49-F238E27FC236}">
                <a16:creationId xmlns:a16="http://schemas.microsoft.com/office/drawing/2014/main" id="{9C467D83-E70D-E39E-3202-45C0F4B7C8A5}"/>
              </a:ext>
            </a:extLst>
          </p:cNvPr>
          <p:cNvSpPr>
            <a:spLocks noGrp="1"/>
          </p:cNvSpPr>
          <p:nvPr>
            <p:ph type="pic" sz="quarter" idx="13" hasCustomPrompt="1"/>
          </p:nvPr>
        </p:nvSpPr>
        <p:spPr>
          <a:xfrm>
            <a:off x="193040" y="208280"/>
            <a:ext cx="11805920" cy="6441440"/>
          </a:xfrm>
          <a:custGeom>
            <a:avLst/>
            <a:gdLst>
              <a:gd name="connsiteX0" fmla="*/ 301459 w 11805920"/>
              <a:gd name="connsiteY0" fmla="*/ 0 h 6441440"/>
              <a:gd name="connsiteX1" fmla="*/ 11504461 w 11805920"/>
              <a:gd name="connsiteY1" fmla="*/ 0 h 6441440"/>
              <a:gd name="connsiteX2" fmla="*/ 11805920 w 11805920"/>
              <a:gd name="connsiteY2" fmla="*/ 301459 h 6441440"/>
              <a:gd name="connsiteX3" fmla="*/ 11805920 w 11805920"/>
              <a:gd name="connsiteY3" fmla="*/ 6139981 h 6441440"/>
              <a:gd name="connsiteX4" fmla="*/ 11504461 w 11805920"/>
              <a:gd name="connsiteY4" fmla="*/ 6441440 h 6441440"/>
              <a:gd name="connsiteX5" fmla="*/ 301459 w 11805920"/>
              <a:gd name="connsiteY5" fmla="*/ 6441440 h 6441440"/>
              <a:gd name="connsiteX6" fmla="*/ 0 w 11805920"/>
              <a:gd name="connsiteY6" fmla="*/ 6139981 h 6441440"/>
              <a:gd name="connsiteX7" fmla="*/ 0 w 11805920"/>
              <a:gd name="connsiteY7" fmla="*/ 301459 h 6441440"/>
              <a:gd name="connsiteX8" fmla="*/ 301459 w 11805920"/>
              <a:gd name="connsiteY8" fmla="*/ 0 h 644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41440">
                <a:moveTo>
                  <a:pt x="301459" y="0"/>
                </a:moveTo>
                <a:lnTo>
                  <a:pt x="11504461" y="0"/>
                </a:lnTo>
                <a:cubicBezTo>
                  <a:pt x="11670952" y="0"/>
                  <a:pt x="11805920" y="134968"/>
                  <a:pt x="11805920" y="301459"/>
                </a:cubicBezTo>
                <a:lnTo>
                  <a:pt x="11805920" y="6139981"/>
                </a:lnTo>
                <a:cubicBezTo>
                  <a:pt x="11805920" y="6306472"/>
                  <a:pt x="11670952" y="6441440"/>
                  <a:pt x="11504461" y="6441440"/>
                </a:cubicBezTo>
                <a:lnTo>
                  <a:pt x="301459" y="6441440"/>
                </a:lnTo>
                <a:cubicBezTo>
                  <a:pt x="134968" y="6441440"/>
                  <a:pt x="0" y="6306472"/>
                  <a:pt x="0" y="6139981"/>
                </a:cubicBezTo>
                <a:lnTo>
                  <a:pt x="0" y="301459"/>
                </a:lnTo>
                <a:cubicBezTo>
                  <a:pt x="0" y="134968"/>
                  <a:pt x="134968" y="0"/>
                  <a:pt x="30145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noProof="0"/>
              <a:t>Select this placeholder, go to the tab ‘Slidebuilder’, click on ‘Images’, select the preferred image and click on ‘Insert’.</a:t>
            </a:r>
          </a:p>
        </p:txBody>
      </p:sp>
      <p:sp>
        <p:nvSpPr>
          <p:cNvPr id="32" name="Tijdelijke aanduiding voor titel 1">
            <a:extLst>
              <a:ext uri="{FF2B5EF4-FFF2-40B4-BE49-F238E27FC236}">
                <a16:creationId xmlns:a16="http://schemas.microsoft.com/office/drawing/2014/main" id="{A6B795BF-57C2-A3A8-E59F-B5742A8C8175}"/>
              </a:ext>
            </a:extLst>
          </p:cNvPr>
          <p:cNvSpPr>
            <a:spLocks noGrp="1"/>
          </p:cNvSpPr>
          <p:nvPr>
            <p:ph type="title" hasCustomPrompt="1"/>
          </p:nvPr>
        </p:nvSpPr>
        <p:spPr>
          <a:xfrm>
            <a:off x="0" y="-342024"/>
            <a:ext cx="1247248" cy="244800"/>
          </a:xfrm>
          <a:prstGeom prst="rect">
            <a:avLst/>
          </a:prstGeom>
        </p:spPr>
        <p:txBody>
          <a:bodyPr vert="horz" lIns="0" tIns="0" rIns="0" bIns="0" rtlCol="0" anchor="t">
            <a:noAutofit/>
          </a:bodyPr>
          <a:lstStyle>
            <a:lvl1pPr>
              <a:defRPr sz="1600">
                <a:solidFill>
                  <a:schemeClr val="accent1"/>
                </a:solidFill>
              </a:defRPr>
            </a:lvl1pPr>
          </a:lstStyle>
          <a:p>
            <a:r>
              <a:rPr lang="en-GB" noProof="0"/>
              <a:t>Closing slide</a:t>
            </a:r>
          </a:p>
        </p:txBody>
      </p:sp>
      <p:sp>
        <p:nvSpPr>
          <p:cNvPr id="3" name="Tijdelijke aanduiding voor voettekst 2">
            <a:extLst>
              <a:ext uri="{FF2B5EF4-FFF2-40B4-BE49-F238E27FC236}">
                <a16:creationId xmlns:a16="http://schemas.microsoft.com/office/drawing/2014/main" id="{66C846AB-3C86-0857-5AB2-EA84685F35F8}"/>
              </a:ext>
            </a:extLst>
          </p:cNvPr>
          <p:cNvSpPr>
            <a:spLocks noGrp="1"/>
          </p:cNvSpPr>
          <p:nvPr>
            <p:ph type="ftr" sz="quarter" idx="10"/>
          </p:nvPr>
        </p:nvSpPr>
        <p:spPr/>
        <p:txBody>
          <a:bodyPr/>
          <a:lstStyle/>
          <a:p>
            <a:r>
              <a:rPr lang="en-GB"/>
              <a:t>|  Published under cc-by licence</a:t>
            </a:r>
          </a:p>
        </p:txBody>
      </p:sp>
      <p:sp>
        <p:nvSpPr>
          <p:cNvPr id="4" name="Tijdelijke aanduiding voor dianummer 3">
            <a:extLst>
              <a:ext uri="{FF2B5EF4-FFF2-40B4-BE49-F238E27FC236}">
                <a16:creationId xmlns:a16="http://schemas.microsoft.com/office/drawing/2014/main" id="{F9099001-6957-40AB-CC4E-8A239A79F421}"/>
              </a:ext>
            </a:extLst>
          </p:cNvPr>
          <p:cNvSpPr>
            <a:spLocks noGrp="1"/>
          </p:cNvSpPr>
          <p:nvPr>
            <p:ph type="sldNum" sz="quarter" idx="11"/>
          </p:nvPr>
        </p:nvSpPr>
        <p:spPr/>
        <p:txBody>
          <a:bodyPr/>
          <a:lstStyle/>
          <a:p>
            <a:fld id="{D7B5DC5B-6873-43DB-ADC7-B15ACCE0DFDB}" type="slidenum">
              <a:rPr lang="en-GB" smtClean="0"/>
              <a:pPr/>
              <a:t>‹nr.›</a:t>
            </a:fld>
            <a:endParaRPr lang="en-GB"/>
          </a:p>
        </p:txBody>
      </p:sp>
      <p:sp>
        <p:nvSpPr>
          <p:cNvPr id="24" name="Tijdelijke aanduiding voor tekst 23">
            <a:extLst>
              <a:ext uri="{FF2B5EF4-FFF2-40B4-BE49-F238E27FC236}">
                <a16:creationId xmlns:a16="http://schemas.microsoft.com/office/drawing/2014/main" id="{263584D2-CEF1-B0B8-B165-B329A45D8CF1}"/>
              </a:ext>
            </a:extLst>
          </p:cNvPr>
          <p:cNvSpPr>
            <a:spLocks noGrp="1"/>
          </p:cNvSpPr>
          <p:nvPr>
            <p:ph type="body" sz="quarter" idx="41" hasCustomPrompt="1"/>
          </p:nvPr>
        </p:nvSpPr>
        <p:spPr>
          <a:xfrm>
            <a:off x="8070226" y="2675331"/>
            <a:ext cx="3402829" cy="3141400"/>
          </a:xfrm>
          <a:custGeom>
            <a:avLst/>
            <a:gdLst>
              <a:gd name="connsiteX0" fmla="*/ 163447 w 3402829"/>
              <a:gd name="connsiteY0" fmla="*/ 0 h 3141400"/>
              <a:gd name="connsiteX1" fmla="*/ 3239382 w 3402829"/>
              <a:gd name="connsiteY1" fmla="*/ 0 h 3141400"/>
              <a:gd name="connsiteX2" fmla="*/ 3402829 w 3402829"/>
              <a:gd name="connsiteY2" fmla="*/ 163447 h 3141400"/>
              <a:gd name="connsiteX3" fmla="*/ 3402829 w 3402829"/>
              <a:gd name="connsiteY3" fmla="*/ 2977953 h 3141400"/>
              <a:gd name="connsiteX4" fmla="*/ 3239382 w 3402829"/>
              <a:gd name="connsiteY4" fmla="*/ 3141400 h 3141400"/>
              <a:gd name="connsiteX5" fmla="*/ 163447 w 3402829"/>
              <a:gd name="connsiteY5" fmla="*/ 3141400 h 3141400"/>
              <a:gd name="connsiteX6" fmla="*/ 0 w 3402829"/>
              <a:gd name="connsiteY6" fmla="*/ 2977953 h 3141400"/>
              <a:gd name="connsiteX7" fmla="*/ 0 w 3402829"/>
              <a:gd name="connsiteY7" fmla="*/ 163447 h 3141400"/>
              <a:gd name="connsiteX8" fmla="*/ 163447 w 3402829"/>
              <a:gd name="connsiteY8" fmla="*/ 0 h 314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2829" h="3141400">
                <a:moveTo>
                  <a:pt x="163447" y="0"/>
                </a:moveTo>
                <a:lnTo>
                  <a:pt x="3239382" y="0"/>
                </a:lnTo>
                <a:cubicBezTo>
                  <a:pt x="3329651" y="0"/>
                  <a:pt x="3402829" y="73178"/>
                  <a:pt x="3402829" y="163447"/>
                </a:cubicBezTo>
                <a:lnTo>
                  <a:pt x="3402829" y="2977953"/>
                </a:lnTo>
                <a:cubicBezTo>
                  <a:pt x="3402829" y="3068222"/>
                  <a:pt x="3329651" y="3141400"/>
                  <a:pt x="3239382" y="3141400"/>
                </a:cubicBezTo>
                <a:lnTo>
                  <a:pt x="163447" y="3141400"/>
                </a:lnTo>
                <a:cubicBezTo>
                  <a:pt x="73178" y="3141400"/>
                  <a:pt x="0" y="3068222"/>
                  <a:pt x="0" y="2977953"/>
                </a:cubicBezTo>
                <a:lnTo>
                  <a:pt x="0" y="163447"/>
                </a:lnTo>
                <a:cubicBezTo>
                  <a:pt x="0" y="73178"/>
                  <a:pt x="73178" y="0"/>
                  <a:pt x="163447" y="0"/>
                </a:cubicBezTo>
                <a:close/>
              </a:path>
            </a:pathLst>
          </a:custGeom>
          <a:solidFill>
            <a:schemeClr val="accent2"/>
          </a:solidFill>
        </p:spPr>
        <p:txBody>
          <a:bodyPr wrap="square">
            <a:noAutofit/>
          </a:bodyPr>
          <a:lstStyle>
            <a:lvl1pPr>
              <a:defRPr sz="100"/>
            </a:lvl1pPr>
          </a:lstStyle>
          <a:p>
            <a:pPr lvl="0"/>
            <a:r>
              <a:rPr lang="en-GB"/>
              <a:t>  </a:t>
            </a:r>
          </a:p>
        </p:txBody>
      </p:sp>
      <p:sp>
        <p:nvSpPr>
          <p:cNvPr id="36" name="Tijdelijke aanduiding voor tekst 15">
            <a:extLst>
              <a:ext uri="{FF2B5EF4-FFF2-40B4-BE49-F238E27FC236}">
                <a16:creationId xmlns:a16="http://schemas.microsoft.com/office/drawing/2014/main" id="{789E3ED4-F9D7-1F3D-08A6-E8D80BEC99D0}"/>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a:t> </a:t>
            </a:r>
          </a:p>
        </p:txBody>
      </p:sp>
      <p:grpSp>
        <p:nvGrpSpPr>
          <p:cNvPr id="2" name="INSTRUCTION">
            <a:extLst>
              <a:ext uri="{FF2B5EF4-FFF2-40B4-BE49-F238E27FC236}">
                <a16:creationId xmlns:a16="http://schemas.microsoft.com/office/drawing/2014/main" id="{50302162-EC80-86E9-D4F9-57C4E24270DD}"/>
              </a:ext>
            </a:extLst>
          </p:cNvPr>
          <p:cNvGrpSpPr/>
          <p:nvPr userDrawn="1"/>
        </p:nvGrpSpPr>
        <p:grpSpPr>
          <a:xfrm>
            <a:off x="12377595" y="0"/>
            <a:ext cx="3693114" cy="6236923"/>
            <a:chOff x="-3786165" y="0"/>
            <a:chExt cx="3693114" cy="6236923"/>
          </a:xfrm>
        </p:grpSpPr>
        <p:sp>
          <p:nvSpPr>
            <p:cNvPr id="5" name="Rechthoek 4">
              <a:extLst>
                <a:ext uri="{FF2B5EF4-FFF2-40B4-BE49-F238E27FC236}">
                  <a16:creationId xmlns:a16="http://schemas.microsoft.com/office/drawing/2014/main" id="{19E4100C-337F-9960-D218-CF253794DC0E}"/>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Insert/edit an image</a:t>
              </a:r>
            </a:p>
          </p:txBody>
        </p:sp>
        <p:sp>
          <p:nvSpPr>
            <p:cNvPr id="6" name="Ovaal 5">
              <a:extLst>
                <a:ext uri="{FF2B5EF4-FFF2-40B4-BE49-F238E27FC236}">
                  <a16:creationId xmlns:a16="http://schemas.microsoft.com/office/drawing/2014/main" id="{3173C417-D0D5-86C4-EE77-769E4525CB71}"/>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 name="Rechthoek 6">
              <a:extLst>
                <a:ext uri="{FF2B5EF4-FFF2-40B4-BE49-F238E27FC236}">
                  <a16:creationId xmlns:a16="http://schemas.microsoft.com/office/drawing/2014/main" id="{62976DFF-2C5C-8CD6-5D7D-429B0D7A77AE}"/>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8" name="Ovaal 7">
              <a:extLst>
                <a:ext uri="{FF2B5EF4-FFF2-40B4-BE49-F238E27FC236}">
                  <a16:creationId xmlns:a16="http://schemas.microsoft.com/office/drawing/2014/main" id="{3C48D467-8701-213E-6A42-D93DEA01265C}"/>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 name="Rechthoek 8">
              <a:extLst>
                <a:ext uri="{FF2B5EF4-FFF2-40B4-BE49-F238E27FC236}">
                  <a16:creationId xmlns:a16="http://schemas.microsoft.com/office/drawing/2014/main" id="{B81CE4AF-6F22-2DF8-926F-27A8F4276488}"/>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 name="Ovaal 9">
              <a:extLst>
                <a:ext uri="{FF2B5EF4-FFF2-40B4-BE49-F238E27FC236}">
                  <a16:creationId xmlns:a16="http://schemas.microsoft.com/office/drawing/2014/main" id="{6C1C6C81-EE73-4282-3AC4-7901E7DC8613}"/>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1" name="Rechthoek 10">
              <a:extLst>
                <a:ext uri="{FF2B5EF4-FFF2-40B4-BE49-F238E27FC236}">
                  <a16:creationId xmlns:a16="http://schemas.microsoft.com/office/drawing/2014/main" id="{5E01723E-6443-AE66-151A-5322861BF5A5}"/>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2" name="Groep 11">
              <a:extLst>
                <a:ext uri="{FF2B5EF4-FFF2-40B4-BE49-F238E27FC236}">
                  <a16:creationId xmlns:a16="http://schemas.microsoft.com/office/drawing/2014/main" id="{86B0FD42-105C-28B3-2A1D-21CCB544DFAA}"/>
                </a:ext>
              </a:extLst>
            </p:cNvPr>
            <p:cNvGrpSpPr/>
            <p:nvPr userDrawn="1"/>
          </p:nvGrpSpPr>
          <p:grpSpPr>
            <a:xfrm>
              <a:off x="-3314821" y="3054865"/>
              <a:ext cx="1558053" cy="563933"/>
              <a:chOff x="-3314821" y="2981448"/>
              <a:chExt cx="1558053" cy="563933"/>
            </a:xfrm>
          </p:grpSpPr>
          <p:sp>
            <p:nvSpPr>
              <p:cNvPr id="54" name="Rechthoek 53">
                <a:extLst>
                  <a:ext uri="{FF2B5EF4-FFF2-40B4-BE49-F238E27FC236}">
                    <a16:creationId xmlns:a16="http://schemas.microsoft.com/office/drawing/2014/main" id="{1DECF516-21EE-DBFA-320C-4F92F5A9D172}"/>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C4239F1D-A06F-40A7-333C-F5F3624FEC50}"/>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6" name="Tekstvak 55">
                <a:extLst>
                  <a:ext uri="{FF2B5EF4-FFF2-40B4-BE49-F238E27FC236}">
                    <a16:creationId xmlns:a16="http://schemas.microsoft.com/office/drawing/2014/main" id="{76080A31-95C6-E169-7EA5-F8259D6768C2}"/>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front</a:t>
                </a:r>
              </a:p>
            </p:txBody>
          </p:sp>
          <p:sp>
            <p:nvSpPr>
              <p:cNvPr id="57" name="Tekstvak 56">
                <a:extLst>
                  <a:ext uri="{FF2B5EF4-FFF2-40B4-BE49-F238E27FC236}">
                    <a16:creationId xmlns:a16="http://schemas.microsoft.com/office/drawing/2014/main" id="{11E59F87-880D-735E-09C4-75F23009F611}"/>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back</a:t>
                </a:r>
              </a:p>
            </p:txBody>
          </p:sp>
          <p:sp>
            <p:nvSpPr>
              <p:cNvPr id="58" name="Vrije vorm: vorm 57">
                <a:extLst>
                  <a:ext uri="{FF2B5EF4-FFF2-40B4-BE49-F238E27FC236}">
                    <a16:creationId xmlns:a16="http://schemas.microsoft.com/office/drawing/2014/main" id="{0F533101-7D8B-2B1B-BE80-DA273A064499}"/>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59" name="Gelijkbenige driehoek 58">
                <a:extLst>
                  <a:ext uri="{FF2B5EF4-FFF2-40B4-BE49-F238E27FC236}">
                    <a16:creationId xmlns:a16="http://schemas.microsoft.com/office/drawing/2014/main" id="{688F69F4-C25D-E48A-0C74-531BF4C3E4F3}"/>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1F988BC2-C05B-FB05-0433-38A762DE136F}"/>
                  </a:ext>
                </a:extLst>
              </p:cNvPr>
              <p:cNvGrpSpPr/>
              <p:nvPr userDrawn="1"/>
            </p:nvGrpSpPr>
            <p:grpSpPr>
              <a:xfrm>
                <a:off x="-3257052" y="3032066"/>
                <a:ext cx="182309" cy="163794"/>
                <a:chOff x="12832541" y="3162395"/>
                <a:chExt cx="219532" cy="197236"/>
              </a:xfrm>
            </p:grpSpPr>
            <p:sp>
              <p:nvSpPr>
                <p:cNvPr id="65" name="Rechthoek 64">
                  <a:extLst>
                    <a:ext uri="{FF2B5EF4-FFF2-40B4-BE49-F238E27FC236}">
                      <a16:creationId xmlns:a16="http://schemas.microsoft.com/office/drawing/2014/main" id="{484B9BA5-C86D-183F-34D7-1BFC14B7B8DC}"/>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424390AF-D7E7-9148-4827-17D43D9CF739}"/>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67" name="Rechthoek 66">
                  <a:extLst>
                    <a:ext uri="{FF2B5EF4-FFF2-40B4-BE49-F238E27FC236}">
                      <a16:creationId xmlns:a16="http://schemas.microsoft.com/office/drawing/2014/main" id="{AA3BEBF0-EBEA-2199-693E-FE86502FCEC3}"/>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nvGrpSpPr>
              <p:cNvPr id="61" name="Groep 60">
                <a:extLst>
                  <a:ext uri="{FF2B5EF4-FFF2-40B4-BE49-F238E27FC236}">
                    <a16:creationId xmlns:a16="http://schemas.microsoft.com/office/drawing/2014/main" id="{F2573A70-6790-02F3-A2AE-4C0AAF9C3394}"/>
                  </a:ext>
                </a:extLst>
              </p:cNvPr>
              <p:cNvGrpSpPr/>
              <p:nvPr userDrawn="1"/>
            </p:nvGrpSpPr>
            <p:grpSpPr>
              <a:xfrm>
                <a:off x="-3257053" y="3276580"/>
                <a:ext cx="182309" cy="163794"/>
                <a:chOff x="12832541" y="3162395"/>
                <a:chExt cx="219532" cy="197236"/>
              </a:xfrm>
            </p:grpSpPr>
            <p:sp>
              <p:nvSpPr>
                <p:cNvPr id="62" name="Rechthoek 61">
                  <a:extLst>
                    <a:ext uri="{FF2B5EF4-FFF2-40B4-BE49-F238E27FC236}">
                      <a16:creationId xmlns:a16="http://schemas.microsoft.com/office/drawing/2014/main" id="{959697EC-E75A-A4D8-AA29-BC917A85B08C}"/>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9635CD35-3DD0-A02A-3CD4-8A466A2BE072}"/>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DDD4983A-BA50-382F-033F-D92ABCE75CCD}"/>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sp>
          <p:nvSpPr>
            <p:cNvPr id="13" name="Ovaal 12">
              <a:extLst>
                <a:ext uri="{FF2B5EF4-FFF2-40B4-BE49-F238E27FC236}">
                  <a16:creationId xmlns:a16="http://schemas.microsoft.com/office/drawing/2014/main" id="{DDE9969F-CA2B-0D97-B0AB-8F3652E774B0}"/>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C20140E9-7FFC-F328-CB1D-28E520507783}"/>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Rechthoek 14">
              <a:extLst>
                <a:ext uri="{FF2B5EF4-FFF2-40B4-BE49-F238E27FC236}">
                  <a16:creationId xmlns:a16="http://schemas.microsoft.com/office/drawing/2014/main" id="{94F67C58-0332-F6F7-140F-CBF0F26496A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grpSp>
          <p:nvGrpSpPr>
            <p:cNvPr id="16" name="Groep 15">
              <a:extLst>
                <a:ext uri="{FF2B5EF4-FFF2-40B4-BE49-F238E27FC236}">
                  <a16:creationId xmlns:a16="http://schemas.microsoft.com/office/drawing/2014/main" id="{C36FB7E2-BDCD-999F-8A58-F241714B4393}"/>
                </a:ext>
              </a:extLst>
            </p:cNvPr>
            <p:cNvGrpSpPr/>
            <p:nvPr userDrawn="1"/>
          </p:nvGrpSpPr>
          <p:grpSpPr>
            <a:xfrm>
              <a:off x="-3426605" y="4716809"/>
              <a:ext cx="514284" cy="506545"/>
              <a:chOff x="12617641" y="3403239"/>
              <a:chExt cx="752963" cy="741634"/>
            </a:xfrm>
          </p:grpSpPr>
          <p:grpSp>
            <p:nvGrpSpPr>
              <p:cNvPr id="38" name="Groep 37">
                <a:extLst>
                  <a:ext uri="{FF2B5EF4-FFF2-40B4-BE49-F238E27FC236}">
                    <a16:creationId xmlns:a16="http://schemas.microsoft.com/office/drawing/2014/main" id="{24909B57-28ED-FE2A-73F5-95AE62B9C693}"/>
                  </a:ext>
                </a:extLst>
              </p:cNvPr>
              <p:cNvGrpSpPr/>
              <p:nvPr userDrawn="1"/>
            </p:nvGrpSpPr>
            <p:grpSpPr>
              <a:xfrm>
                <a:off x="12771530" y="3403239"/>
                <a:ext cx="467176" cy="448491"/>
                <a:chOff x="12782157" y="3403239"/>
                <a:chExt cx="467176" cy="448491"/>
              </a:xfrm>
            </p:grpSpPr>
            <p:grpSp>
              <p:nvGrpSpPr>
                <p:cNvPr id="41" name="Groep 40">
                  <a:extLst>
                    <a:ext uri="{FF2B5EF4-FFF2-40B4-BE49-F238E27FC236}">
                      <a16:creationId xmlns:a16="http://schemas.microsoft.com/office/drawing/2014/main" id="{CABF7257-0EE8-EB4C-4514-6DF2CC84F001}"/>
                    </a:ext>
                  </a:extLst>
                </p:cNvPr>
                <p:cNvGrpSpPr/>
                <p:nvPr userDrawn="1"/>
              </p:nvGrpSpPr>
              <p:grpSpPr>
                <a:xfrm>
                  <a:off x="12782157" y="3403239"/>
                  <a:ext cx="412976" cy="396132"/>
                  <a:chOff x="13554906" y="3320109"/>
                  <a:chExt cx="443917" cy="425811"/>
                </a:xfrm>
              </p:grpSpPr>
              <p:grpSp>
                <p:nvGrpSpPr>
                  <p:cNvPr id="48" name="Groep 47">
                    <a:extLst>
                      <a:ext uri="{FF2B5EF4-FFF2-40B4-BE49-F238E27FC236}">
                        <a16:creationId xmlns:a16="http://schemas.microsoft.com/office/drawing/2014/main" id="{783342AA-CF4E-C875-FF70-5D43A8134968}"/>
                      </a:ext>
                    </a:extLst>
                  </p:cNvPr>
                  <p:cNvGrpSpPr/>
                  <p:nvPr userDrawn="1"/>
                </p:nvGrpSpPr>
                <p:grpSpPr>
                  <a:xfrm>
                    <a:off x="13554906" y="3320109"/>
                    <a:ext cx="443917" cy="425811"/>
                    <a:chOff x="12909684" y="1276143"/>
                    <a:chExt cx="443917" cy="425811"/>
                  </a:xfrm>
                </p:grpSpPr>
                <p:sp>
                  <p:nvSpPr>
                    <p:cNvPr id="51" name="Rechthoek 50">
                      <a:extLst>
                        <a:ext uri="{FF2B5EF4-FFF2-40B4-BE49-F238E27FC236}">
                          <a16:creationId xmlns:a16="http://schemas.microsoft.com/office/drawing/2014/main" id="{832039EE-1D42-A2D9-09A1-7A578FE78277}"/>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209C97BB-1EB6-EBD2-3BC8-9D7BA826536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53" name="Ovaal 52">
                      <a:extLst>
                        <a:ext uri="{FF2B5EF4-FFF2-40B4-BE49-F238E27FC236}">
                          <a16:creationId xmlns:a16="http://schemas.microsoft.com/office/drawing/2014/main" id="{A407F756-3125-16A5-ACBA-C78D2DEAE7E1}"/>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49" name="Afbeelding 48">
                    <a:extLst>
                      <a:ext uri="{FF2B5EF4-FFF2-40B4-BE49-F238E27FC236}">
                        <a16:creationId xmlns:a16="http://schemas.microsoft.com/office/drawing/2014/main" id="{F0E9DC77-0C84-A07B-4905-BAB827EB3D51}"/>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0" name="Afbeelding 49">
                    <a:extLst>
                      <a:ext uri="{FF2B5EF4-FFF2-40B4-BE49-F238E27FC236}">
                        <a16:creationId xmlns:a16="http://schemas.microsoft.com/office/drawing/2014/main" id="{4CA586A3-118F-1D61-A891-6A0C6FB56057}"/>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42" name="Groep 41">
                  <a:extLst>
                    <a:ext uri="{FF2B5EF4-FFF2-40B4-BE49-F238E27FC236}">
                      <a16:creationId xmlns:a16="http://schemas.microsoft.com/office/drawing/2014/main" id="{19B225F9-8C3F-E719-6E7A-4D442AABD174}"/>
                    </a:ext>
                  </a:extLst>
                </p:cNvPr>
                <p:cNvGrpSpPr/>
                <p:nvPr userDrawn="1"/>
              </p:nvGrpSpPr>
              <p:grpSpPr>
                <a:xfrm>
                  <a:off x="13103513" y="3705268"/>
                  <a:ext cx="145820" cy="146462"/>
                  <a:chOff x="13096169" y="3602278"/>
                  <a:chExt cx="145820" cy="146462"/>
                </a:xfrm>
              </p:grpSpPr>
              <p:sp>
                <p:nvSpPr>
                  <p:cNvPr id="46" name="Rechthoek 45">
                    <a:extLst>
                      <a:ext uri="{FF2B5EF4-FFF2-40B4-BE49-F238E27FC236}">
                        <a16:creationId xmlns:a16="http://schemas.microsoft.com/office/drawing/2014/main" id="{E6BB0144-0EF1-E29E-039C-9B84C29BC07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8C199943-B5DA-77DC-A44C-45CE20DFA54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E23F9C44-B45F-43A8-854A-043A462472D7}"/>
                    </a:ext>
                  </a:extLst>
                </p:cNvPr>
                <p:cNvGrpSpPr/>
                <p:nvPr userDrawn="1"/>
              </p:nvGrpSpPr>
              <p:grpSpPr>
                <a:xfrm rot="10800000">
                  <a:off x="13061402" y="3665637"/>
                  <a:ext cx="145820" cy="146462"/>
                  <a:chOff x="13096169" y="3602278"/>
                  <a:chExt cx="145820" cy="146462"/>
                </a:xfrm>
              </p:grpSpPr>
              <p:sp>
                <p:nvSpPr>
                  <p:cNvPr id="44" name="Rechthoek 43">
                    <a:extLst>
                      <a:ext uri="{FF2B5EF4-FFF2-40B4-BE49-F238E27FC236}">
                        <a16:creationId xmlns:a16="http://schemas.microsoft.com/office/drawing/2014/main" id="{9D944211-623B-75BD-FD8E-D23D1044A89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45" name="Rechthoek 44">
                    <a:extLst>
                      <a:ext uri="{FF2B5EF4-FFF2-40B4-BE49-F238E27FC236}">
                        <a16:creationId xmlns:a16="http://schemas.microsoft.com/office/drawing/2014/main" id="{B27F641E-66D0-839D-691D-FFD4C29DE2F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39" name="Rechthoek 38">
                <a:extLst>
                  <a:ext uri="{FF2B5EF4-FFF2-40B4-BE49-F238E27FC236}">
                    <a16:creationId xmlns:a16="http://schemas.microsoft.com/office/drawing/2014/main" id="{D5F8629F-2601-49E2-12E7-5A511A75D534}"/>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40" name="Gelijkbenige driehoek 39">
                <a:extLst>
                  <a:ext uri="{FF2B5EF4-FFF2-40B4-BE49-F238E27FC236}">
                    <a16:creationId xmlns:a16="http://schemas.microsoft.com/office/drawing/2014/main" id="{75BCB956-E511-D82C-3E44-8FA0D0100A0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17" name="Rechthoek 16">
              <a:extLst>
                <a:ext uri="{FF2B5EF4-FFF2-40B4-BE49-F238E27FC236}">
                  <a16:creationId xmlns:a16="http://schemas.microsoft.com/office/drawing/2014/main" id="{541F4BF8-88B1-CEB6-26F8-CF767E166ACD}"/>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18" name="ICOON_info">
              <a:extLst>
                <a:ext uri="{FF2B5EF4-FFF2-40B4-BE49-F238E27FC236}">
                  <a16:creationId xmlns:a16="http://schemas.microsoft.com/office/drawing/2014/main" id="{0703FE29-7EA2-7002-EC3D-F00FD911B5C4}"/>
                </a:ext>
              </a:extLst>
            </p:cNvPr>
            <p:cNvGrpSpPr/>
            <p:nvPr userDrawn="1"/>
          </p:nvGrpSpPr>
          <p:grpSpPr>
            <a:xfrm>
              <a:off x="-376736" y="5282697"/>
              <a:ext cx="283685" cy="283685"/>
              <a:chOff x="-510741" y="5913713"/>
              <a:chExt cx="267555" cy="267555"/>
            </a:xfrm>
          </p:grpSpPr>
          <p:sp>
            <p:nvSpPr>
              <p:cNvPr id="34" name="Ovaal 33">
                <a:extLst>
                  <a:ext uri="{FF2B5EF4-FFF2-40B4-BE49-F238E27FC236}">
                    <a16:creationId xmlns:a16="http://schemas.microsoft.com/office/drawing/2014/main" id="{EE22F7F2-F61B-E7A8-4A44-21F26580D83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37" name="Graphic 163" descr="Informatie">
                <a:extLst>
                  <a:ext uri="{FF2B5EF4-FFF2-40B4-BE49-F238E27FC236}">
                    <a16:creationId xmlns:a16="http://schemas.microsoft.com/office/drawing/2014/main" id="{057B1A0F-CF2A-0D6C-FA36-A8D1F4A3029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19" name="Groep 18">
              <a:extLst>
                <a:ext uri="{FF2B5EF4-FFF2-40B4-BE49-F238E27FC236}">
                  <a16:creationId xmlns:a16="http://schemas.microsoft.com/office/drawing/2014/main" id="{F66F524D-6FD3-D971-487E-ADB6EBC09C64}"/>
                </a:ext>
              </a:extLst>
            </p:cNvPr>
            <p:cNvGrpSpPr/>
            <p:nvPr userDrawn="1"/>
          </p:nvGrpSpPr>
          <p:grpSpPr>
            <a:xfrm>
              <a:off x="-938434" y="5546300"/>
              <a:ext cx="627798" cy="576693"/>
              <a:chOff x="-938434" y="4570310"/>
              <a:chExt cx="627798" cy="576693"/>
            </a:xfrm>
          </p:grpSpPr>
          <p:grpSp>
            <p:nvGrpSpPr>
              <p:cNvPr id="28" name="Inspireren">
                <a:extLst>
                  <a:ext uri="{FF2B5EF4-FFF2-40B4-BE49-F238E27FC236}">
                    <a16:creationId xmlns:a16="http://schemas.microsoft.com/office/drawing/2014/main" id="{93BBB9B8-81DA-0463-74C9-BABB07240D1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0" name="Freeform 12">
                  <a:extLst>
                    <a:ext uri="{FF2B5EF4-FFF2-40B4-BE49-F238E27FC236}">
                      <a16:creationId xmlns:a16="http://schemas.microsoft.com/office/drawing/2014/main" id="{EF001E99-D3BD-039C-D85D-A0C8BE5DE044}"/>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31" name="Freeform 13">
                  <a:extLst>
                    <a:ext uri="{FF2B5EF4-FFF2-40B4-BE49-F238E27FC236}">
                      <a16:creationId xmlns:a16="http://schemas.microsoft.com/office/drawing/2014/main" id="{DB77EF3C-2793-C4BE-B4EC-B7A11FE0FB2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33" name="Freeform 14">
                  <a:extLst>
                    <a:ext uri="{FF2B5EF4-FFF2-40B4-BE49-F238E27FC236}">
                      <a16:creationId xmlns:a16="http://schemas.microsoft.com/office/drawing/2014/main" id="{38CFAD4D-4DBE-140D-35E5-D59F330ED7E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29" name="Tekstvak 28">
                <a:extLst>
                  <a:ext uri="{FF2B5EF4-FFF2-40B4-BE49-F238E27FC236}">
                    <a16:creationId xmlns:a16="http://schemas.microsoft.com/office/drawing/2014/main" id="{860A7AE4-5B05-555B-7809-797C2133BEF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0" name="Groep 19">
              <a:extLst>
                <a:ext uri="{FF2B5EF4-FFF2-40B4-BE49-F238E27FC236}">
                  <a16:creationId xmlns:a16="http://schemas.microsoft.com/office/drawing/2014/main" id="{D2B6DE87-DB6E-3588-E089-342BD94C26E6}"/>
                </a:ext>
              </a:extLst>
            </p:cNvPr>
            <p:cNvGrpSpPr/>
            <p:nvPr userDrawn="1"/>
          </p:nvGrpSpPr>
          <p:grpSpPr>
            <a:xfrm>
              <a:off x="-3365484" y="1226982"/>
              <a:ext cx="446937" cy="406485"/>
              <a:chOff x="-3563526" y="1409294"/>
              <a:chExt cx="354190" cy="322133"/>
            </a:xfrm>
          </p:grpSpPr>
          <p:grpSp>
            <p:nvGrpSpPr>
              <p:cNvPr id="21" name="Groep 20">
                <a:extLst>
                  <a:ext uri="{FF2B5EF4-FFF2-40B4-BE49-F238E27FC236}">
                    <a16:creationId xmlns:a16="http://schemas.microsoft.com/office/drawing/2014/main" id="{9B1FA945-4FA2-6AFF-9EF5-5ECD69F69639}"/>
                  </a:ext>
                </a:extLst>
              </p:cNvPr>
              <p:cNvGrpSpPr/>
              <p:nvPr userDrawn="1"/>
            </p:nvGrpSpPr>
            <p:grpSpPr>
              <a:xfrm>
                <a:off x="-3499992" y="1409294"/>
                <a:ext cx="225195" cy="195499"/>
                <a:chOff x="8987389" y="1361199"/>
                <a:chExt cx="2200275" cy="1914525"/>
              </a:xfrm>
            </p:grpSpPr>
            <p:sp>
              <p:nvSpPr>
                <p:cNvPr id="23" name="Vrije vorm: vorm 22">
                  <a:extLst>
                    <a:ext uri="{FF2B5EF4-FFF2-40B4-BE49-F238E27FC236}">
                      <a16:creationId xmlns:a16="http://schemas.microsoft.com/office/drawing/2014/main" id="{DD8A5481-5045-CC2D-F1F5-0DA6891388C8}"/>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Segoe UI Light"/>
                  </a:endParaRPr>
                </a:p>
              </p:txBody>
            </p:sp>
            <p:grpSp>
              <p:nvGrpSpPr>
                <p:cNvPr id="25" name="Groep 24">
                  <a:extLst>
                    <a:ext uri="{FF2B5EF4-FFF2-40B4-BE49-F238E27FC236}">
                      <a16:creationId xmlns:a16="http://schemas.microsoft.com/office/drawing/2014/main" id="{E09296EF-488E-A2F6-EBA4-48D74FABF198}"/>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6" name="Vrije vorm: vorm 25">
                    <a:extLst>
                      <a:ext uri="{FF2B5EF4-FFF2-40B4-BE49-F238E27FC236}">
                        <a16:creationId xmlns:a16="http://schemas.microsoft.com/office/drawing/2014/main" id="{987572B1-99FD-6A08-0C92-1A5CDFE913B4}"/>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sp>
                <p:nvSpPr>
                  <p:cNvPr id="27" name="Vrije vorm: vorm 26">
                    <a:extLst>
                      <a:ext uri="{FF2B5EF4-FFF2-40B4-BE49-F238E27FC236}">
                        <a16:creationId xmlns:a16="http://schemas.microsoft.com/office/drawing/2014/main" id="{01876C32-00ED-2488-1EFD-5682CE35DDB3}"/>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grpSp>
          </p:grpSp>
          <p:sp>
            <p:nvSpPr>
              <p:cNvPr id="22" name="Tekstvak 21">
                <a:extLst>
                  <a:ext uri="{FF2B5EF4-FFF2-40B4-BE49-F238E27FC236}">
                    <a16:creationId xmlns:a16="http://schemas.microsoft.com/office/drawing/2014/main" id="{A28FC0F6-9544-ACF1-9ABD-0809B88BE6C7}"/>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4139126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107" name="Tijdelijke aanduiding voor titel 1">
            <a:extLst>
              <a:ext uri="{FF2B5EF4-FFF2-40B4-BE49-F238E27FC236}">
                <a16:creationId xmlns:a16="http://schemas.microsoft.com/office/drawing/2014/main" id="{6487721E-6D8E-22A6-150E-48B5B7398741}"/>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r>
              <a:rPr lang="en-GB" noProof="0"/>
              <a:t>Empty</a:t>
            </a:r>
          </a:p>
        </p:txBody>
      </p:sp>
    </p:spTree>
    <p:extLst>
      <p:ext uri="{BB962C8B-B14F-4D97-AF65-F5344CB8AC3E}">
        <p14:creationId xmlns:p14="http://schemas.microsoft.com/office/powerpoint/2010/main" val="10447435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9" name="Tijdelijke aanduiding voor afbeelding 16">
            <a:extLst>
              <a:ext uri="{FF2B5EF4-FFF2-40B4-BE49-F238E27FC236}">
                <a16:creationId xmlns:a16="http://schemas.microsoft.com/office/drawing/2014/main" id="{B58464CF-AC46-0CF5-9A03-942DFB9749B7}"/>
              </a:ext>
            </a:extLst>
          </p:cNvPr>
          <p:cNvSpPr>
            <a:spLocks noGrp="1"/>
          </p:cNvSpPr>
          <p:nvPr>
            <p:ph type="pic" sz="quarter" idx="13" hasCustomPrompt="1"/>
          </p:nvPr>
        </p:nvSpPr>
        <p:spPr>
          <a:xfrm>
            <a:off x="0" y="2"/>
            <a:ext cx="12192001" cy="6857998"/>
          </a:xfrm>
          <a:solidFill>
            <a:schemeClr val="bg1">
              <a:lumMod val="95000"/>
            </a:schemeClr>
          </a:solidFill>
        </p:spPr>
        <p:txBody>
          <a:bodyPr tIns="0" bIns="1080000" anchor="ctr" anchorCtr="0"/>
          <a:lstStyle>
            <a:lvl1pPr marL="0" indent="0" algn="ctr">
              <a:buNone/>
              <a:defRPr sz="1200" i="1">
                <a:solidFill>
                  <a:schemeClr val="bg1">
                    <a:lumMod val="50000"/>
                  </a:schemeClr>
                </a:solidFill>
              </a:defRPr>
            </a:lvl1pPr>
          </a:lstStyle>
          <a:p>
            <a:r>
              <a:rPr lang="en-GB"/>
              <a:t>Select this placeholder, go to the tab ‘Slidebuilder’, click on ‘Images’, select the preferred image and click on ‘Insert’.</a:t>
            </a:r>
          </a:p>
        </p:txBody>
      </p:sp>
      <p:sp>
        <p:nvSpPr>
          <p:cNvPr id="3" name="Ondertitel 2">
            <a:extLst>
              <a:ext uri="{FF2B5EF4-FFF2-40B4-BE49-F238E27FC236}">
                <a16:creationId xmlns:a16="http://schemas.microsoft.com/office/drawing/2014/main" id="{CEA18CD7-32A7-41E4-9DF7-7259FA2187F6}"/>
              </a:ext>
            </a:extLst>
          </p:cNvPr>
          <p:cNvSpPr>
            <a:spLocks noGrp="1"/>
          </p:cNvSpPr>
          <p:nvPr>
            <p:ph type="subTitle" idx="1" hasCustomPrompt="1"/>
          </p:nvPr>
        </p:nvSpPr>
        <p:spPr>
          <a:xfrm>
            <a:off x="718946" y="5710306"/>
            <a:ext cx="5136349" cy="395785"/>
          </a:xfrm>
        </p:spPr>
        <p:txBody>
          <a:bodyPr anchor="t"/>
          <a:lstStyle>
            <a:lvl1pPr marL="0" indent="0" algn="l">
              <a:buNone/>
              <a:defRPr sz="2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Name of speaker here</a:t>
            </a:r>
          </a:p>
        </p:txBody>
      </p:sp>
      <p:grpSp>
        <p:nvGrpSpPr>
          <p:cNvPr id="15" name="INSTRUCTION">
            <a:extLst>
              <a:ext uri="{FF2B5EF4-FFF2-40B4-BE49-F238E27FC236}">
                <a16:creationId xmlns:a16="http://schemas.microsoft.com/office/drawing/2014/main" id="{8A8B6237-4113-177D-D9C5-A2781EDC0904}"/>
              </a:ext>
            </a:extLst>
          </p:cNvPr>
          <p:cNvGrpSpPr/>
          <p:nvPr userDrawn="1"/>
        </p:nvGrpSpPr>
        <p:grpSpPr>
          <a:xfrm>
            <a:off x="-3786165" y="0"/>
            <a:ext cx="3693114" cy="6236923"/>
            <a:chOff x="-3786165" y="0"/>
            <a:chExt cx="3693114" cy="6236923"/>
          </a:xfrm>
        </p:grpSpPr>
        <p:sp>
          <p:nvSpPr>
            <p:cNvPr id="18" name="Rechthoek 17">
              <a:extLst>
                <a:ext uri="{FF2B5EF4-FFF2-40B4-BE49-F238E27FC236}">
                  <a16:creationId xmlns:a16="http://schemas.microsoft.com/office/drawing/2014/main" id="{8E71D6C9-1504-A8F9-C8F7-67FD44761B23}"/>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Insert/edit an image</a:t>
              </a:r>
            </a:p>
          </p:txBody>
        </p:sp>
        <p:sp>
          <p:nvSpPr>
            <p:cNvPr id="20" name="Ovaal 19">
              <a:extLst>
                <a:ext uri="{FF2B5EF4-FFF2-40B4-BE49-F238E27FC236}">
                  <a16:creationId xmlns:a16="http://schemas.microsoft.com/office/drawing/2014/main" id="{4F642767-12E3-0E43-2FE1-93B74F7483A5}"/>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2" name="Rechthoek 21">
              <a:extLst>
                <a:ext uri="{FF2B5EF4-FFF2-40B4-BE49-F238E27FC236}">
                  <a16:creationId xmlns:a16="http://schemas.microsoft.com/office/drawing/2014/main" id="{06ABA688-151B-A4A5-ABBC-5A2664F05A7B}"/>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3" name="Ovaal 22">
              <a:extLst>
                <a:ext uri="{FF2B5EF4-FFF2-40B4-BE49-F238E27FC236}">
                  <a16:creationId xmlns:a16="http://schemas.microsoft.com/office/drawing/2014/main" id="{8F75B989-7096-97B9-3038-2A4493AF9920}"/>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4" name="Rechthoek 23">
              <a:extLst>
                <a:ext uri="{FF2B5EF4-FFF2-40B4-BE49-F238E27FC236}">
                  <a16:creationId xmlns:a16="http://schemas.microsoft.com/office/drawing/2014/main" id="{C507B2FB-DC3B-FF65-EAFB-C102BFDE5898}"/>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5" name="Ovaal 24">
              <a:extLst>
                <a:ext uri="{FF2B5EF4-FFF2-40B4-BE49-F238E27FC236}">
                  <a16:creationId xmlns:a16="http://schemas.microsoft.com/office/drawing/2014/main" id="{F1B6D132-CE30-7D55-04B1-7B8AAF73DC9D}"/>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6" name="Rechthoek 25">
              <a:extLst>
                <a:ext uri="{FF2B5EF4-FFF2-40B4-BE49-F238E27FC236}">
                  <a16:creationId xmlns:a16="http://schemas.microsoft.com/office/drawing/2014/main" id="{EF6F9B5C-DE84-BD42-543A-5EF957944CF9}"/>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7" name="Groep 26">
              <a:extLst>
                <a:ext uri="{FF2B5EF4-FFF2-40B4-BE49-F238E27FC236}">
                  <a16:creationId xmlns:a16="http://schemas.microsoft.com/office/drawing/2014/main" id="{C7223F72-3B2F-DDCA-7C2E-028CE1B70918}"/>
                </a:ext>
              </a:extLst>
            </p:cNvPr>
            <p:cNvGrpSpPr/>
            <p:nvPr userDrawn="1"/>
          </p:nvGrpSpPr>
          <p:grpSpPr>
            <a:xfrm>
              <a:off x="-3314821" y="3054865"/>
              <a:ext cx="1558053" cy="563933"/>
              <a:chOff x="-3314821" y="2981448"/>
              <a:chExt cx="1558053" cy="563933"/>
            </a:xfrm>
          </p:grpSpPr>
          <p:sp>
            <p:nvSpPr>
              <p:cNvPr id="65" name="Rechthoek 64">
                <a:extLst>
                  <a:ext uri="{FF2B5EF4-FFF2-40B4-BE49-F238E27FC236}">
                    <a16:creationId xmlns:a16="http://schemas.microsoft.com/office/drawing/2014/main" id="{0E6854CC-AB8D-66AB-52DA-959D29433257}"/>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B9F62523-6246-911F-CD90-2350553EC9CB}"/>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67" name="Tekstvak 66">
                <a:extLst>
                  <a:ext uri="{FF2B5EF4-FFF2-40B4-BE49-F238E27FC236}">
                    <a16:creationId xmlns:a16="http://schemas.microsoft.com/office/drawing/2014/main" id="{C4045DCD-238E-A623-DDDA-803092530914}"/>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front</a:t>
                </a:r>
              </a:p>
            </p:txBody>
          </p:sp>
          <p:sp>
            <p:nvSpPr>
              <p:cNvPr id="68" name="Tekstvak 67">
                <a:extLst>
                  <a:ext uri="{FF2B5EF4-FFF2-40B4-BE49-F238E27FC236}">
                    <a16:creationId xmlns:a16="http://schemas.microsoft.com/office/drawing/2014/main" id="{41847825-0A19-76A2-16D6-051911D3A7CC}"/>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back</a:t>
                </a:r>
              </a:p>
            </p:txBody>
          </p:sp>
          <p:sp>
            <p:nvSpPr>
              <p:cNvPr id="69" name="Vrije vorm: vorm 68">
                <a:extLst>
                  <a:ext uri="{FF2B5EF4-FFF2-40B4-BE49-F238E27FC236}">
                    <a16:creationId xmlns:a16="http://schemas.microsoft.com/office/drawing/2014/main" id="{DEFFC83E-362F-0766-DAC3-5A3D76DEEE7C}"/>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70" name="Gelijkbenige driehoek 69">
                <a:extLst>
                  <a:ext uri="{FF2B5EF4-FFF2-40B4-BE49-F238E27FC236}">
                    <a16:creationId xmlns:a16="http://schemas.microsoft.com/office/drawing/2014/main" id="{D83215C3-6DAA-FC2E-08AC-59534812FD6D}"/>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71" name="Groep 70">
                <a:extLst>
                  <a:ext uri="{FF2B5EF4-FFF2-40B4-BE49-F238E27FC236}">
                    <a16:creationId xmlns:a16="http://schemas.microsoft.com/office/drawing/2014/main" id="{60D0D8D4-4840-6D57-DE97-640E2B71613A}"/>
                  </a:ext>
                </a:extLst>
              </p:cNvPr>
              <p:cNvGrpSpPr/>
              <p:nvPr userDrawn="1"/>
            </p:nvGrpSpPr>
            <p:grpSpPr>
              <a:xfrm>
                <a:off x="-3257052" y="3032066"/>
                <a:ext cx="182309" cy="163794"/>
                <a:chOff x="12832541" y="3162395"/>
                <a:chExt cx="219532" cy="197236"/>
              </a:xfrm>
            </p:grpSpPr>
            <p:sp>
              <p:nvSpPr>
                <p:cNvPr id="76" name="Rechthoek 75">
                  <a:extLst>
                    <a:ext uri="{FF2B5EF4-FFF2-40B4-BE49-F238E27FC236}">
                      <a16:creationId xmlns:a16="http://schemas.microsoft.com/office/drawing/2014/main" id="{438C57B6-4068-F6DB-BE08-DBE37C754AA7}"/>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E3B5FAC6-523A-9D2E-F130-64E7BE0F1282}"/>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814ED78B-BA23-AE31-2579-FD1B5CEED60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nvGrpSpPr>
              <p:cNvPr id="72" name="Groep 71">
                <a:extLst>
                  <a:ext uri="{FF2B5EF4-FFF2-40B4-BE49-F238E27FC236}">
                    <a16:creationId xmlns:a16="http://schemas.microsoft.com/office/drawing/2014/main" id="{91FB530E-6027-A6F6-DCCF-ED1A6BF330D7}"/>
                  </a:ext>
                </a:extLst>
              </p:cNvPr>
              <p:cNvGrpSpPr/>
              <p:nvPr userDrawn="1"/>
            </p:nvGrpSpPr>
            <p:grpSpPr>
              <a:xfrm>
                <a:off x="-3257053" y="3276580"/>
                <a:ext cx="182309" cy="163794"/>
                <a:chOff x="12832541" y="3162395"/>
                <a:chExt cx="219532" cy="197236"/>
              </a:xfrm>
            </p:grpSpPr>
            <p:sp>
              <p:nvSpPr>
                <p:cNvPr id="73" name="Rechthoek 72">
                  <a:extLst>
                    <a:ext uri="{FF2B5EF4-FFF2-40B4-BE49-F238E27FC236}">
                      <a16:creationId xmlns:a16="http://schemas.microsoft.com/office/drawing/2014/main" id="{9308564A-04EF-29B2-6546-558F2DF32AA0}"/>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A916F82D-2FA9-A220-80EA-5FE020B66C70}"/>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5D896874-187A-61D9-F96B-CA41875D0C48}"/>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sp>
          <p:nvSpPr>
            <p:cNvPr id="28" name="Ovaal 27">
              <a:extLst>
                <a:ext uri="{FF2B5EF4-FFF2-40B4-BE49-F238E27FC236}">
                  <a16:creationId xmlns:a16="http://schemas.microsoft.com/office/drawing/2014/main" id="{0E473E70-93CD-22D0-DD9B-43383074D353}"/>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9" name="Rechthoek 28">
              <a:extLst>
                <a:ext uri="{FF2B5EF4-FFF2-40B4-BE49-F238E27FC236}">
                  <a16:creationId xmlns:a16="http://schemas.microsoft.com/office/drawing/2014/main" id="{41F2ECBA-8E14-AAB0-975C-9B7DC969CA2B}"/>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30" name="Rechthoek 29">
              <a:extLst>
                <a:ext uri="{FF2B5EF4-FFF2-40B4-BE49-F238E27FC236}">
                  <a16:creationId xmlns:a16="http://schemas.microsoft.com/office/drawing/2014/main" id="{5EF087F5-D56F-D65C-BDA4-C27AAD66236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grpSp>
          <p:nvGrpSpPr>
            <p:cNvPr id="31" name="Groep 30">
              <a:extLst>
                <a:ext uri="{FF2B5EF4-FFF2-40B4-BE49-F238E27FC236}">
                  <a16:creationId xmlns:a16="http://schemas.microsoft.com/office/drawing/2014/main" id="{C74B3E2D-9B50-8A3A-0029-2271304AED17}"/>
                </a:ext>
              </a:extLst>
            </p:cNvPr>
            <p:cNvGrpSpPr/>
            <p:nvPr userDrawn="1"/>
          </p:nvGrpSpPr>
          <p:grpSpPr>
            <a:xfrm>
              <a:off x="-3426605" y="4716809"/>
              <a:ext cx="514284" cy="506545"/>
              <a:chOff x="12617641" y="3403239"/>
              <a:chExt cx="752963" cy="741634"/>
            </a:xfrm>
          </p:grpSpPr>
          <p:grpSp>
            <p:nvGrpSpPr>
              <p:cNvPr id="49" name="Groep 48">
                <a:extLst>
                  <a:ext uri="{FF2B5EF4-FFF2-40B4-BE49-F238E27FC236}">
                    <a16:creationId xmlns:a16="http://schemas.microsoft.com/office/drawing/2014/main" id="{C865EA9F-C792-978D-24AE-461B0C27C426}"/>
                  </a:ext>
                </a:extLst>
              </p:cNvPr>
              <p:cNvGrpSpPr/>
              <p:nvPr userDrawn="1"/>
            </p:nvGrpSpPr>
            <p:grpSpPr>
              <a:xfrm>
                <a:off x="12771530" y="3403239"/>
                <a:ext cx="467176" cy="448491"/>
                <a:chOff x="12782157" y="3403239"/>
                <a:chExt cx="467176" cy="448491"/>
              </a:xfrm>
            </p:grpSpPr>
            <p:grpSp>
              <p:nvGrpSpPr>
                <p:cNvPr id="52" name="Groep 51">
                  <a:extLst>
                    <a:ext uri="{FF2B5EF4-FFF2-40B4-BE49-F238E27FC236}">
                      <a16:creationId xmlns:a16="http://schemas.microsoft.com/office/drawing/2014/main" id="{0A845A87-3066-3A03-AEB0-086EF3BD4A02}"/>
                    </a:ext>
                  </a:extLst>
                </p:cNvPr>
                <p:cNvGrpSpPr/>
                <p:nvPr userDrawn="1"/>
              </p:nvGrpSpPr>
              <p:grpSpPr>
                <a:xfrm>
                  <a:off x="12782157" y="3403239"/>
                  <a:ext cx="412976" cy="396132"/>
                  <a:chOff x="13554906" y="3320109"/>
                  <a:chExt cx="443917" cy="425811"/>
                </a:xfrm>
              </p:grpSpPr>
              <p:grpSp>
                <p:nvGrpSpPr>
                  <p:cNvPr id="59" name="Groep 58">
                    <a:extLst>
                      <a:ext uri="{FF2B5EF4-FFF2-40B4-BE49-F238E27FC236}">
                        <a16:creationId xmlns:a16="http://schemas.microsoft.com/office/drawing/2014/main" id="{200BCA4E-942C-B22E-E7DB-F2D855078899}"/>
                      </a:ext>
                    </a:extLst>
                  </p:cNvPr>
                  <p:cNvGrpSpPr/>
                  <p:nvPr userDrawn="1"/>
                </p:nvGrpSpPr>
                <p:grpSpPr>
                  <a:xfrm>
                    <a:off x="13554906" y="3320109"/>
                    <a:ext cx="443917" cy="425811"/>
                    <a:chOff x="12909684" y="1276143"/>
                    <a:chExt cx="443917" cy="425811"/>
                  </a:xfrm>
                </p:grpSpPr>
                <p:sp>
                  <p:nvSpPr>
                    <p:cNvPr id="62" name="Rechthoek 61">
                      <a:extLst>
                        <a:ext uri="{FF2B5EF4-FFF2-40B4-BE49-F238E27FC236}">
                          <a16:creationId xmlns:a16="http://schemas.microsoft.com/office/drawing/2014/main" id="{91D7E52B-2554-9283-527F-A0EBDD6E84EB}"/>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05AEFB40-7431-FE5A-4725-2760C174E95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4" name="Ovaal 63">
                      <a:extLst>
                        <a:ext uri="{FF2B5EF4-FFF2-40B4-BE49-F238E27FC236}">
                          <a16:creationId xmlns:a16="http://schemas.microsoft.com/office/drawing/2014/main" id="{FAF0F998-6570-36DB-2E26-8A224C9AD03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60" name="Afbeelding 59">
                    <a:extLst>
                      <a:ext uri="{FF2B5EF4-FFF2-40B4-BE49-F238E27FC236}">
                        <a16:creationId xmlns:a16="http://schemas.microsoft.com/office/drawing/2014/main" id="{148053B1-4CB2-132F-A540-EC9A560DB2B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61" name="Afbeelding 60">
                    <a:extLst>
                      <a:ext uri="{FF2B5EF4-FFF2-40B4-BE49-F238E27FC236}">
                        <a16:creationId xmlns:a16="http://schemas.microsoft.com/office/drawing/2014/main" id="{DC54D653-64A2-B113-CAA2-436585BEBC7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3" name="Groep 52">
                  <a:extLst>
                    <a:ext uri="{FF2B5EF4-FFF2-40B4-BE49-F238E27FC236}">
                      <a16:creationId xmlns:a16="http://schemas.microsoft.com/office/drawing/2014/main" id="{7E04B4D3-79C8-BAAC-6B56-36D30FC74C4C}"/>
                    </a:ext>
                  </a:extLst>
                </p:cNvPr>
                <p:cNvGrpSpPr/>
                <p:nvPr userDrawn="1"/>
              </p:nvGrpSpPr>
              <p:grpSpPr>
                <a:xfrm>
                  <a:off x="13103513" y="3705268"/>
                  <a:ext cx="145820" cy="146462"/>
                  <a:chOff x="13096169" y="3602278"/>
                  <a:chExt cx="145820" cy="146462"/>
                </a:xfrm>
              </p:grpSpPr>
              <p:sp>
                <p:nvSpPr>
                  <p:cNvPr id="57" name="Rechthoek 56">
                    <a:extLst>
                      <a:ext uri="{FF2B5EF4-FFF2-40B4-BE49-F238E27FC236}">
                        <a16:creationId xmlns:a16="http://schemas.microsoft.com/office/drawing/2014/main" id="{ED1F9E12-10B5-769D-5713-E7CCB0463FC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50D76793-148A-B33A-1359-05D7486E522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54" name="Groep 53">
                  <a:extLst>
                    <a:ext uri="{FF2B5EF4-FFF2-40B4-BE49-F238E27FC236}">
                      <a16:creationId xmlns:a16="http://schemas.microsoft.com/office/drawing/2014/main" id="{36ECFE46-FEC1-E69F-A98F-7D75E4F0ABBA}"/>
                    </a:ext>
                  </a:extLst>
                </p:cNvPr>
                <p:cNvGrpSpPr/>
                <p:nvPr userDrawn="1"/>
              </p:nvGrpSpPr>
              <p:grpSpPr>
                <a:xfrm rot="10800000">
                  <a:off x="13061402" y="3665637"/>
                  <a:ext cx="145820" cy="146462"/>
                  <a:chOff x="13096169" y="3602278"/>
                  <a:chExt cx="145820" cy="146462"/>
                </a:xfrm>
              </p:grpSpPr>
              <p:sp>
                <p:nvSpPr>
                  <p:cNvPr id="55" name="Rechthoek 54">
                    <a:extLst>
                      <a:ext uri="{FF2B5EF4-FFF2-40B4-BE49-F238E27FC236}">
                        <a16:creationId xmlns:a16="http://schemas.microsoft.com/office/drawing/2014/main" id="{31D50F45-6BAD-1CD4-DEB3-8C6580F8853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3B547143-3269-3065-0FC5-01B8C46B248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50" name="Rechthoek 49">
                <a:extLst>
                  <a:ext uri="{FF2B5EF4-FFF2-40B4-BE49-F238E27FC236}">
                    <a16:creationId xmlns:a16="http://schemas.microsoft.com/office/drawing/2014/main" id="{A0313EFD-60A8-6A8D-F430-4439A113E47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51" name="Gelijkbenige driehoek 50">
                <a:extLst>
                  <a:ext uri="{FF2B5EF4-FFF2-40B4-BE49-F238E27FC236}">
                    <a16:creationId xmlns:a16="http://schemas.microsoft.com/office/drawing/2014/main" id="{110036C1-0D8E-8B42-361C-174148E3A61F}"/>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32" name="Rechthoek 31">
              <a:extLst>
                <a:ext uri="{FF2B5EF4-FFF2-40B4-BE49-F238E27FC236}">
                  <a16:creationId xmlns:a16="http://schemas.microsoft.com/office/drawing/2014/main" id="{160A4278-5374-BD21-3578-4FB32517CD6C}"/>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33" name="ICOON_info">
              <a:extLst>
                <a:ext uri="{FF2B5EF4-FFF2-40B4-BE49-F238E27FC236}">
                  <a16:creationId xmlns:a16="http://schemas.microsoft.com/office/drawing/2014/main" id="{4D96DA13-4DAD-8584-EADF-701ACBAC6761}"/>
                </a:ext>
              </a:extLst>
            </p:cNvPr>
            <p:cNvGrpSpPr/>
            <p:nvPr userDrawn="1"/>
          </p:nvGrpSpPr>
          <p:grpSpPr>
            <a:xfrm>
              <a:off x="-376736" y="5282697"/>
              <a:ext cx="283685" cy="283685"/>
              <a:chOff x="-510741" y="5913713"/>
              <a:chExt cx="267555" cy="267555"/>
            </a:xfrm>
          </p:grpSpPr>
          <p:sp>
            <p:nvSpPr>
              <p:cNvPr id="47" name="Ovaal 46">
                <a:extLst>
                  <a:ext uri="{FF2B5EF4-FFF2-40B4-BE49-F238E27FC236}">
                    <a16:creationId xmlns:a16="http://schemas.microsoft.com/office/drawing/2014/main" id="{8FE3F926-9E65-DE46-68FF-2D39350B478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48" name="Graphic 163" descr="Informatie">
                <a:extLst>
                  <a:ext uri="{FF2B5EF4-FFF2-40B4-BE49-F238E27FC236}">
                    <a16:creationId xmlns:a16="http://schemas.microsoft.com/office/drawing/2014/main" id="{F2E65EF4-CEE6-D145-764F-E57405CF61A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34" name="Groep 33">
              <a:extLst>
                <a:ext uri="{FF2B5EF4-FFF2-40B4-BE49-F238E27FC236}">
                  <a16:creationId xmlns:a16="http://schemas.microsoft.com/office/drawing/2014/main" id="{49DD52A1-898D-9FDA-EF55-1A0086D1B4C3}"/>
                </a:ext>
              </a:extLst>
            </p:cNvPr>
            <p:cNvGrpSpPr/>
            <p:nvPr userDrawn="1"/>
          </p:nvGrpSpPr>
          <p:grpSpPr>
            <a:xfrm>
              <a:off x="-938434" y="5546300"/>
              <a:ext cx="627798" cy="576693"/>
              <a:chOff x="-938434" y="4570310"/>
              <a:chExt cx="627798" cy="576693"/>
            </a:xfrm>
          </p:grpSpPr>
          <p:grpSp>
            <p:nvGrpSpPr>
              <p:cNvPr id="42" name="Inspireren">
                <a:extLst>
                  <a:ext uri="{FF2B5EF4-FFF2-40B4-BE49-F238E27FC236}">
                    <a16:creationId xmlns:a16="http://schemas.microsoft.com/office/drawing/2014/main" id="{A94209F5-2B67-1479-083D-3ADE1755F4AB}"/>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4" name="Freeform 12">
                  <a:extLst>
                    <a:ext uri="{FF2B5EF4-FFF2-40B4-BE49-F238E27FC236}">
                      <a16:creationId xmlns:a16="http://schemas.microsoft.com/office/drawing/2014/main" id="{4D877333-47EA-79A1-BF4B-7F4951A1E05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5" name="Freeform 13">
                  <a:extLst>
                    <a:ext uri="{FF2B5EF4-FFF2-40B4-BE49-F238E27FC236}">
                      <a16:creationId xmlns:a16="http://schemas.microsoft.com/office/drawing/2014/main" id="{C1B8F37B-5CDC-0D0F-90F7-8ACB9FA80D4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6" name="Freeform 14">
                  <a:extLst>
                    <a:ext uri="{FF2B5EF4-FFF2-40B4-BE49-F238E27FC236}">
                      <a16:creationId xmlns:a16="http://schemas.microsoft.com/office/drawing/2014/main" id="{E46EEE15-BC47-E60C-44FC-B6A5D773FBE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43" name="Tekstvak 42">
                <a:extLst>
                  <a:ext uri="{FF2B5EF4-FFF2-40B4-BE49-F238E27FC236}">
                    <a16:creationId xmlns:a16="http://schemas.microsoft.com/office/drawing/2014/main" id="{2A8516BF-F109-482E-38A8-64943B9B28DC}"/>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35" name="Groep 34">
              <a:extLst>
                <a:ext uri="{FF2B5EF4-FFF2-40B4-BE49-F238E27FC236}">
                  <a16:creationId xmlns:a16="http://schemas.microsoft.com/office/drawing/2014/main" id="{546E12C2-1784-2D44-E6C8-3D1A1BD02624}"/>
                </a:ext>
              </a:extLst>
            </p:cNvPr>
            <p:cNvGrpSpPr/>
            <p:nvPr userDrawn="1"/>
          </p:nvGrpSpPr>
          <p:grpSpPr>
            <a:xfrm>
              <a:off x="-3365484" y="1226982"/>
              <a:ext cx="446937" cy="406485"/>
              <a:chOff x="-3563526" y="1409294"/>
              <a:chExt cx="354190" cy="322133"/>
            </a:xfrm>
          </p:grpSpPr>
          <p:grpSp>
            <p:nvGrpSpPr>
              <p:cNvPr id="36" name="Groep 35">
                <a:extLst>
                  <a:ext uri="{FF2B5EF4-FFF2-40B4-BE49-F238E27FC236}">
                    <a16:creationId xmlns:a16="http://schemas.microsoft.com/office/drawing/2014/main" id="{5E9F53E1-34E0-D268-E24F-F25129899F59}"/>
                  </a:ext>
                </a:extLst>
              </p:cNvPr>
              <p:cNvGrpSpPr/>
              <p:nvPr userDrawn="1"/>
            </p:nvGrpSpPr>
            <p:grpSpPr>
              <a:xfrm>
                <a:off x="-3499992" y="1409294"/>
                <a:ext cx="225195" cy="195499"/>
                <a:chOff x="8987389" y="1361199"/>
                <a:chExt cx="2200275" cy="1914525"/>
              </a:xfrm>
            </p:grpSpPr>
            <p:sp>
              <p:nvSpPr>
                <p:cNvPr id="38" name="Vrije vorm: vorm 37">
                  <a:extLst>
                    <a:ext uri="{FF2B5EF4-FFF2-40B4-BE49-F238E27FC236}">
                      <a16:creationId xmlns:a16="http://schemas.microsoft.com/office/drawing/2014/main" id="{7E234596-2E4E-7F63-E423-65C33D1DAE0C}"/>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Segoe UI Light"/>
                  </a:endParaRPr>
                </a:p>
              </p:txBody>
            </p:sp>
            <p:grpSp>
              <p:nvGrpSpPr>
                <p:cNvPr id="39" name="Groep 38">
                  <a:extLst>
                    <a:ext uri="{FF2B5EF4-FFF2-40B4-BE49-F238E27FC236}">
                      <a16:creationId xmlns:a16="http://schemas.microsoft.com/office/drawing/2014/main" id="{3A33A841-7BE3-9D3E-B3CB-9B92097AA9FC}"/>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40" name="Vrije vorm: vorm 39">
                    <a:extLst>
                      <a:ext uri="{FF2B5EF4-FFF2-40B4-BE49-F238E27FC236}">
                        <a16:creationId xmlns:a16="http://schemas.microsoft.com/office/drawing/2014/main" id="{D6D4C616-FB00-9E26-5E98-5114D4833673}"/>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sp>
                <p:nvSpPr>
                  <p:cNvPr id="41" name="Vrije vorm: vorm 40">
                    <a:extLst>
                      <a:ext uri="{FF2B5EF4-FFF2-40B4-BE49-F238E27FC236}">
                        <a16:creationId xmlns:a16="http://schemas.microsoft.com/office/drawing/2014/main" id="{694011EF-18B0-1F74-D456-D3014A567708}"/>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grpSp>
          </p:grpSp>
          <p:sp>
            <p:nvSpPr>
              <p:cNvPr id="37" name="Tekstvak 36">
                <a:extLst>
                  <a:ext uri="{FF2B5EF4-FFF2-40B4-BE49-F238E27FC236}">
                    <a16:creationId xmlns:a16="http://schemas.microsoft.com/office/drawing/2014/main" id="{4792C8E4-BBF6-BDAD-4E9E-F58FC9813251}"/>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88" name="Tijdelijke aanduiding voor tekst 15">
            <a:extLst>
              <a:ext uri="{FF2B5EF4-FFF2-40B4-BE49-F238E27FC236}">
                <a16:creationId xmlns:a16="http://schemas.microsoft.com/office/drawing/2014/main" id="{0023AFB6-1403-A4C1-716C-051E9599D791}"/>
              </a:ext>
            </a:extLst>
          </p:cNvPr>
          <p:cNvSpPr>
            <a:spLocks noGrp="1"/>
          </p:cNvSpPr>
          <p:nvPr>
            <p:ph type="body" sz="quarter" idx="18" hasCustomPrompt="1"/>
          </p:nvPr>
        </p:nvSpPr>
        <p:spPr>
          <a:xfrm>
            <a:off x="718947" y="722313"/>
            <a:ext cx="1594247" cy="812512"/>
          </a:xfrm>
          <a:blipFill>
            <a:blip r:embed="rId4"/>
            <a:stretch>
              <a:fillRect/>
            </a:stretch>
          </a:blipFill>
        </p:spPr>
        <p:txBody>
          <a:bodyPr/>
          <a:lstStyle>
            <a:lvl1pPr marL="0" indent="0">
              <a:buNone/>
              <a:defRPr sz="100"/>
            </a:lvl1pPr>
          </a:lstStyle>
          <a:p>
            <a:pPr lvl="0"/>
            <a:r>
              <a:rPr lang="en-GB"/>
              <a:t> </a:t>
            </a:r>
          </a:p>
        </p:txBody>
      </p:sp>
      <p:sp>
        <p:nvSpPr>
          <p:cNvPr id="80" name="Tijdelijke aanduiding voor datum 3">
            <a:extLst>
              <a:ext uri="{FF2B5EF4-FFF2-40B4-BE49-F238E27FC236}">
                <a16:creationId xmlns:a16="http://schemas.microsoft.com/office/drawing/2014/main" id="{D410F314-1D67-A031-C451-797022B4925A}"/>
              </a:ext>
            </a:extLst>
          </p:cNvPr>
          <p:cNvSpPr>
            <a:spLocks noGrp="1"/>
          </p:cNvSpPr>
          <p:nvPr>
            <p:ph type="dt" sz="half" idx="2"/>
          </p:nvPr>
        </p:nvSpPr>
        <p:spPr>
          <a:xfrm>
            <a:off x="718946" y="6195358"/>
            <a:ext cx="2933400" cy="151790"/>
          </a:xfrm>
          <a:prstGeom prst="rect">
            <a:avLst/>
          </a:prstGeom>
        </p:spPr>
        <p:txBody>
          <a:bodyPr vert="horz" lIns="0" tIns="0" rIns="0" bIns="0" rtlCol="0" anchor="ctr">
            <a:noAutofit/>
          </a:bodyPr>
          <a:lstStyle>
            <a:lvl1pPr algn="l">
              <a:defRPr sz="1600">
                <a:solidFill>
                  <a:schemeClr val="tx1"/>
                </a:solidFill>
              </a:defRPr>
            </a:lvl1pPr>
          </a:lstStyle>
          <a:p>
            <a:fld id="{CF97DA82-84C5-4972-A41D-D2D51EA09891}" type="datetime3">
              <a:rPr lang="en-GB" smtClean="0"/>
              <a:t>26 November, 2024</a:t>
            </a:fld>
            <a:endParaRPr lang="en-GB"/>
          </a:p>
        </p:txBody>
      </p:sp>
      <p:sp>
        <p:nvSpPr>
          <p:cNvPr id="5" name="Tijdelijke aanduiding voor titel 1">
            <a:extLst>
              <a:ext uri="{FF2B5EF4-FFF2-40B4-BE49-F238E27FC236}">
                <a16:creationId xmlns:a16="http://schemas.microsoft.com/office/drawing/2014/main" id="{4F234B24-83D3-7CC9-76C9-6555FFA155AD}"/>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pPr algn="l"/>
            <a:r>
              <a:rPr lang="en-GB" sz="1600" b="1" cap="none" baseline="0" noProof="0">
                <a:solidFill>
                  <a:schemeClr val="accent1"/>
                </a:solidFill>
                <a:latin typeface="+mj-lt"/>
              </a:rPr>
              <a:t>Title slide</a:t>
            </a:r>
          </a:p>
        </p:txBody>
      </p:sp>
      <p:sp>
        <p:nvSpPr>
          <p:cNvPr id="9" name="Tijdelijke aanduiding voor tekst 8">
            <a:extLst>
              <a:ext uri="{FF2B5EF4-FFF2-40B4-BE49-F238E27FC236}">
                <a16:creationId xmlns:a16="http://schemas.microsoft.com/office/drawing/2014/main" id="{4FD4B358-1033-FC99-149E-62875FBFF322}"/>
              </a:ext>
            </a:extLst>
          </p:cNvPr>
          <p:cNvSpPr>
            <a:spLocks noGrp="1"/>
          </p:cNvSpPr>
          <p:nvPr>
            <p:ph type="body" sz="quarter" idx="19" hasCustomPrompt="1"/>
          </p:nvPr>
        </p:nvSpPr>
        <p:spPr>
          <a:xfrm>
            <a:off x="721632" y="3438798"/>
            <a:ext cx="5133663" cy="2117352"/>
          </a:xfrm>
        </p:spPr>
        <p:txBody>
          <a:bodyPr anchor="b"/>
          <a:lstStyle>
            <a:lvl1pPr>
              <a:defRPr sz="5000" b="1">
                <a:solidFill>
                  <a:schemeClr val="accent3"/>
                </a:solidFill>
                <a:latin typeface="+mj-lt"/>
              </a:defRPr>
            </a:lvl1pPr>
          </a:lstStyle>
          <a:p>
            <a:pPr lvl="0"/>
            <a:r>
              <a:rPr lang="en-US"/>
              <a:t>The title of the presentation can be placed here</a:t>
            </a:r>
          </a:p>
        </p:txBody>
      </p:sp>
    </p:spTree>
    <p:extLst>
      <p:ext uri="{BB962C8B-B14F-4D97-AF65-F5344CB8AC3E}">
        <p14:creationId xmlns:p14="http://schemas.microsoft.com/office/powerpoint/2010/main" val="2294091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750"/>
                                        <p:tgtEl>
                                          <p:spTgt spid="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80">
                                            <p:txEl>
                                              <p:pRg st="0" end="0"/>
                                            </p:txEl>
                                          </p:spTgt>
                                        </p:tgtEl>
                                        <p:attrNameLst>
                                          <p:attrName>style.visibility</p:attrName>
                                        </p:attrNameLst>
                                      </p:cBhvr>
                                      <p:to>
                                        <p:strVal val="visible"/>
                                      </p:to>
                                    </p:set>
                                    <p:animEffect transition="in" filter="fade">
                                      <p:cBhvr>
                                        <p:cTn id="15" dur="750"/>
                                        <p:tgtEl>
                                          <p:spTgt spid="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childTnLst>
                </p:cTn>
              </p:par>
            </p:tnLst>
          </p:tmpl>
        </p:tmplLst>
      </p:bldP>
      <p:bldP spid="80" grpId="0" build="p"/>
      <p:bldP spid="9" grpId="0">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750"/>
                        <p:tgtEl>
                          <p:spTgt spid="9"/>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Image rounded">
    <p:spTree>
      <p:nvGrpSpPr>
        <p:cNvPr id="1" name=""/>
        <p:cNvGrpSpPr/>
        <p:nvPr/>
      </p:nvGrpSpPr>
      <p:grpSpPr>
        <a:xfrm>
          <a:off x="0" y="0"/>
          <a:ext cx="0" cy="0"/>
          <a:chOff x="0" y="0"/>
          <a:chExt cx="0" cy="0"/>
        </a:xfrm>
      </p:grpSpPr>
      <p:sp>
        <p:nvSpPr>
          <p:cNvPr id="14" name="Tijdelijke aanduiding voor afbeelding 13">
            <a:extLst>
              <a:ext uri="{FF2B5EF4-FFF2-40B4-BE49-F238E27FC236}">
                <a16:creationId xmlns:a16="http://schemas.microsoft.com/office/drawing/2014/main" id="{6D83A196-0A48-69BC-54A6-5B14D8C6FED8}"/>
              </a:ext>
            </a:extLst>
          </p:cNvPr>
          <p:cNvSpPr>
            <a:spLocks noGrp="1"/>
          </p:cNvSpPr>
          <p:nvPr>
            <p:ph type="pic" sz="quarter" idx="13" hasCustomPrompt="1"/>
          </p:nvPr>
        </p:nvSpPr>
        <p:spPr>
          <a:xfrm>
            <a:off x="193040" y="208280"/>
            <a:ext cx="11805920" cy="6441440"/>
          </a:xfrm>
          <a:custGeom>
            <a:avLst/>
            <a:gdLst>
              <a:gd name="connsiteX0" fmla="*/ 301459 w 11805920"/>
              <a:gd name="connsiteY0" fmla="*/ 0 h 6441440"/>
              <a:gd name="connsiteX1" fmla="*/ 11504461 w 11805920"/>
              <a:gd name="connsiteY1" fmla="*/ 0 h 6441440"/>
              <a:gd name="connsiteX2" fmla="*/ 11805920 w 11805920"/>
              <a:gd name="connsiteY2" fmla="*/ 301459 h 6441440"/>
              <a:gd name="connsiteX3" fmla="*/ 11805920 w 11805920"/>
              <a:gd name="connsiteY3" fmla="*/ 6139981 h 6441440"/>
              <a:gd name="connsiteX4" fmla="*/ 11504461 w 11805920"/>
              <a:gd name="connsiteY4" fmla="*/ 6441440 h 6441440"/>
              <a:gd name="connsiteX5" fmla="*/ 301459 w 11805920"/>
              <a:gd name="connsiteY5" fmla="*/ 6441440 h 6441440"/>
              <a:gd name="connsiteX6" fmla="*/ 0 w 11805920"/>
              <a:gd name="connsiteY6" fmla="*/ 6139981 h 6441440"/>
              <a:gd name="connsiteX7" fmla="*/ 0 w 11805920"/>
              <a:gd name="connsiteY7" fmla="*/ 301459 h 6441440"/>
              <a:gd name="connsiteX8" fmla="*/ 301459 w 11805920"/>
              <a:gd name="connsiteY8" fmla="*/ 0 h 644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41440">
                <a:moveTo>
                  <a:pt x="301459" y="0"/>
                </a:moveTo>
                <a:lnTo>
                  <a:pt x="11504461" y="0"/>
                </a:lnTo>
                <a:cubicBezTo>
                  <a:pt x="11670952" y="0"/>
                  <a:pt x="11805920" y="134968"/>
                  <a:pt x="11805920" y="301459"/>
                </a:cubicBezTo>
                <a:lnTo>
                  <a:pt x="11805920" y="6139981"/>
                </a:lnTo>
                <a:cubicBezTo>
                  <a:pt x="11805920" y="6306472"/>
                  <a:pt x="11670952" y="6441440"/>
                  <a:pt x="11504461" y="6441440"/>
                </a:cubicBezTo>
                <a:lnTo>
                  <a:pt x="301459" y="6441440"/>
                </a:lnTo>
                <a:cubicBezTo>
                  <a:pt x="134968" y="6441440"/>
                  <a:pt x="0" y="6306472"/>
                  <a:pt x="0" y="6139981"/>
                </a:cubicBezTo>
                <a:lnTo>
                  <a:pt x="0" y="301459"/>
                </a:lnTo>
                <a:cubicBezTo>
                  <a:pt x="0" y="134968"/>
                  <a:pt x="134968" y="0"/>
                  <a:pt x="30145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noProof="0"/>
              <a:t>Select this placeholder, go to the tab ‘Slidebuilder’, click on ‘Images’, select the preferred image and click on ‘Insert’.</a:t>
            </a:r>
          </a:p>
        </p:txBody>
      </p:sp>
      <p:sp>
        <p:nvSpPr>
          <p:cNvPr id="8" name="Rechthoek: afgeronde hoeken 7">
            <a:extLst>
              <a:ext uri="{FF2B5EF4-FFF2-40B4-BE49-F238E27FC236}">
                <a16:creationId xmlns:a16="http://schemas.microsoft.com/office/drawing/2014/main" id="{E6C0F707-B0B6-4437-92EC-6DC7FCF35DD2}"/>
              </a:ext>
            </a:extLst>
          </p:cNvPr>
          <p:cNvSpPr/>
          <p:nvPr userDrawn="1"/>
        </p:nvSpPr>
        <p:spPr>
          <a:xfrm>
            <a:off x="0" y="-367937"/>
            <a:ext cx="1293752"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Image rounded</a:t>
            </a:r>
            <a:endParaRPr lang="en-GB" sz="2400" b="1" cap="none" baseline="0" noProof="0">
              <a:solidFill>
                <a:schemeClr val="accent1"/>
              </a:solidFill>
              <a:latin typeface="+mj-lt"/>
            </a:endParaRPr>
          </a:p>
        </p:txBody>
      </p:sp>
      <p:grpSp>
        <p:nvGrpSpPr>
          <p:cNvPr id="11" name="INSTRUCTION">
            <a:extLst>
              <a:ext uri="{FF2B5EF4-FFF2-40B4-BE49-F238E27FC236}">
                <a16:creationId xmlns:a16="http://schemas.microsoft.com/office/drawing/2014/main" id="{02470013-1013-A3F7-3D9E-5F5EEE258024}"/>
              </a:ext>
            </a:extLst>
          </p:cNvPr>
          <p:cNvGrpSpPr/>
          <p:nvPr userDrawn="1"/>
        </p:nvGrpSpPr>
        <p:grpSpPr>
          <a:xfrm>
            <a:off x="12377595" y="0"/>
            <a:ext cx="3693114" cy="6236923"/>
            <a:chOff x="-3786165" y="0"/>
            <a:chExt cx="3693114" cy="6236923"/>
          </a:xfrm>
        </p:grpSpPr>
        <p:sp>
          <p:nvSpPr>
            <p:cNvPr id="13" name="Rechthoek 12">
              <a:extLst>
                <a:ext uri="{FF2B5EF4-FFF2-40B4-BE49-F238E27FC236}">
                  <a16:creationId xmlns:a16="http://schemas.microsoft.com/office/drawing/2014/main" id="{C0188B55-60A2-E275-1FE2-418EB681EA9A}"/>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Insert/edit an image</a:t>
              </a:r>
            </a:p>
          </p:txBody>
        </p:sp>
        <p:sp>
          <p:nvSpPr>
            <p:cNvPr id="15" name="Ovaal 14">
              <a:extLst>
                <a:ext uri="{FF2B5EF4-FFF2-40B4-BE49-F238E27FC236}">
                  <a16:creationId xmlns:a16="http://schemas.microsoft.com/office/drawing/2014/main" id="{D158F339-E753-CB84-063E-A202167071D8}"/>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2B5C504C-3403-0EDA-D79D-28A5C6789E13}"/>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0" name="Ovaal 19">
              <a:extLst>
                <a:ext uri="{FF2B5EF4-FFF2-40B4-BE49-F238E27FC236}">
                  <a16:creationId xmlns:a16="http://schemas.microsoft.com/office/drawing/2014/main" id="{8C0E99CA-A54B-D206-9285-9550D0158E64}"/>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1" name="Rechthoek 20">
              <a:extLst>
                <a:ext uri="{FF2B5EF4-FFF2-40B4-BE49-F238E27FC236}">
                  <a16:creationId xmlns:a16="http://schemas.microsoft.com/office/drawing/2014/main" id="{9469C425-5C7E-490E-2377-FBC3D90EBC53}"/>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46FD7A0B-26DD-24DC-D4E3-F520602A5C7B}"/>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41C9B6EB-FDC2-2C31-BFFC-5AAE9C8BEAD3}"/>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4" name="Groep 23">
              <a:extLst>
                <a:ext uri="{FF2B5EF4-FFF2-40B4-BE49-F238E27FC236}">
                  <a16:creationId xmlns:a16="http://schemas.microsoft.com/office/drawing/2014/main" id="{40D1308D-0B2E-99CF-5531-B93822289FFC}"/>
                </a:ext>
              </a:extLst>
            </p:cNvPr>
            <p:cNvGrpSpPr/>
            <p:nvPr userDrawn="1"/>
          </p:nvGrpSpPr>
          <p:grpSpPr>
            <a:xfrm>
              <a:off x="-3314821" y="3054865"/>
              <a:ext cx="1558053" cy="563933"/>
              <a:chOff x="-3314821" y="2981448"/>
              <a:chExt cx="1558053" cy="563933"/>
            </a:xfrm>
          </p:grpSpPr>
          <p:sp>
            <p:nvSpPr>
              <p:cNvPr id="62" name="Rechthoek 61">
                <a:extLst>
                  <a:ext uri="{FF2B5EF4-FFF2-40B4-BE49-F238E27FC236}">
                    <a16:creationId xmlns:a16="http://schemas.microsoft.com/office/drawing/2014/main" id="{4ACBA50A-BC73-8AE9-5362-778CC4D035C6}"/>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79F1DD6D-5476-FDB6-8A1A-9605331A1F15}"/>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64" name="Tekstvak 63">
                <a:extLst>
                  <a:ext uri="{FF2B5EF4-FFF2-40B4-BE49-F238E27FC236}">
                    <a16:creationId xmlns:a16="http://schemas.microsoft.com/office/drawing/2014/main" id="{C8FB0183-C6C4-CDB2-1C84-CA20DA6B354F}"/>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front</a:t>
                </a:r>
              </a:p>
            </p:txBody>
          </p:sp>
          <p:sp>
            <p:nvSpPr>
              <p:cNvPr id="65" name="Tekstvak 64">
                <a:extLst>
                  <a:ext uri="{FF2B5EF4-FFF2-40B4-BE49-F238E27FC236}">
                    <a16:creationId xmlns:a16="http://schemas.microsoft.com/office/drawing/2014/main" id="{CB4F4368-CE10-4374-47BD-1052D675A684}"/>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back</a:t>
                </a:r>
              </a:p>
            </p:txBody>
          </p:sp>
          <p:sp>
            <p:nvSpPr>
              <p:cNvPr id="66" name="Vrije vorm: vorm 65">
                <a:extLst>
                  <a:ext uri="{FF2B5EF4-FFF2-40B4-BE49-F238E27FC236}">
                    <a16:creationId xmlns:a16="http://schemas.microsoft.com/office/drawing/2014/main" id="{62D28746-5333-27A1-6D1A-F2A564015547}"/>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67" name="Gelijkbenige driehoek 66">
                <a:extLst>
                  <a:ext uri="{FF2B5EF4-FFF2-40B4-BE49-F238E27FC236}">
                    <a16:creationId xmlns:a16="http://schemas.microsoft.com/office/drawing/2014/main" id="{F3E72E5D-1E97-9514-38DF-09E303194226}"/>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68" name="Groep 67">
                <a:extLst>
                  <a:ext uri="{FF2B5EF4-FFF2-40B4-BE49-F238E27FC236}">
                    <a16:creationId xmlns:a16="http://schemas.microsoft.com/office/drawing/2014/main" id="{6C122610-0D7B-3046-F106-442A5E44AB95}"/>
                  </a:ext>
                </a:extLst>
              </p:cNvPr>
              <p:cNvGrpSpPr/>
              <p:nvPr userDrawn="1"/>
            </p:nvGrpSpPr>
            <p:grpSpPr>
              <a:xfrm>
                <a:off x="-3257052" y="3032066"/>
                <a:ext cx="182309" cy="163794"/>
                <a:chOff x="12832541" y="3162395"/>
                <a:chExt cx="219532" cy="197236"/>
              </a:xfrm>
            </p:grpSpPr>
            <p:sp>
              <p:nvSpPr>
                <p:cNvPr id="73" name="Rechthoek 72">
                  <a:extLst>
                    <a:ext uri="{FF2B5EF4-FFF2-40B4-BE49-F238E27FC236}">
                      <a16:creationId xmlns:a16="http://schemas.microsoft.com/office/drawing/2014/main" id="{FE68F766-9584-5097-28F3-EDBBDF7479C8}"/>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E82CD180-3950-FA3A-35C2-057E849BB46A}"/>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62F3BF54-D85F-4BBA-EF59-C6D5A100700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nvGrpSpPr>
              <p:cNvPr id="69" name="Groep 68">
                <a:extLst>
                  <a:ext uri="{FF2B5EF4-FFF2-40B4-BE49-F238E27FC236}">
                    <a16:creationId xmlns:a16="http://schemas.microsoft.com/office/drawing/2014/main" id="{73D31F97-8487-9072-4043-449DE8F76CD7}"/>
                  </a:ext>
                </a:extLst>
              </p:cNvPr>
              <p:cNvGrpSpPr/>
              <p:nvPr userDrawn="1"/>
            </p:nvGrpSpPr>
            <p:grpSpPr>
              <a:xfrm>
                <a:off x="-3257053" y="3276580"/>
                <a:ext cx="182309" cy="163794"/>
                <a:chOff x="12832541" y="3162395"/>
                <a:chExt cx="219532" cy="197236"/>
              </a:xfrm>
            </p:grpSpPr>
            <p:sp>
              <p:nvSpPr>
                <p:cNvPr id="70" name="Rechthoek 69">
                  <a:extLst>
                    <a:ext uri="{FF2B5EF4-FFF2-40B4-BE49-F238E27FC236}">
                      <a16:creationId xmlns:a16="http://schemas.microsoft.com/office/drawing/2014/main" id="{5698B3CD-B731-827D-6F1B-C5131189D452}"/>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72773700-9781-FB2F-D726-44D264CCAEFF}"/>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A62C6BD1-CBCE-1FC4-577B-A0C2C1CF38B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sp>
          <p:nvSpPr>
            <p:cNvPr id="25" name="Ovaal 24">
              <a:extLst>
                <a:ext uri="{FF2B5EF4-FFF2-40B4-BE49-F238E27FC236}">
                  <a16:creationId xmlns:a16="http://schemas.microsoft.com/office/drawing/2014/main" id="{0846D88A-6FF8-E095-95CE-E792DB5BEAAC}"/>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D081C8FD-4C99-DEB7-76F8-627DD4384D9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75BDBC53-FE07-4039-4F0E-B1D5C7DB4BE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grpSp>
          <p:nvGrpSpPr>
            <p:cNvPr id="28" name="Groep 27">
              <a:extLst>
                <a:ext uri="{FF2B5EF4-FFF2-40B4-BE49-F238E27FC236}">
                  <a16:creationId xmlns:a16="http://schemas.microsoft.com/office/drawing/2014/main" id="{B9F9DE75-0A01-3E18-DCCA-29113A8666D7}"/>
                </a:ext>
              </a:extLst>
            </p:cNvPr>
            <p:cNvGrpSpPr/>
            <p:nvPr userDrawn="1"/>
          </p:nvGrpSpPr>
          <p:grpSpPr>
            <a:xfrm>
              <a:off x="-3426605" y="4716809"/>
              <a:ext cx="514284" cy="506545"/>
              <a:chOff x="12617641" y="3403239"/>
              <a:chExt cx="752963" cy="741634"/>
            </a:xfrm>
          </p:grpSpPr>
          <p:grpSp>
            <p:nvGrpSpPr>
              <p:cNvPr id="46" name="Groep 45">
                <a:extLst>
                  <a:ext uri="{FF2B5EF4-FFF2-40B4-BE49-F238E27FC236}">
                    <a16:creationId xmlns:a16="http://schemas.microsoft.com/office/drawing/2014/main" id="{1572328C-87B7-3F50-E22D-1E58ABD7196E}"/>
                  </a:ext>
                </a:extLst>
              </p:cNvPr>
              <p:cNvGrpSpPr/>
              <p:nvPr userDrawn="1"/>
            </p:nvGrpSpPr>
            <p:grpSpPr>
              <a:xfrm>
                <a:off x="12771530" y="3403239"/>
                <a:ext cx="467176" cy="448491"/>
                <a:chOff x="12782157" y="3403239"/>
                <a:chExt cx="467176" cy="448491"/>
              </a:xfrm>
            </p:grpSpPr>
            <p:grpSp>
              <p:nvGrpSpPr>
                <p:cNvPr id="49" name="Groep 48">
                  <a:extLst>
                    <a:ext uri="{FF2B5EF4-FFF2-40B4-BE49-F238E27FC236}">
                      <a16:creationId xmlns:a16="http://schemas.microsoft.com/office/drawing/2014/main" id="{924110DF-F795-1821-073B-25CE4B20EF47}"/>
                    </a:ext>
                  </a:extLst>
                </p:cNvPr>
                <p:cNvGrpSpPr/>
                <p:nvPr userDrawn="1"/>
              </p:nvGrpSpPr>
              <p:grpSpPr>
                <a:xfrm>
                  <a:off x="12782157" y="3403239"/>
                  <a:ext cx="412976" cy="396132"/>
                  <a:chOff x="13554906" y="3320109"/>
                  <a:chExt cx="443917" cy="425811"/>
                </a:xfrm>
              </p:grpSpPr>
              <p:grpSp>
                <p:nvGrpSpPr>
                  <p:cNvPr id="56" name="Groep 55">
                    <a:extLst>
                      <a:ext uri="{FF2B5EF4-FFF2-40B4-BE49-F238E27FC236}">
                        <a16:creationId xmlns:a16="http://schemas.microsoft.com/office/drawing/2014/main" id="{12FB4A97-ABE3-6B92-B6E9-5027BD644850}"/>
                      </a:ext>
                    </a:extLst>
                  </p:cNvPr>
                  <p:cNvGrpSpPr/>
                  <p:nvPr userDrawn="1"/>
                </p:nvGrpSpPr>
                <p:grpSpPr>
                  <a:xfrm>
                    <a:off x="13554906" y="3320109"/>
                    <a:ext cx="443917" cy="425811"/>
                    <a:chOff x="12909684" y="1276143"/>
                    <a:chExt cx="443917" cy="425811"/>
                  </a:xfrm>
                </p:grpSpPr>
                <p:sp>
                  <p:nvSpPr>
                    <p:cNvPr id="59" name="Rechthoek 58">
                      <a:extLst>
                        <a:ext uri="{FF2B5EF4-FFF2-40B4-BE49-F238E27FC236}">
                          <a16:creationId xmlns:a16="http://schemas.microsoft.com/office/drawing/2014/main" id="{2C3C0990-5988-F854-B014-E8C840C57FA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0" name="Rechthoek 59">
                      <a:extLst>
                        <a:ext uri="{FF2B5EF4-FFF2-40B4-BE49-F238E27FC236}">
                          <a16:creationId xmlns:a16="http://schemas.microsoft.com/office/drawing/2014/main" id="{9789CB02-5869-769A-C1D0-01F4487BBB9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1" name="Ovaal 60">
                      <a:extLst>
                        <a:ext uri="{FF2B5EF4-FFF2-40B4-BE49-F238E27FC236}">
                          <a16:creationId xmlns:a16="http://schemas.microsoft.com/office/drawing/2014/main" id="{1B4FE718-F85D-738F-8091-F5CD92D4F81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57" name="Afbeelding 56">
                    <a:extLst>
                      <a:ext uri="{FF2B5EF4-FFF2-40B4-BE49-F238E27FC236}">
                        <a16:creationId xmlns:a16="http://schemas.microsoft.com/office/drawing/2014/main" id="{42049BD8-CF6A-DC0D-E94C-FFA05D9D3AA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8" name="Afbeelding 57">
                    <a:extLst>
                      <a:ext uri="{FF2B5EF4-FFF2-40B4-BE49-F238E27FC236}">
                        <a16:creationId xmlns:a16="http://schemas.microsoft.com/office/drawing/2014/main" id="{790F1DF9-41D6-D536-8233-A720FA8DDDF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0" name="Groep 49">
                  <a:extLst>
                    <a:ext uri="{FF2B5EF4-FFF2-40B4-BE49-F238E27FC236}">
                      <a16:creationId xmlns:a16="http://schemas.microsoft.com/office/drawing/2014/main" id="{959D9065-978C-7322-6321-B2B5EAAFECB1}"/>
                    </a:ext>
                  </a:extLst>
                </p:cNvPr>
                <p:cNvGrpSpPr/>
                <p:nvPr userDrawn="1"/>
              </p:nvGrpSpPr>
              <p:grpSpPr>
                <a:xfrm>
                  <a:off x="13103513" y="3705268"/>
                  <a:ext cx="145820" cy="146462"/>
                  <a:chOff x="13096169" y="3602278"/>
                  <a:chExt cx="145820" cy="146462"/>
                </a:xfrm>
              </p:grpSpPr>
              <p:sp>
                <p:nvSpPr>
                  <p:cNvPr id="54" name="Rechthoek 53">
                    <a:extLst>
                      <a:ext uri="{FF2B5EF4-FFF2-40B4-BE49-F238E27FC236}">
                        <a16:creationId xmlns:a16="http://schemas.microsoft.com/office/drawing/2014/main" id="{2371A7B1-DB58-161F-A826-FA63DA0A719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61984B43-A095-E382-AF8D-F88F9DA6863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51" name="Groep 50">
                  <a:extLst>
                    <a:ext uri="{FF2B5EF4-FFF2-40B4-BE49-F238E27FC236}">
                      <a16:creationId xmlns:a16="http://schemas.microsoft.com/office/drawing/2014/main" id="{39FD58BE-7A84-ACB9-ADB9-3FEBD0F67ACD}"/>
                    </a:ext>
                  </a:extLst>
                </p:cNvPr>
                <p:cNvGrpSpPr/>
                <p:nvPr userDrawn="1"/>
              </p:nvGrpSpPr>
              <p:grpSpPr>
                <a:xfrm rot="10800000">
                  <a:off x="13061402" y="3665637"/>
                  <a:ext cx="145820" cy="146462"/>
                  <a:chOff x="13096169" y="3602278"/>
                  <a:chExt cx="145820" cy="146462"/>
                </a:xfrm>
              </p:grpSpPr>
              <p:sp>
                <p:nvSpPr>
                  <p:cNvPr id="52" name="Rechthoek 51">
                    <a:extLst>
                      <a:ext uri="{FF2B5EF4-FFF2-40B4-BE49-F238E27FC236}">
                        <a16:creationId xmlns:a16="http://schemas.microsoft.com/office/drawing/2014/main" id="{E9FE5A26-6990-53EA-4DD8-FE16EC27E11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0707BCB6-9020-4AB3-CF0D-4C2D28B31B3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47" name="Rechthoek 46">
                <a:extLst>
                  <a:ext uri="{FF2B5EF4-FFF2-40B4-BE49-F238E27FC236}">
                    <a16:creationId xmlns:a16="http://schemas.microsoft.com/office/drawing/2014/main" id="{4614B588-AA07-6E6F-74F2-BE15D0B0FE5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48" name="Gelijkbenige driehoek 47">
                <a:extLst>
                  <a:ext uri="{FF2B5EF4-FFF2-40B4-BE49-F238E27FC236}">
                    <a16:creationId xmlns:a16="http://schemas.microsoft.com/office/drawing/2014/main" id="{118A2DD7-CADF-3F23-3622-C8EF227CA76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29" name="Rechthoek 28">
              <a:extLst>
                <a:ext uri="{FF2B5EF4-FFF2-40B4-BE49-F238E27FC236}">
                  <a16:creationId xmlns:a16="http://schemas.microsoft.com/office/drawing/2014/main" id="{EAC70FDD-6A23-A910-67DF-C6D174A9E209}"/>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30" name="ICOON_info">
              <a:extLst>
                <a:ext uri="{FF2B5EF4-FFF2-40B4-BE49-F238E27FC236}">
                  <a16:creationId xmlns:a16="http://schemas.microsoft.com/office/drawing/2014/main" id="{13680D69-4373-8E56-F2AE-F880F6A9F510}"/>
                </a:ext>
              </a:extLst>
            </p:cNvPr>
            <p:cNvGrpSpPr/>
            <p:nvPr userDrawn="1"/>
          </p:nvGrpSpPr>
          <p:grpSpPr>
            <a:xfrm>
              <a:off x="-376736" y="5282697"/>
              <a:ext cx="283685" cy="283685"/>
              <a:chOff x="-510741" y="5913713"/>
              <a:chExt cx="267555" cy="267555"/>
            </a:xfrm>
          </p:grpSpPr>
          <p:sp>
            <p:nvSpPr>
              <p:cNvPr id="44" name="Ovaal 43">
                <a:extLst>
                  <a:ext uri="{FF2B5EF4-FFF2-40B4-BE49-F238E27FC236}">
                    <a16:creationId xmlns:a16="http://schemas.microsoft.com/office/drawing/2014/main" id="{634CEE00-E86C-BD3A-D152-00EA6103F0E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45" name="Graphic 163" descr="Informatie">
                <a:extLst>
                  <a:ext uri="{FF2B5EF4-FFF2-40B4-BE49-F238E27FC236}">
                    <a16:creationId xmlns:a16="http://schemas.microsoft.com/office/drawing/2014/main" id="{058FDC4A-5071-CB99-B757-56436EEFCB9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31" name="Groep 30">
              <a:extLst>
                <a:ext uri="{FF2B5EF4-FFF2-40B4-BE49-F238E27FC236}">
                  <a16:creationId xmlns:a16="http://schemas.microsoft.com/office/drawing/2014/main" id="{7C763D40-44BA-F1F7-387A-451AE13F5E96}"/>
                </a:ext>
              </a:extLst>
            </p:cNvPr>
            <p:cNvGrpSpPr/>
            <p:nvPr userDrawn="1"/>
          </p:nvGrpSpPr>
          <p:grpSpPr>
            <a:xfrm>
              <a:off x="-938434" y="5546300"/>
              <a:ext cx="627798" cy="576693"/>
              <a:chOff x="-938434" y="4570310"/>
              <a:chExt cx="627798" cy="576693"/>
            </a:xfrm>
          </p:grpSpPr>
          <p:grpSp>
            <p:nvGrpSpPr>
              <p:cNvPr id="39" name="Inspireren">
                <a:extLst>
                  <a:ext uri="{FF2B5EF4-FFF2-40B4-BE49-F238E27FC236}">
                    <a16:creationId xmlns:a16="http://schemas.microsoft.com/office/drawing/2014/main" id="{304C71BE-5C23-3272-929B-48F4A686569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1" name="Freeform 12">
                  <a:extLst>
                    <a:ext uri="{FF2B5EF4-FFF2-40B4-BE49-F238E27FC236}">
                      <a16:creationId xmlns:a16="http://schemas.microsoft.com/office/drawing/2014/main" id="{B9A96936-8CB1-E7A4-6C10-3AE1EA7D8C5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2" name="Freeform 13">
                  <a:extLst>
                    <a:ext uri="{FF2B5EF4-FFF2-40B4-BE49-F238E27FC236}">
                      <a16:creationId xmlns:a16="http://schemas.microsoft.com/office/drawing/2014/main" id="{6F3AF772-174E-A010-E58F-281FD72283C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3" name="Freeform 14">
                  <a:extLst>
                    <a:ext uri="{FF2B5EF4-FFF2-40B4-BE49-F238E27FC236}">
                      <a16:creationId xmlns:a16="http://schemas.microsoft.com/office/drawing/2014/main" id="{EF2C9494-7C1A-6A4E-6DB6-46CFC7100A6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40" name="Tekstvak 39">
                <a:extLst>
                  <a:ext uri="{FF2B5EF4-FFF2-40B4-BE49-F238E27FC236}">
                    <a16:creationId xmlns:a16="http://schemas.microsoft.com/office/drawing/2014/main" id="{7A49DD1D-8A84-6D6A-E05F-FDDCDC15337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32" name="Groep 31">
              <a:extLst>
                <a:ext uri="{FF2B5EF4-FFF2-40B4-BE49-F238E27FC236}">
                  <a16:creationId xmlns:a16="http://schemas.microsoft.com/office/drawing/2014/main" id="{75DACFE2-2ECE-C21F-D4E5-D1F666BA5220}"/>
                </a:ext>
              </a:extLst>
            </p:cNvPr>
            <p:cNvGrpSpPr/>
            <p:nvPr userDrawn="1"/>
          </p:nvGrpSpPr>
          <p:grpSpPr>
            <a:xfrm>
              <a:off x="-3365484" y="1226982"/>
              <a:ext cx="446937" cy="406485"/>
              <a:chOff x="-3563526" y="1409294"/>
              <a:chExt cx="354190" cy="322133"/>
            </a:xfrm>
          </p:grpSpPr>
          <p:grpSp>
            <p:nvGrpSpPr>
              <p:cNvPr id="33" name="Groep 32">
                <a:extLst>
                  <a:ext uri="{FF2B5EF4-FFF2-40B4-BE49-F238E27FC236}">
                    <a16:creationId xmlns:a16="http://schemas.microsoft.com/office/drawing/2014/main" id="{0337BE3E-8425-DBAC-7532-803B69748194}"/>
                  </a:ext>
                </a:extLst>
              </p:cNvPr>
              <p:cNvGrpSpPr/>
              <p:nvPr userDrawn="1"/>
            </p:nvGrpSpPr>
            <p:grpSpPr>
              <a:xfrm>
                <a:off x="-3499992" y="1409294"/>
                <a:ext cx="225195" cy="195499"/>
                <a:chOff x="8987389" y="1361199"/>
                <a:chExt cx="2200275" cy="1914525"/>
              </a:xfrm>
            </p:grpSpPr>
            <p:sp>
              <p:nvSpPr>
                <p:cNvPr id="35" name="Vrije vorm: vorm 34">
                  <a:extLst>
                    <a:ext uri="{FF2B5EF4-FFF2-40B4-BE49-F238E27FC236}">
                      <a16:creationId xmlns:a16="http://schemas.microsoft.com/office/drawing/2014/main" id="{A2C58ACA-262A-CCA5-BF92-19990A21DB82}"/>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Segoe UI Light"/>
                  </a:endParaRPr>
                </a:p>
              </p:txBody>
            </p:sp>
            <p:grpSp>
              <p:nvGrpSpPr>
                <p:cNvPr id="36" name="Groep 35">
                  <a:extLst>
                    <a:ext uri="{FF2B5EF4-FFF2-40B4-BE49-F238E27FC236}">
                      <a16:creationId xmlns:a16="http://schemas.microsoft.com/office/drawing/2014/main" id="{F6730876-DE0D-0AA5-9C67-D8D3B4F151C3}"/>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7" name="Vrije vorm: vorm 36">
                    <a:extLst>
                      <a:ext uri="{FF2B5EF4-FFF2-40B4-BE49-F238E27FC236}">
                        <a16:creationId xmlns:a16="http://schemas.microsoft.com/office/drawing/2014/main" id="{351718E2-0614-6C80-9C21-D78D1D8A724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sp>
                <p:nvSpPr>
                  <p:cNvPr id="38" name="Vrije vorm: vorm 37">
                    <a:extLst>
                      <a:ext uri="{FF2B5EF4-FFF2-40B4-BE49-F238E27FC236}">
                        <a16:creationId xmlns:a16="http://schemas.microsoft.com/office/drawing/2014/main" id="{1C43FA9C-151E-3DB2-9144-91A74E631F73}"/>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grpSp>
          </p:grpSp>
          <p:sp>
            <p:nvSpPr>
              <p:cNvPr id="34" name="Tekstvak 33">
                <a:extLst>
                  <a:ext uri="{FF2B5EF4-FFF2-40B4-BE49-F238E27FC236}">
                    <a16:creationId xmlns:a16="http://schemas.microsoft.com/office/drawing/2014/main" id="{B6C11881-B578-55DF-0993-3A1A72EFCAC9}"/>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77" name="Tijdelijke aanduiding voor tekst 15">
            <a:extLst>
              <a:ext uri="{FF2B5EF4-FFF2-40B4-BE49-F238E27FC236}">
                <a16:creationId xmlns:a16="http://schemas.microsoft.com/office/drawing/2014/main" id="{556F8572-CE32-448F-67F4-2E2565A6904D}"/>
              </a:ext>
            </a:extLst>
          </p:cNvPr>
          <p:cNvSpPr>
            <a:spLocks noGrp="1"/>
          </p:cNvSpPr>
          <p:nvPr>
            <p:ph type="body" sz="quarter" idx="14" hasCustomPrompt="1"/>
          </p:nvPr>
        </p:nvSpPr>
        <p:spPr>
          <a:xfrm>
            <a:off x="720000" y="6060536"/>
            <a:ext cx="932400" cy="475200"/>
          </a:xfrm>
          <a:blipFill>
            <a:blip r:embed="rId4"/>
            <a:stretch>
              <a:fillRect/>
            </a:stretch>
          </a:blipFill>
        </p:spPr>
        <p:txBody>
          <a:bodyPr/>
          <a:lstStyle>
            <a:lvl1pPr marL="0" indent="0">
              <a:buNone/>
              <a:defRPr sz="100"/>
            </a:lvl1pPr>
          </a:lstStyle>
          <a:p>
            <a:pPr lvl="0"/>
            <a:r>
              <a:rPr lang="en-GB"/>
              <a:t> </a:t>
            </a:r>
          </a:p>
        </p:txBody>
      </p:sp>
      <p:sp>
        <p:nvSpPr>
          <p:cNvPr id="81" name="Tijdelijke aanduiding voor tekst 12">
            <a:extLst>
              <a:ext uri="{FF2B5EF4-FFF2-40B4-BE49-F238E27FC236}">
                <a16:creationId xmlns:a16="http://schemas.microsoft.com/office/drawing/2014/main" id="{712CF7BF-F408-9352-F5D4-4AE1AC2CA7B9}"/>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82" name="Tijdelijke aanduiding voor titel 1">
            <a:extLst>
              <a:ext uri="{FF2B5EF4-FFF2-40B4-BE49-F238E27FC236}">
                <a16:creationId xmlns:a16="http://schemas.microsoft.com/office/drawing/2014/main" id="{EA4CC151-4A54-758F-AAA8-86BD1EB1643C}"/>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a:t>Place the title of the slide here</a:t>
            </a:r>
          </a:p>
        </p:txBody>
      </p:sp>
    </p:spTree>
    <p:extLst>
      <p:ext uri="{BB962C8B-B14F-4D97-AF65-F5344CB8AC3E}">
        <p14:creationId xmlns:p14="http://schemas.microsoft.com/office/powerpoint/2010/main" val="3587843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ext + Image (s)">
    <p:spTree>
      <p:nvGrpSpPr>
        <p:cNvPr id="1" name=""/>
        <p:cNvGrpSpPr/>
        <p:nvPr/>
      </p:nvGrpSpPr>
      <p:grpSpPr>
        <a:xfrm>
          <a:off x="0" y="0"/>
          <a:ext cx="0" cy="0"/>
          <a:chOff x="0" y="0"/>
          <a:chExt cx="0" cy="0"/>
        </a:xfrm>
      </p:grpSpPr>
      <p:sp>
        <p:nvSpPr>
          <p:cNvPr id="9" name="Rechthoek: afgeronde hoeken 8">
            <a:extLst>
              <a:ext uri="{FF2B5EF4-FFF2-40B4-BE49-F238E27FC236}">
                <a16:creationId xmlns:a16="http://schemas.microsoft.com/office/drawing/2014/main" id="{5CD5B878-220D-4F80-B08D-6312746A4F90}"/>
              </a:ext>
            </a:extLst>
          </p:cNvPr>
          <p:cNvSpPr/>
          <p:nvPr userDrawn="1"/>
        </p:nvSpPr>
        <p:spPr>
          <a:xfrm>
            <a:off x="0" y="-367937"/>
            <a:ext cx="1320170"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Text + Image (s)</a:t>
            </a:r>
          </a:p>
        </p:txBody>
      </p:sp>
      <p:sp>
        <p:nvSpPr>
          <p:cNvPr id="163" name="Tijdelijke aanduiding voor tekst 15">
            <a:extLst>
              <a:ext uri="{FF2B5EF4-FFF2-40B4-BE49-F238E27FC236}">
                <a16:creationId xmlns:a16="http://schemas.microsoft.com/office/drawing/2014/main" id="{5EBE72CE-DC40-6D4E-563D-317873C02594}"/>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a:t> </a:t>
            </a:r>
          </a:p>
        </p:txBody>
      </p:sp>
      <p:sp>
        <p:nvSpPr>
          <p:cNvPr id="165" name="Tijdelijke aanduiding voor tekst 12">
            <a:extLst>
              <a:ext uri="{FF2B5EF4-FFF2-40B4-BE49-F238E27FC236}">
                <a16:creationId xmlns:a16="http://schemas.microsoft.com/office/drawing/2014/main" id="{A2CDA243-2822-FDC1-9656-779DF0EFD1D6}"/>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166" name="Tijdelijke aanduiding voor titel 1">
            <a:extLst>
              <a:ext uri="{FF2B5EF4-FFF2-40B4-BE49-F238E27FC236}">
                <a16:creationId xmlns:a16="http://schemas.microsoft.com/office/drawing/2014/main" id="{DA5B9C74-0708-1EC7-E013-F50E81FD6FC6}"/>
              </a:ext>
            </a:extLst>
          </p:cNvPr>
          <p:cNvSpPr>
            <a:spLocks noGrp="1"/>
          </p:cNvSpPr>
          <p:nvPr>
            <p:ph type="title" hasCustomPrompt="1"/>
          </p:nvPr>
        </p:nvSpPr>
        <p:spPr>
          <a:xfrm>
            <a:off x="865162" y="722313"/>
            <a:ext cx="7342838" cy="342211"/>
          </a:xfrm>
          <a:prstGeom prst="rect">
            <a:avLst/>
          </a:prstGeom>
        </p:spPr>
        <p:txBody>
          <a:bodyPr vert="horz" lIns="0" tIns="0" rIns="0" bIns="0" rtlCol="0" anchor="t">
            <a:noAutofit/>
          </a:bodyPr>
          <a:lstStyle/>
          <a:p>
            <a:r>
              <a:rPr lang="en-GB" noProof="0"/>
              <a:t>Place the title of the slide here</a:t>
            </a:r>
          </a:p>
        </p:txBody>
      </p:sp>
      <p:sp>
        <p:nvSpPr>
          <p:cNvPr id="2" name="Tijdelijke aanduiding voor afbeelding 16">
            <a:extLst>
              <a:ext uri="{FF2B5EF4-FFF2-40B4-BE49-F238E27FC236}">
                <a16:creationId xmlns:a16="http://schemas.microsoft.com/office/drawing/2014/main" id="{5E6E37D7-192F-D7CE-CAB6-205EFA903A0A}"/>
              </a:ext>
            </a:extLst>
          </p:cNvPr>
          <p:cNvSpPr>
            <a:spLocks noGrp="1"/>
          </p:cNvSpPr>
          <p:nvPr>
            <p:ph type="pic" sz="quarter" idx="19" hasCustomPrompt="1"/>
          </p:nvPr>
        </p:nvSpPr>
        <p:spPr>
          <a:xfrm>
            <a:off x="8562290" y="722313"/>
            <a:ext cx="2901015" cy="5083175"/>
          </a:xfrm>
          <a:prstGeom prst="roundRect">
            <a:avLst>
              <a:gd name="adj" fmla="val 5432"/>
            </a:avLst>
          </a:prstGeom>
          <a:solidFill>
            <a:schemeClr val="bg1">
              <a:lumMod val="95000"/>
            </a:schemeClr>
          </a:solidFill>
          <a:ln w="15875">
            <a:noFill/>
          </a:ln>
        </p:spPr>
        <p:txBody>
          <a:bodyPr lIns="360000" tIns="0" rIns="360000" bIns="1620000" anchor="ctr" anchorCtr="0"/>
          <a:lstStyle>
            <a:lvl1pPr marL="0" indent="0" algn="ctr">
              <a:buNone/>
              <a:defRPr sz="1200" i="1">
                <a:solidFill>
                  <a:schemeClr val="bg1">
                    <a:lumMod val="50000"/>
                  </a:schemeClr>
                </a:solidFill>
              </a:defRPr>
            </a:lvl1pPr>
          </a:lstStyle>
          <a:p>
            <a:r>
              <a:rPr lang="en-GB"/>
              <a:t>Select this placeholder, go to the tab ‘Slidebuilder’, click on ‘Images’, select the preferred image and click on ‘Insert’.</a:t>
            </a:r>
          </a:p>
        </p:txBody>
      </p:sp>
      <p:sp>
        <p:nvSpPr>
          <p:cNvPr id="5" name="Tijdelijke aanduiding voor verticale tekst 2">
            <a:extLst>
              <a:ext uri="{FF2B5EF4-FFF2-40B4-BE49-F238E27FC236}">
                <a16:creationId xmlns:a16="http://schemas.microsoft.com/office/drawing/2014/main" id="{340A7996-AC8F-C9EF-8B8C-87DF71529425}"/>
              </a:ext>
            </a:extLst>
          </p:cNvPr>
          <p:cNvSpPr>
            <a:spLocks noGrp="1"/>
          </p:cNvSpPr>
          <p:nvPr>
            <p:ph type="body" orient="vert" idx="22" hasCustomPrompt="1"/>
          </p:nvPr>
        </p:nvSpPr>
        <p:spPr>
          <a:xfrm>
            <a:off x="720000" y="1592263"/>
            <a:ext cx="7488000" cy="4213944"/>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a:t>Plain text #1</a:t>
            </a:r>
          </a:p>
          <a:p>
            <a:pPr lvl="1"/>
            <a:r>
              <a:rPr lang="en-GB" noProof="0"/>
              <a:t>Plain text #2</a:t>
            </a:r>
          </a:p>
          <a:p>
            <a:pPr lvl="2"/>
            <a:r>
              <a:rPr lang="en-GB" noProof="0"/>
              <a:t>Heading #1</a:t>
            </a:r>
          </a:p>
          <a:p>
            <a:pPr lvl="3"/>
            <a:r>
              <a:rPr lang="en-GB" noProof="0"/>
              <a:t>Heading #2</a:t>
            </a:r>
          </a:p>
          <a:p>
            <a:pPr lvl="4"/>
            <a:r>
              <a:rPr lang="en-GB" noProof="0"/>
              <a:t>Heading #3</a:t>
            </a:r>
          </a:p>
          <a:p>
            <a:pPr lvl="5"/>
            <a:r>
              <a:rPr lang="en-GB" noProof="0"/>
              <a:t>Heading #4</a:t>
            </a:r>
          </a:p>
          <a:p>
            <a:pPr lvl="6"/>
            <a:r>
              <a:rPr lang="en-GB" noProof="0"/>
              <a:t>Source</a:t>
            </a:r>
          </a:p>
          <a:p>
            <a:pPr lvl="7"/>
            <a:r>
              <a:rPr lang="en-GB" noProof="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a:t>Plain text #2</a:t>
            </a:r>
          </a:p>
        </p:txBody>
      </p:sp>
      <p:grpSp>
        <p:nvGrpSpPr>
          <p:cNvPr id="3" name="Groep 2">
            <a:extLst>
              <a:ext uri="{FF2B5EF4-FFF2-40B4-BE49-F238E27FC236}">
                <a16:creationId xmlns:a16="http://schemas.microsoft.com/office/drawing/2014/main" id="{1C33B931-CCA5-379F-5FD3-4DDE58971175}"/>
              </a:ext>
            </a:extLst>
          </p:cNvPr>
          <p:cNvGrpSpPr/>
          <p:nvPr userDrawn="1"/>
        </p:nvGrpSpPr>
        <p:grpSpPr>
          <a:xfrm>
            <a:off x="-3786437" y="0"/>
            <a:ext cx="3693386" cy="5359349"/>
            <a:chOff x="-3786437" y="0"/>
            <a:chExt cx="3693386" cy="5359349"/>
          </a:xfrm>
        </p:grpSpPr>
        <p:sp>
          <p:nvSpPr>
            <p:cNvPr id="4" name="Rechthoek 3">
              <a:extLst>
                <a:ext uri="{FF2B5EF4-FFF2-40B4-BE49-F238E27FC236}">
                  <a16:creationId xmlns:a16="http://schemas.microsoft.com/office/drawing/2014/main" id="{B1ED61E2-A67C-83DA-4E40-1B166550A0D8}"/>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Choosing text levels</a:t>
              </a:r>
            </a:p>
          </p:txBody>
        </p:sp>
        <p:sp>
          <p:nvSpPr>
            <p:cNvPr id="6" name="Ovaal 5">
              <a:extLst>
                <a:ext uri="{FF2B5EF4-FFF2-40B4-BE49-F238E27FC236}">
                  <a16:creationId xmlns:a16="http://schemas.microsoft.com/office/drawing/2014/main" id="{1C6610E6-67D2-035B-34F8-CB2507DD5953}"/>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 name="Rechthoek 6">
              <a:extLst>
                <a:ext uri="{FF2B5EF4-FFF2-40B4-BE49-F238E27FC236}">
                  <a16:creationId xmlns:a16="http://schemas.microsoft.com/office/drawing/2014/main" id="{71C67812-53F8-ABCE-F7D9-9E4E6F3058F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8" name="Ovaal 7">
              <a:extLst>
                <a:ext uri="{FF2B5EF4-FFF2-40B4-BE49-F238E27FC236}">
                  <a16:creationId xmlns:a16="http://schemas.microsoft.com/office/drawing/2014/main" id="{F836ADC1-4F8F-7639-C383-E8B1D3A9D1A5}"/>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0" name="Rechthoek 9">
              <a:extLst>
                <a:ext uri="{FF2B5EF4-FFF2-40B4-BE49-F238E27FC236}">
                  <a16:creationId xmlns:a16="http://schemas.microsoft.com/office/drawing/2014/main" id="{D3D2FC80-E110-8598-9FF7-586F0E75957D}"/>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1" name="Rechthoek 10">
              <a:extLst>
                <a:ext uri="{FF2B5EF4-FFF2-40B4-BE49-F238E27FC236}">
                  <a16:creationId xmlns:a16="http://schemas.microsoft.com/office/drawing/2014/main" id="{D308E0AD-B485-5A84-493E-87054C9655AB}"/>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2" name="Ovaal 11">
              <a:extLst>
                <a:ext uri="{FF2B5EF4-FFF2-40B4-BE49-F238E27FC236}">
                  <a16:creationId xmlns:a16="http://schemas.microsoft.com/office/drawing/2014/main" id="{279EFBC1-9837-B029-E5DB-5E7C3DFEDF5A}"/>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3" name="Rechthoek 12">
              <a:extLst>
                <a:ext uri="{FF2B5EF4-FFF2-40B4-BE49-F238E27FC236}">
                  <a16:creationId xmlns:a16="http://schemas.microsoft.com/office/drawing/2014/main" id="{EAFAFB84-6658-34F5-F697-2A988857357C}"/>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4" name="Ovaal 13">
              <a:extLst>
                <a:ext uri="{FF2B5EF4-FFF2-40B4-BE49-F238E27FC236}">
                  <a16:creationId xmlns:a16="http://schemas.microsoft.com/office/drawing/2014/main" id="{080759B1-50C8-3C28-38F2-65DDFF05DA6D}"/>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5" name="Rechthoek 14">
              <a:extLst>
                <a:ext uri="{FF2B5EF4-FFF2-40B4-BE49-F238E27FC236}">
                  <a16:creationId xmlns:a16="http://schemas.microsoft.com/office/drawing/2014/main" id="{EBC33206-102C-B6E7-3CCE-8713628C93A6}"/>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16" name="Ovaal 15">
              <a:extLst>
                <a:ext uri="{FF2B5EF4-FFF2-40B4-BE49-F238E27FC236}">
                  <a16:creationId xmlns:a16="http://schemas.microsoft.com/office/drawing/2014/main" id="{D8F43165-88FD-C488-C871-6EE3E4B91EB5}"/>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7" name="Rechthoek 16">
              <a:extLst>
                <a:ext uri="{FF2B5EF4-FFF2-40B4-BE49-F238E27FC236}">
                  <a16:creationId xmlns:a16="http://schemas.microsoft.com/office/drawing/2014/main" id="{88E6AAF3-A3FE-0A6A-1E12-577BCC9397B0}"/>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23" name="Ovaal 22">
              <a:extLst>
                <a:ext uri="{FF2B5EF4-FFF2-40B4-BE49-F238E27FC236}">
                  <a16:creationId xmlns:a16="http://schemas.microsoft.com/office/drawing/2014/main" id="{27FCBE85-EFD2-6B5C-4905-5AB66D57B724}"/>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3869BD89-EE46-F17D-3488-076C7B9ACFDA}"/>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26" name="Ovaal 25">
              <a:extLst>
                <a:ext uri="{FF2B5EF4-FFF2-40B4-BE49-F238E27FC236}">
                  <a16:creationId xmlns:a16="http://schemas.microsoft.com/office/drawing/2014/main" id="{D2CE54AE-ACFD-352A-5A88-35ABC26CEC0F}"/>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81" name="Rechthoek 80">
              <a:extLst>
                <a:ext uri="{FF2B5EF4-FFF2-40B4-BE49-F238E27FC236}">
                  <a16:creationId xmlns:a16="http://schemas.microsoft.com/office/drawing/2014/main" id="{4D8379D9-68F4-C557-7FD9-D0FD559CBC7D}"/>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82" name="Ovaal 81">
              <a:extLst>
                <a:ext uri="{FF2B5EF4-FFF2-40B4-BE49-F238E27FC236}">
                  <a16:creationId xmlns:a16="http://schemas.microsoft.com/office/drawing/2014/main" id="{7BD9860E-5690-D60E-FB31-91F50C8F0108}"/>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83" name="Rechthoek 82">
              <a:extLst>
                <a:ext uri="{FF2B5EF4-FFF2-40B4-BE49-F238E27FC236}">
                  <a16:creationId xmlns:a16="http://schemas.microsoft.com/office/drawing/2014/main" id="{A3E181AA-0698-0F08-DEED-D51DAFDA321D}"/>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84" name="Ovaal 83">
              <a:extLst>
                <a:ext uri="{FF2B5EF4-FFF2-40B4-BE49-F238E27FC236}">
                  <a16:creationId xmlns:a16="http://schemas.microsoft.com/office/drawing/2014/main" id="{C0975CAD-3F44-FFA4-6104-8FCC00652B76}"/>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85" name="Rechthoek 84">
              <a:extLst>
                <a:ext uri="{FF2B5EF4-FFF2-40B4-BE49-F238E27FC236}">
                  <a16:creationId xmlns:a16="http://schemas.microsoft.com/office/drawing/2014/main" id="{0FC645EC-0512-B05A-7B1C-A57AFA92D483}"/>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86" name="Rechthoek 85">
              <a:extLst>
                <a:ext uri="{FF2B5EF4-FFF2-40B4-BE49-F238E27FC236}">
                  <a16:creationId xmlns:a16="http://schemas.microsoft.com/office/drawing/2014/main" id="{CA93580E-A90F-1550-DA82-604A5408AD53}"/>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87" name="ICOON_info">
              <a:extLst>
                <a:ext uri="{FF2B5EF4-FFF2-40B4-BE49-F238E27FC236}">
                  <a16:creationId xmlns:a16="http://schemas.microsoft.com/office/drawing/2014/main" id="{E0B53C6D-894B-5F89-59CA-4C4087F20B86}"/>
                </a:ext>
              </a:extLst>
            </p:cNvPr>
            <p:cNvGrpSpPr/>
            <p:nvPr userDrawn="1"/>
          </p:nvGrpSpPr>
          <p:grpSpPr>
            <a:xfrm>
              <a:off x="-376736" y="4400186"/>
              <a:ext cx="283685" cy="283685"/>
              <a:chOff x="-510741" y="5913713"/>
              <a:chExt cx="267555" cy="267555"/>
            </a:xfrm>
          </p:grpSpPr>
          <p:sp>
            <p:nvSpPr>
              <p:cNvPr id="135" name="Ovaal 134">
                <a:extLst>
                  <a:ext uri="{FF2B5EF4-FFF2-40B4-BE49-F238E27FC236}">
                    <a16:creationId xmlns:a16="http://schemas.microsoft.com/office/drawing/2014/main" id="{ECE3D6EE-2308-1F45-AF3B-F3F8810C497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136" name="Graphic 163" descr="Informatie">
                <a:extLst>
                  <a:ext uri="{FF2B5EF4-FFF2-40B4-BE49-F238E27FC236}">
                    <a16:creationId xmlns:a16="http://schemas.microsoft.com/office/drawing/2014/main" id="{6B916658-04E8-2118-84AE-02D7A351020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88" name="VOORBEELD">
              <a:extLst>
                <a:ext uri="{FF2B5EF4-FFF2-40B4-BE49-F238E27FC236}">
                  <a16:creationId xmlns:a16="http://schemas.microsoft.com/office/drawing/2014/main" id="{42052F24-FC5D-8A00-3548-E268B57AE479}"/>
                </a:ext>
              </a:extLst>
            </p:cNvPr>
            <p:cNvGrpSpPr/>
            <p:nvPr userDrawn="1"/>
          </p:nvGrpSpPr>
          <p:grpSpPr>
            <a:xfrm>
              <a:off x="-3605171" y="458674"/>
              <a:ext cx="3234311" cy="558875"/>
              <a:chOff x="-3605171" y="458674"/>
              <a:chExt cx="3234311" cy="558875"/>
            </a:xfrm>
          </p:grpSpPr>
          <p:sp>
            <p:nvSpPr>
              <p:cNvPr id="95" name="Rechthoek 94">
                <a:extLst>
                  <a:ext uri="{FF2B5EF4-FFF2-40B4-BE49-F238E27FC236}">
                    <a16:creationId xmlns:a16="http://schemas.microsoft.com/office/drawing/2014/main" id="{D9391F8A-0182-4A78-D177-5A561C36DB4B}"/>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a:solidFill>
                      <a:srgbClr val="211F26"/>
                    </a:solidFill>
                    <a:latin typeface="Calibri" panose="020F0502020204030204" pitchFamily="34" charset="0"/>
                    <a:cs typeface="Calibri" panose="020F0502020204030204" pitchFamily="34" charset="0"/>
                  </a:rPr>
                  <a:t>Home</a:t>
                </a:r>
              </a:p>
            </p:txBody>
          </p:sp>
          <p:sp>
            <p:nvSpPr>
              <p:cNvPr id="96" name="Rechthoek 95">
                <a:extLst>
                  <a:ext uri="{FF2B5EF4-FFF2-40B4-BE49-F238E27FC236}">
                    <a16:creationId xmlns:a16="http://schemas.microsoft.com/office/drawing/2014/main" id="{4BF18801-3DFD-27DC-731D-6F05BF31828A}"/>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97" name="Groep 96">
                <a:extLst>
                  <a:ext uri="{FF2B5EF4-FFF2-40B4-BE49-F238E27FC236}">
                    <a16:creationId xmlns:a16="http://schemas.microsoft.com/office/drawing/2014/main" id="{E0394908-58E0-3548-76E8-DCCA2ECC87A9}"/>
                  </a:ext>
                </a:extLst>
              </p:cNvPr>
              <p:cNvGrpSpPr/>
              <p:nvPr userDrawn="1"/>
            </p:nvGrpSpPr>
            <p:grpSpPr>
              <a:xfrm>
                <a:off x="-3386247" y="830871"/>
                <a:ext cx="139423" cy="109566"/>
                <a:chOff x="-2866744" y="827071"/>
                <a:chExt cx="168701" cy="132575"/>
              </a:xfrm>
            </p:grpSpPr>
            <p:grpSp>
              <p:nvGrpSpPr>
                <p:cNvPr id="128" name="Groep 127">
                  <a:extLst>
                    <a:ext uri="{FF2B5EF4-FFF2-40B4-BE49-F238E27FC236}">
                      <a16:creationId xmlns:a16="http://schemas.microsoft.com/office/drawing/2014/main" id="{C1A7D183-67B5-5729-ACBB-40A5FC08EEEF}"/>
                    </a:ext>
                  </a:extLst>
                </p:cNvPr>
                <p:cNvGrpSpPr/>
                <p:nvPr userDrawn="1"/>
              </p:nvGrpSpPr>
              <p:grpSpPr>
                <a:xfrm>
                  <a:off x="-2866744" y="827071"/>
                  <a:ext cx="168701" cy="132575"/>
                  <a:chOff x="-2866744" y="827071"/>
                  <a:chExt cx="168701" cy="132575"/>
                </a:xfrm>
              </p:grpSpPr>
              <p:cxnSp>
                <p:nvCxnSpPr>
                  <p:cNvPr id="130" name="Rechte verbindingslijn 129">
                    <a:extLst>
                      <a:ext uri="{FF2B5EF4-FFF2-40B4-BE49-F238E27FC236}">
                        <a16:creationId xmlns:a16="http://schemas.microsoft.com/office/drawing/2014/main" id="{B6146909-D1E5-8312-9654-9C67F7C4DB6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1" name="Rechte verbindingslijn 130">
                    <a:extLst>
                      <a:ext uri="{FF2B5EF4-FFF2-40B4-BE49-F238E27FC236}">
                        <a16:creationId xmlns:a16="http://schemas.microsoft.com/office/drawing/2014/main" id="{736E7E0A-3B5B-B8E2-7E47-CD46D97B697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2" name="Rechte verbindingslijn 131">
                    <a:extLst>
                      <a:ext uri="{FF2B5EF4-FFF2-40B4-BE49-F238E27FC236}">
                        <a16:creationId xmlns:a16="http://schemas.microsoft.com/office/drawing/2014/main" id="{15DAF40C-AE43-FAE1-E23B-35A11C4EEF3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66108F4-0703-3ACF-0B56-15931A457E3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E3687158-B60C-3E5D-C153-9F9DC152D42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29" name="Pijl: rechts 128">
                  <a:extLst>
                    <a:ext uri="{FF2B5EF4-FFF2-40B4-BE49-F238E27FC236}">
                      <a16:creationId xmlns:a16="http://schemas.microsoft.com/office/drawing/2014/main" id="{6EAD123F-B42F-2223-995C-46476F84A5C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98" name="Groep 97">
                <a:extLst>
                  <a:ext uri="{FF2B5EF4-FFF2-40B4-BE49-F238E27FC236}">
                    <a16:creationId xmlns:a16="http://schemas.microsoft.com/office/drawing/2014/main" id="{60236013-B265-1EF5-E065-56CF4C09227D}"/>
                  </a:ext>
                </a:extLst>
              </p:cNvPr>
              <p:cNvGrpSpPr/>
              <p:nvPr userDrawn="1"/>
            </p:nvGrpSpPr>
            <p:grpSpPr>
              <a:xfrm>
                <a:off x="-3605171" y="830871"/>
                <a:ext cx="139423" cy="109566"/>
                <a:chOff x="-2866744" y="518074"/>
                <a:chExt cx="168701" cy="132575"/>
              </a:xfrm>
            </p:grpSpPr>
            <p:grpSp>
              <p:nvGrpSpPr>
                <p:cNvPr id="121" name="Groep 120">
                  <a:extLst>
                    <a:ext uri="{FF2B5EF4-FFF2-40B4-BE49-F238E27FC236}">
                      <a16:creationId xmlns:a16="http://schemas.microsoft.com/office/drawing/2014/main" id="{4B627698-A43F-48A6-8B4F-520ED77300DE}"/>
                    </a:ext>
                  </a:extLst>
                </p:cNvPr>
                <p:cNvGrpSpPr/>
                <p:nvPr userDrawn="1"/>
              </p:nvGrpSpPr>
              <p:grpSpPr>
                <a:xfrm>
                  <a:off x="-2866744" y="518074"/>
                  <a:ext cx="168701" cy="132575"/>
                  <a:chOff x="-2866744" y="518074"/>
                  <a:chExt cx="168701" cy="132575"/>
                </a:xfrm>
              </p:grpSpPr>
              <p:cxnSp>
                <p:nvCxnSpPr>
                  <p:cNvPr id="123" name="Rechte verbindingslijn 122">
                    <a:extLst>
                      <a:ext uri="{FF2B5EF4-FFF2-40B4-BE49-F238E27FC236}">
                        <a16:creationId xmlns:a16="http://schemas.microsoft.com/office/drawing/2014/main" id="{8DE925B3-9A7E-0482-E536-3BB4B890055B}"/>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4" name="Rechte verbindingslijn 123">
                    <a:extLst>
                      <a:ext uri="{FF2B5EF4-FFF2-40B4-BE49-F238E27FC236}">
                        <a16:creationId xmlns:a16="http://schemas.microsoft.com/office/drawing/2014/main" id="{A5E0DBDE-2392-E919-96CF-E446980366C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A9D0035-DC57-73C1-2D2E-283401128AD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EF35BBEB-4ADB-EB32-2A95-3EB79D684B1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A5B6AC9C-4F20-E1F5-334D-55F2DD381FE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2" name="Pijl: rechts 121">
                  <a:extLst>
                    <a:ext uri="{FF2B5EF4-FFF2-40B4-BE49-F238E27FC236}">
                      <a16:creationId xmlns:a16="http://schemas.microsoft.com/office/drawing/2014/main" id="{D3E38EBF-F5F7-16DB-169B-539A7577788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cxnSp>
            <p:nvCxnSpPr>
              <p:cNvPr id="99" name="Rechte verbindingslijn 98">
                <a:extLst>
                  <a:ext uri="{FF2B5EF4-FFF2-40B4-BE49-F238E27FC236}">
                    <a16:creationId xmlns:a16="http://schemas.microsoft.com/office/drawing/2014/main" id="{330D8B7C-4067-741B-EB51-1A621BD71020}"/>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00" name="Rechte verbindingslijn 99">
                <a:extLst>
                  <a:ext uri="{FF2B5EF4-FFF2-40B4-BE49-F238E27FC236}">
                    <a16:creationId xmlns:a16="http://schemas.microsoft.com/office/drawing/2014/main" id="{71BA37A7-B44B-3B70-E545-2EA7F6300FA7}"/>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01" name="Rechthoek 100">
                <a:extLst>
                  <a:ext uri="{FF2B5EF4-FFF2-40B4-BE49-F238E27FC236}">
                    <a16:creationId xmlns:a16="http://schemas.microsoft.com/office/drawing/2014/main" id="{5D3BFE3F-46E8-35D0-4A4F-BBB3C7C6A7BE}"/>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102" name="Rechthoek 101">
                <a:extLst>
                  <a:ext uri="{FF2B5EF4-FFF2-40B4-BE49-F238E27FC236}">
                    <a16:creationId xmlns:a16="http://schemas.microsoft.com/office/drawing/2014/main" id="{D5C7FCA3-2E1F-2306-6F46-6034BC38B23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103" name="Groep 102">
                <a:extLst>
                  <a:ext uri="{FF2B5EF4-FFF2-40B4-BE49-F238E27FC236}">
                    <a16:creationId xmlns:a16="http://schemas.microsoft.com/office/drawing/2014/main" id="{ED5FBD51-841A-6726-9A9B-A8D77E174098}"/>
                  </a:ext>
                </a:extLst>
              </p:cNvPr>
              <p:cNvGrpSpPr/>
              <p:nvPr userDrawn="1"/>
            </p:nvGrpSpPr>
            <p:grpSpPr>
              <a:xfrm>
                <a:off x="-2916763" y="769168"/>
                <a:ext cx="268738" cy="248381"/>
                <a:chOff x="-2916763" y="769168"/>
                <a:chExt cx="268738" cy="248381"/>
              </a:xfrm>
            </p:grpSpPr>
            <p:sp>
              <p:nvSpPr>
                <p:cNvPr id="113" name="Rechthoek 112">
                  <a:extLst>
                    <a:ext uri="{FF2B5EF4-FFF2-40B4-BE49-F238E27FC236}">
                      <a16:creationId xmlns:a16="http://schemas.microsoft.com/office/drawing/2014/main" id="{AEB92250-FB8C-5F46-4E9B-AD67F7B3516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114" name="Groep 113">
                  <a:extLst>
                    <a:ext uri="{FF2B5EF4-FFF2-40B4-BE49-F238E27FC236}">
                      <a16:creationId xmlns:a16="http://schemas.microsoft.com/office/drawing/2014/main" id="{8F1BE3B4-2F47-220E-77B7-9E2E1D36EB57}"/>
                    </a:ext>
                  </a:extLst>
                </p:cNvPr>
                <p:cNvGrpSpPr/>
                <p:nvPr userDrawn="1"/>
              </p:nvGrpSpPr>
              <p:grpSpPr>
                <a:xfrm>
                  <a:off x="-2866744" y="827071"/>
                  <a:ext cx="168701" cy="132575"/>
                  <a:chOff x="-2866744" y="827071"/>
                  <a:chExt cx="168701" cy="132575"/>
                </a:xfrm>
              </p:grpSpPr>
              <p:cxnSp>
                <p:nvCxnSpPr>
                  <p:cNvPr id="116" name="Rechte verbindingslijn 115">
                    <a:extLst>
                      <a:ext uri="{FF2B5EF4-FFF2-40B4-BE49-F238E27FC236}">
                        <a16:creationId xmlns:a16="http://schemas.microsoft.com/office/drawing/2014/main" id="{DFE3AD78-7143-8B35-C09E-BBB4D856CB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17" name="Rechte verbindingslijn 116">
                    <a:extLst>
                      <a:ext uri="{FF2B5EF4-FFF2-40B4-BE49-F238E27FC236}">
                        <a16:creationId xmlns:a16="http://schemas.microsoft.com/office/drawing/2014/main" id="{DF488C9A-3780-48D6-C252-15C1069F29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18" name="Rechte verbindingslijn 117">
                    <a:extLst>
                      <a:ext uri="{FF2B5EF4-FFF2-40B4-BE49-F238E27FC236}">
                        <a16:creationId xmlns:a16="http://schemas.microsoft.com/office/drawing/2014/main" id="{4EE0E068-EFD3-522B-F066-209368076D6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19" name="Rechte verbindingslijn 118">
                    <a:extLst>
                      <a:ext uri="{FF2B5EF4-FFF2-40B4-BE49-F238E27FC236}">
                        <a16:creationId xmlns:a16="http://schemas.microsoft.com/office/drawing/2014/main" id="{A89FA4B0-EBFC-4EE5-B55D-7BAA671830B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20" name="Rechte verbindingslijn 119">
                    <a:extLst>
                      <a:ext uri="{FF2B5EF4-FFF2-40B4-BE49-F238E27FC236}">
                        <a16:creationId xmlns:a16="http://schemas.microsoft.com/office/drawing/2014/main" id="{E6DACFBA-9237-95A4-3F01-311395D1C8E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15" name="Pijl: rechts 114">
                  <a:extLst>
                    <a:ext uri="{FF2B5EF4-FFF2-40B4-BE49-F238E27FC236}">
                      <a16:creationId xmlns:a16="http://schemas.microsoft.com/office/drawing/2014/main" id="{2D573487-3EEB-3481-36E3-27009CD5F18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04" name="Groep 103">
                <a:extLst>
                  <a:ext uri="{FF2B5EF4-FFF2-40B4-BE49-F238E27FC236}">
                    <a16:creationId xmlns:a16="http://schemas.microsoft.com/office/drawing/2014/main" id="{9C82DA77-5526-EC16-31DE-ABB364F76F2E}"/>
                  </a:ext>
                </a:extLst>
              </p:cNvPr>
              <p:cNvGrpSpPr/>
              <p:nvPr userDrawn="1"/>
            </p:nvGrpSpPr>
            <p:grpSpPr>
              <a:xfrm>
                <a:off x="-2916763" y="460171"/>
                <a:ext cx="268738" cy="248381"/>
                <a:chOff x="-2916763" y="460171"/>
                <a:chExt cx="268738" cy="248381"/>
              </a:xfrm>
            </p:grpSpPr>
            <p:sp>
              <p:nvSpPr>
                <p:cNvPr id="105" name="Rechthoek 104">
                  <a:extLst>
                    <a:ext uri="{FF2B5EF4-FFF2-40B4-BE49-F238E27FC236}">
                      <a16:creationId xmlns:a16="http://schemas.microsoft.com/office/drawing/2014/main" id="{796A61BF-D5CC-8CAA-B29E-DF85D8F7614B}"/>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106" name="Groep 105">
                  <a:extLst>
                    <a:ext uri="{FF2B5EF4-FFF2-40B4-BE49-F238E27FC236}">
                      <a16:creationId xmlns:a16="http://schemas.microsoft.com/office/drawing/2014/main" id="{F45D74CB-77A1-139C-32BA-40E364045B2B}"/>
                    </a:ext>
                  </a:extLst>
                </p:cNvPr>
                <p:cNvGrpSpPr/>
                <p:nvPr userDrawn="1"/>
              </p:nvGrpSpPr>
              <p:grpSpPr>
                <a:xfrm>
                  <a:off x="-2866744" y="518074"/>
                  <a:ext cx="168701" cy="132575"/>
                  <a:chOff x="-2866744" y="518074"/>
                  <a:chExt cx="168701" cy="132575"/>
                </a:xfrm>
              </p:grpSpPr>
              <p:cxnSp>
                <p:nvCxnSpPr>
                  <p:cNvPr id="108" name="Rechte verbindingslijn 107">
                    <a:extLst>
                      <a:ext uri="{FF2B5EF4-FFF2-40B4-BE49-F238E27FC236}">
                        <a16:creationId xmlns:a16="http://schemas.microsoft.com/office/drawing/2014/main" id="{81CCA980-A1CF-1531-F905-80DC839E367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09" name="Rechte verbindingslijn 108">
                    <a:extLst>
                      <a:ext uri="{FF2B5EF4-FFF2-40B4-BE49-F238E27FC236}">
                        <a16:creationId xmlns:a16="http://schemas.microsoft.com/office/drawing/2014/main" id="{207CF3ED-21D1-4A47-AFC7-49FD92486D18}"/>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10" name="Rechte verbindingslijn 109">
                    <a:extLst>
                      <a:ext uri="{FF2B5EF4-FFF2-40B4-BE49-F238E27FC236}">
                        <a16:creationId xmlns:a16="http://schemas.microsoft.com/office/drawing/2014/main" id="{440E0FC3-49F6-DD9C-A590-73560AA47A90}"/>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11" name="Rechte verbindingslijn 110">
                    <a:extLst>
                      <a:ext uri="{FF2B5EF4-FFF2-40B4-BE49-F238E27FC236}">
                        <a16:creationId xmlns:a16="http://schemas.microsoft.com/office/drawing/2014/main" id="{4A56FCE1-9B5C-9F58-1ADA-B5F7420B4147}"/>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12" name="Rechte verbindingslijn 111">
                    <a:extLst>
                      <a:ext uri="{FF2B5EF4-FFF2-40B4-BE49-F238E27FC236}">
                        <a16:creationId xmlns:a16="http://schemas.microsoft.com/office/drawing/2014/main" id="{5772672B-14E3-4C6B-A8A3-B1ADD9843F6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07" name="Pijl: rechts 106">
                  <a:extLst>
                    <a:ext uri="{FF2B5EF4-FFF2-40B4-BE49-F238E27FC236}">
                      <a16:creationId xmlns:a16="http://schemas.microsoft.com/office/drawing/2014/main" id="{C38ABFC9-3F8A-08FA-EF26-1A53DEA9A9E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grpSp>
          <p:nvGrpSpPr>
            <p:cNvPr id="89" name="Groep 88">
              <a:extLst>
                <a:ext uri="{FF2B5EF4-FFF2-40B4-BE49-F238E27FC236}">
                  <a16:creationId xmlns:a16="http://schemas.microsoft.com/office/drawing/2014/main" id="{AEA74701-1A70-B6F1-9CDD-45766C709C18}"/>
                </a:ext>
              </a:extLst>
            </p:cNvPr>
            <p:cNvGrpSpPr/>
            <p:nvPr userDrawn="1"/>
          </p:nvGrpSpPr>
          <p:grpSpPr>
            <a:xfrm>
              <a:off x="-938434" y="4663037"/>
              <a:ext cx="627798" cy="576693"/>
              <a:chOff x="-1753862" y="6112775"/>
              <a:chExt cx="759635" cy="697798"/>
            </a:xfrm>
          </p:grpSpPr>
          <p:grpSp>
            <p:nvGrpSpPr>
              <p:cNvPr id="90" name="Inspireren">
                <a:extLst>
                  <a:ext uri="{FF2B5EF4-FFF2-40B4-BE49-F238E27FC236}">
                    <a16:creationId xmlns:a16="http://schemas.microsoft.com/office/drawing/2014/main" id="{4DDBEBB7-6F9A-E97C-A2FF-7CC2F575E7E9}"/>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92" name="Freeform 12">
                  <a:extLst>
                    <a:ext uri="{FF2B5EF4-FFF2-40B4-BE49-F238E27FC236}">
                      <a16:creationId xmlns:a16="http://schemas.microsoft.com/office/drawing/2014/main" id="{2C9B7ACC-6637-CFEE-DBA7-656FE2B7E3F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93" name="Freeform 13">
                  <a:extLst>
                    <a:ext uri="{FF2B5EF4-FFF2-40B4-BE49-F238E27FC236}">
                      <a16:creationId xmlns:a16="http://schemas.microsoft.com/office/drawing/2014/main" id="{B4684D6C-8E1C-EFF7-B6AE-33F818B88578}"/>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94" name="Freeform 14">
                  <a:extLst>
                    <a:ext uri="{FF2B5EF4-FFF2-40B4-BE49-F238E27FC236}">
                      <a16:creationId xmlns:a16="http://schemas.microsoft.com/office/drawing/2014/main" id="{29231373-1E90-1F06-09B2-AA479B32E899}"/>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91" name="Tekstvak 90">
                <a:extLst>
                  <a:ext uri="{FF2B5EF4-FFF2-40B4-BE49-F238E27FC236}">
                    <a16:creationId xmlns:a16="http://schemas.microsoft.com/office/drawing/2014/main" id="{F1E5466A-7C1C-DCC2-3D3D-0FF685EF2841}"/>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37" name="INSTRUCTION">
            <a:extLst>
              <a:ext uri="{FF2B5EF4-FFF2-40B4-BE49-F238E27FC236}">
                <a16:creationId xmlns:a16="http://schemas.microsoft.com/office/drawing/2014/main" id="{C2DF39EF-11A7-686B-6607-C91C4836155B}"/>
              </a:ext>
            </a:extLst>
          </p:cNvPr>
          <p:cNvGrpSpPr/>
          <p:nvPr userDrawn="1"/>
        </p:nvGrpSpPr>
        <p:grpSpPr>
          <a:xfrm>
            <a:off x="12377595" y="0"/>
            <a:ext cx="3693113" cy="5054643"/>
            <a:chOff x="-3786164" y="0"/>
            <a:chExt cx="3693113" cy="5054643"/>
          </a:xfrm>
        </p:grpSpPr>
        <p:sp>
          <p:nvSpPr>
            <p:cNvPr id="138" name="Rechthoek 137">
              <a:extLst>
                <a:ext uri="{FF2B5EF4-FFF2-40B4-BE49-F238E27FC236}">
                  <a16:creationId xmlns:a16="http://schemas.microsoft.com/office/drawing/2014/main" id="{B4DC2966-C929-8B96-6CDD-96C1106534F8}"/>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Insert/edit an image</a:t>
              </a:r>
            </a:p>
          </p:txBody>
        </p:sp>
        <p:sp>
          <p:nvSpPr>
            <p:cNvPr id="139" name="Rechthoek 138">
              <a:extLst>
                <a:ext uri="{FF2B5EF4-FFF2-40B4-BE49-F238E27FC236}">
                  <a16:creationId xmlns:a16="http://schemas.microsoft.com/office/drawing/2014/main" id="{BDB2BA38-3D25-F60D-D913-CACCC47DD29E}"/>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sp>
          <p:nvSpPr>
            <p:cNvPr id="140" name="Ovaal 139">
              <a:extLst>
                <a:ext uri="{FF2B5EF4-FFF2-40B4-BE49-F238E27FC236}">
                  <a16:creationId xmlns:a16="http://schemas.microsoft.com/office/drawing/2014/main" id="{3C0D93CB-6CE7-40B6-0AE0-CC9627C847C8}"/>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1" name="Rechthoek 140">
              <a:extLst>
                <a:ext uri="{FF2B5EF4-FFF2-40B4-BE49-F238E27FC236}">
                  <a16:creationId xmlns:a16="http://schemas.microsoft.com/office/drawing/2014/main" id="{39FDDB60-23A7-A15D-0FBC-2E57E865A8BA}"/>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42" name="Ovaal 141">
              <a:extLst>
                <a:ext uri="{FF2B5EF4-FFF2-40B4-BE49-F238E27FC236}">
                  <a16:creationId xmlns:a16="http://schemas.microsoft.com/office/drawing/2014/main" id="{E25E2C80-7A77-573E-A1B0-DC0282620059}"/>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3" name="Rechthoek 142">
              <a:extLst>
                <a:ext uri="{FF2B5EF4-FFF2-40B4-BE49-F238E27FC236}">
                  <a16:creationId xmlns:a16="http://schemas.microsoft.com/office/drawing/2014/main" id="{182C78A7-1124-CF6E-2A90-3F5866D275FB}"/>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4" name="Rechthoek 143">
              <a:extLst>
                <a:ext uri="{FF2B5EF4-FFF2-40B4-BE49-F238E27FC236}">
                  <a16:creationId xmlns:a16="http://schemas.microsoft.com/office/drawing/2014/main" id="{23E07C06-5CF7-0EF6-8A77-9C17BDFE555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sp>
          <p:nvSpPr>
            <p:cNvPr id="145" name="Ovaal 144">
              <a:extLst>
                <a:ext uri="{FF2B5EF4-FFF2-40B4-BE49-F238E27FC236}">
                  <a16:creationId xmlns:a16="http://schemas.microsoft.com/office/drawing/2014/main" id="{9DD406C3-61A7-89CB-1105-28F3A5644163}"/>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46" name="Rechthoek 145">
              <a:extLst>
                <a:ext uri="{FF2B5EF4-FFF2-40B4-BE49-F238E27FC236}">
                  <a16:creationId xmlns:a16="http://schemas.microsoft.com/office/drawing/2014/main" id="{BE3F2715-C54A-28AC-CAF7-ED94E17D53AC}"/>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47" name="Groep 146">
              <a:extLst>
                <a:ext uri="{FF2B5EF4-FFF2-40B4-BE49-F238E27FC236}">
                  <a16:creationId xmlns:a16="http://schemas.microsoft.com/office/drawing/2014/main" id="{79958D4C-67A7-D893-F9EF-C3D9E184DDF1}"/>
                </a:ext>
              </a:extLst>
            </p:cNvPr>
            <p:cNvGrpSpPr/>
            <p:nvPr userDrawn="1"/>
          </p:nvGrpSpPr>
          <p:grpSpPr>
            <a:xfrm>
              <a:off x="-3414453" y="3534339"/>
              <a:ext cx="514284" cy="506545"/>
              <a:chOff x="12617641" y="3403239"/>
              <a:chExt cx="752963" cy="741634"/>
            </a:xfrm>
          </p:grpSpPr>
          <p:grpSp>
            <p:nvGrpSpPr>
              <p:cNvPr id="167" name="Groep 166">
                <a:extLst>
                  <a:ext uri="{FF2B5EF4-FFF2-40B4-BE49-F238E27FC236}">
                    <a16:creationId xmlns:a16="http://schemas.microsoft.com/office/drawing/2014/main" id="{8AA7B2D7-87B0-485A-B066-D30C71672454}"/>
                  </a:ext>
                </a:extLst>
              </p:cNvPr>
              <p:cNvGrpSpPr/>
              <p:nvPr userDrawn="1"/>
            </p:nvGrpSpPr>
            <p:grpSpPr>
              <a:xfrm>
                <a:off x="12771530" y="3403239"/>
                <a:ext cx="467176" cy="448491"/>
                <a:chOff x="12782157" y="3403239"/>
                <a:chExt cx="467176" cy="448491"/>
              </a:xfrm>
            </p:grpSpPr>
            <p:grpSp>
              <p:nvGrpSpPr>
                <p:cNvPr id="170" name="Groep 169">
                  <a:extLst>
                    <a:ext uri="{FF2B5EF4-FFF2-40B4-BE49-F238E27FC236}">
                      <a16:creationId xmlns:a16="http://schemas.microsoft.com/office/drawing/2014/main" id="{6166ADF7-B5EF-5CB7-DFCA-0325D42D449A}"/>
                    </a:ext>
                  </a:extLst>
                </p:cNvPr>
                <p:cNvGrpSpPr/>
                <p:nvPr userDrawn="1"/>
              </p:nvGrpSpPr>
              <p:grpSpPr>
                <a:xfrm>
                  <a:off x="12782157" y="3403239"/>
                  <a:ext cx="412976" cy="396132"/>
                  <a:chOff x="13554906" y="3320109"/>
                  <a:chExt cx="443917" cy="425811"/>
                </a:xfrm>
              </p:grpSpPr>
              <p:grpSp>
                <p:nvGrpSpPr>
                  <p:cNvPr id="177" name="Groep 176">
                    <a:extLst>
                      <a:ext uri="{FF2B5EF4-FFF2-40B4-BE49-F238E27FC236}">
                        <a16:creationId xmlns:a16="http://schemas.microsoft.com/office/drawing/2014/main" id="{67059DA4-B5ED-371F-6DA8-D0F2AADAD5E4}"/>
                      </a:ext>
                    </a:extLst>
                  </p:cNvPr>
                  <p:cNvGrpSpPr/>
                  <p:nvPr userDrawn="1"/>
                </p:nvGrpSpPr>
                <p:grpSpPr>
                  <a:xfrm>
                    <a:off x="13554906" y="3320109"/>
                    <a:ext cx="443917" cy="425811"/>
                    <a:chOff x="12909684" y="1276143"/>
                    <a:chExt cx="443917" cy="425811"/>
                  </a:xfrm>
                </p:grpSpPr>
                <p:sp>
                  <p:nvSpPr>
                    <p:cNvPr id="180" name="Rechthoek 179">
                      <a:extLst>
                        <a:ext uri="{FF2B5EF4-FFF2-40B4-BE49-F238E27FC236}">
                          <a16:creationId xmlns:a16="http://schemas.microsoft.com/office/drawing/2014/main" id="{A17E25E4-07C3-5B96-0CDF-E9A1D9B74411}"/>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81" name="Rechthoek 180">
                      <a:extLst>
                        <a:ext uri="{FF2B5EF4-FFF2-40B4-BE49-F238E27FC236}">
                          <a16:creationId xmlns:a16="http://schemas.microsoft.com/office/drawing/2014/main" id="{3263E3C0-D140-22A6-D175-21933B91EB64}"/>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82" name="Ovaal 181">
                      <a:extLst>
                        <a:ext uri="{FF2B5EF4-FFF2-40B4-BE49-F238E27FC236}">
                          <a16:creationId xmlns:a16="http://schemas.microsoft.com/office/drawing/2014/main" id="{AD132518-BCD5-3EE6-373B-CF51F5E70532}"/>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178" name="Afbeelding 177">
                    <a:extLst>
                      <a:ext uri="{FF2B5EF4-FFF2-40B4-BE49-F238E27FC236}">
                        <a16:creationId xmlns:a16="http://schemas.microsoft.com/office/drawing/2014/main" id="{13173973-1CD6-71E4-027F-561686596196}"/>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79" name="Afbeelding 178">
                    <a:extLst>
                      <a:ext uri="{FF2B5EF4-FFF2-40B4-BE49-F238E27FC236}">
                        <a16:creationId xmlns:a16="http://schemas.microsoft.com/office/drawing/2014/main" id="{853CAA19-993B-CF0B-351A-EC4EBFE9F2B2}"/>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71" name="Groep 170">
                  <a:extLst>
                    <a:ext uri="{FF2B5EF4-FFF2-40B4-BE49-F238E27FC236}">
                      <a16:creationId xmlns:a16="http://schemas.microsoft.com/office/drawing/2014/main" id="{C4C02480-CF1F-5E47-B5CF-C846F05B3FF6}"/>
                    </a:ext>
                  </a:extLst>
                </p:cNvPr>
                <p:cNvGrpSpPr/>
                <p:nvPr userDrawn="1"/>
              </p:nvGrpSpPr>
              <p:grpSpPr>
                <a:xfrm>
                  <a:off x="13103513" y="3705268"/>
                  <a:ext cx="145820" cy="146462"/>
                  <a:chOff x="13096169" y="3602278"/>
                  <a:chExt cx="145820" cy="146462"/>
                </a:xfrm>
              </p:grpSpPr>
              <p:sp>
                <p:nvSpPr>
                  <p:cNvPr id="175" name="Rechthoek 174">
                    <a:extLst>
                      <a:ext uri="{FF2B5EF4-FFF2-40B4-BE49-F238E27FC236}">
                        <a16:creationId xmlns:a16="http://schemas.microsoft.com/office/drawing/2014/main" id="{E165FA4C-D311-6866-CFB1-5B865AFB5D8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76" name="Rechthoek 175">
                    <a:extLst>
                      <a:ext uri="{FF2B5EF4-FFF2-40B4-BE49-F238E27FC236}">
                        <a16:creationId xmlns:a16="http://schemas.microsoft.com/office/drawing/2014/main" id="{00358618-5EE6-4008-DCBA-CD84631E554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72" name="Groep 171">
                  <a:extLst>
                    <a:ext uri="{FF2B5EF4-FFF2-40B4-BE49-F238E27FC236}">
                      <a16:creationId xmlns:a16="http://schemas.microsoft.com/office/drawing/2014/main" id="{A371AEAD-454D-8B79-EFEC-B4306DDBE86C}"/>
                    </a:ext>
                  </a:extLst>
                </p:cNvPr>
                <p:cNvGrpSpPr/>
                <p:nvPr userDrawn="1"/>
              </p:nvGrpSpPr>
              <p:grpSpPr>
                <a:xfrm rot="10800000">
                  <a:off x="13061402" y="3665637"/>
                  <a:ext cx="145820" cy="146462"/>
                  <a:chOff x="13096169" y="3602278"/>
                  <a:chExt cx="145820" cy="146462"/>
                </a:xfrm>
              </p:grpSpPr>
              <p:sp>
                <p:nvSpPr>
                  <p:cNvPr id="173" name="Rechthoek 172">
                    <a:extLst>
                      <a:ext uri="{FF2B5EF4-FFF2-40B4-BE49-F238E27FC236}">
                        <a16:creationId xmlns:a16="http://schemas.microsoft.com/office/drawing/2014/main" id="{90764B3F-6002-2036-3E86-44E157F21DD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74" name="Rechthoek 173">
                    <a:extLst>
                      <a:ext uri="{FF2B5EF4-FFF2-40B4-BE49-F238E27FC236}">
                        <a16:creationId xmlns:a16="http://schemas.microsoft.com/office/drawing/2014/main" id="{2828DD3C-DC0F-CE2B-A74B-837A900D1E3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168" name="Rechthoek 167">
                <a:extLst>
                  <a:ext uri="{FF2B5EF4-FFF2-40B4-BE49-F238E27FC236}">
                    <a16:creationId xmlns:a16="http://schemas.microsoft.com/office/drawing/2014/main" id="{8DC02EAA-04B6-3E6C-E0D8-67128ED4085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169" name="Gelijkbenige driehoek 168">
                <a:extLst>
                  <a:ext uri="{FF2B5EF4-FFF2-40B4-BE49-F238E27FC236}">
                    <a16:creationId xmlns:a16="http://schemas.microsoft.com/office/drawing/2014/main" id="{BBBF206F-C452-2F41-4AC6-0EA68AC9E7B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48" name="ICOON_info">
              <a:extLst>
                <a:ext uri="{FF2B5EF4-FFF2-40B4-BE49-F238E27FC236}">
                  <a16:creationId xmlns:a16="http://schemas.microsoft.com/office/drawing/2014/main" id="{FAD25AA7-EE79-B8CE-2877-321C308AE0B7}"/>
                </a:ext>
              </a:extLst>
            </p:cNvPr>
            <p:cNvGrpSpPr/>
            <p:nvPr userDrawn="1"/>
          </p:nvGrpSpPr>
          <p:grpSpPr>
            <a:xfrm>
              <a:off x="-376736" y="4055594"/>
              <a:ext cx="283685" cy="283685"/>
              <a:chOff x="-510741" y="5913713"/>
              <a:chExt cx="267555" cy="267555"/>
            </a:xfrm>
          </p:grpSpPr>
          <p:sp>
            <p:nvSpPr>
              <p:cNvPr id="162" name="Ovaal 161">
                <a:extLst>
                  <a:ext uri="{FF2B5EF4-FFF2-40B4-BE49-F238E27FC236}">
                    <a16:creationId xmlns:a16="http://schemas.microsoft.com/office/drawing/2014/main" id="{B84731D1-D574-E616-3BD3-EE50846575B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164" name="Graphic 163" descr="Informatie">
                <a:extLst>
                  <a:ext uri="{FF2B5EF4-FFF2-40B4-BE49-F238E27FC236}">
                    <a16:creationId xmlns:a16="http://schemas.microsoft.com/office/drawing/2014/main" id="{DD76C958-275E-5883-3C96-E19C0343C69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149" name="Groep 148">
              <a:extLst>
                <a:ext uri="{FF2B5EF4-FFF2-40B4-BE49-F238E27FC236}">
                  <a16:creationId xmlns:a16="http://schemas.microsoft.com/office/drawing/2014/main" id="{6B6A0A34-D33D-35C8-D0A3-1D3A463F9124}"/>
                </a:ext>
              </a:extLst>
            </p:cNvPr>
            <p:cNvGrpSpPr/>
            <p:nvPr userDrawn="1"/>
          </p:nvGrpSpPr>
          <p:grpSpPr>
            <a:xfrm>
              <a:off x="-938434" y="4364020"/>
              <a:ext cx="627798" cy="576693"/>
              <a:chOff x="-938434" y="4570310"/>
              <a:chExt cx="627798" cy="576693"/>
            </a:xfrm>
          </p:grpSpPr>
          <p:grpSp>
            <p:nvGrpSpPr>
              <p:cNvPr id="157" name="Inspireren">
                <a:extLst>
                  <a:ext uri="{FF2B5EF4-FFF2-40B4-BE49-F238E27FC236}">
                    <a16:creationId xmlns:a16="http://schemas.microsoft.com/office/drawing/2014/main" id="{DB6EE01B-FA1B-BB5D-1A9B-158D55D061C1}"/>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59" name="Freeform 12">
                  <a:extLst>
                    <a:ext uri="{FF2B5EF4-FFF2-40B4-BE49-F238E27FC236}">
                      <a16:creationId xmlns:a16="http://schemas.microsoft.com/office/drawing/2014/main" id="{DD60E18C-8EC6-0FC6-5E5C-B62903F4868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160" name="Freeform 13">
                  <a:extLst>
                    <a:ext uri="{FF2B5EF4-FFF2-40B4-BE49-F238E27FC236}">
                      <a16:creationId xmlns:a16="http://schemas.microsoft.com/office/drawing/2014/main" id="{67150B90-338D-328C-D163-618F469E8A4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161" name="Freeform 14">
                  <a:extLst>
                    <a:ext uri="{FF2B5EF4-FFF2-40B4-BE49-F238E27FC236}">
                      <a16:creationId xmlns:a16="http://schemas.microsoft.com/office/drawing/2014/main" id="{012D827B-5934-EEF1-E827-D10791B915C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158" name="Tekstvak 157">
                <a:extLst>
                  <a:ext uri="{FF2B5EF4-FFF2-40B4-BE49-F238E27FC236}">
                    <a16:creationId xmlns:a16="http://schemas.microsoft.com/office/drawing/2014/main" id="{9385DA1E-DAF2-0C1B-54BF-FE33465A1DD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150" name="Groep 149">
              <a:extLst>
                <a:ext uri="{FF2B5EF4-FFF2-40B4-BE49-F238E27FC236}">
                  <a16:creationId xmlns:a16="http://schemas.microsoft.com/office/drawing/2014/main" id="{CEB9AF32-BC8C-AB55-8F6A-F4DBFFD9F50C}"/>
                </a:ext>
              </a:extLst>
            </p:cNvPr>
            <p:cNvGrpSpPr/>
            <p:nvPr userDrawn="1"/>
          </p:nvGrpSpPr>
          <p:grpSpPr>
            <a:xfrm>
              <a:off x="-3365484" y="1226982"/>
              <a:ext cx="446937" cy="406485"/>
              <a:chOff x="-3563526" y="1409294"/>
              <a:chExt cx="354190" cy="322133"/>
            </a:xfrm>
          </p:grpSpPr>
          <p:grpSp>
            <p:nvGrpSpPr>
              <p:cNvPr id="151" name="Groep 150">
                <a:extLst>
                  <a:ext uri="{FF2B5EF4-FFF2-40B4-BE49-F238E27FC236}">
                    <a16:creationId xmlns:a16="http://schemas.microsoft.com/office/drawing/2014/main" id="{059B8699-1165-BDC8-F132-E50DC2384DAD}"/>
                  </a:ext>
                </a:extLst>
              </p:cNvPr>
              <p:cNvGrpSpPr/>
              <p:nvPr userDrawn="1"/>
            </p:nvGrpSpPr>
            <p:grpSpPr>
              <a:xfrm>
                <a:off x="-3499992" y="1409294"/>
                <a:ext cx="225195" cy="195499"/>
                <a:chOff x="8987389" y="1361199"/>
                <a:chExt cx="2200275" cy="1914525"/>
              </a:xfrm>
            </p:grpSpPr>
            <p:sp>
              <p:nvSpPr>
                <p:cNvPr id="153" name="Vrije vorm: vorm 152">
                  <a:extLst>
                    <a:ext uri="{FF2B5EF4-FFF2-40B4-BE49-F238E27FC236}">
                      <a16:creationId xmlns:a16="http://schemas.microsoft.com/office/drawing/2014/main" id="{49BB864F-E6AA-0D19-AD4C-3AA6B85DBC0F}"/>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mn-lt"/>
                  </a:endParaRPr>
                </a:p>
              </p:txBody>
            </p:sp>
            <p:grpSp>
              <p:nvGrpSpPr>
                <p:cNvPr id="154" name="Groep 153">
                  <a:extLst>
                    <a:ext uri="{FF2B5EF4-FFF2-40B4-BE49-F238E27FC236}">
                      <a16:creationId xmlns:a16="http://schemas.microsoft.com/office/drawing/2014/main" id="{84CE095C-1BDC-B679-1C89-4686AC6394F2}"/>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55" name="Vrije vorm: vorm 154">
                    <a:extLst>
                      <a:ext uri="{FF2B5EF4-FFF2-40B4-BE49-F238E27FC236}">
                        <a16:creationId xmlns:a16="http://schemas.microsoft.com/office/drawing/2014/main" id="{E84F7562-8D1E-442B-24E4-DBCBD7F11C25}"/>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sp>
                <p:nvSpPr>
                  <p:cNvPr id="156" name="Vrije vorm: vorm 155">
                    <a:extLst>
                      <a:ext uri="{FF2B5EF4-FFF2-40B4-BE49-F238E27FC236}">
                        <a16:creationId xmlns:a16="http://schemas.microsoft.com/office/drawing/2014/main" id="{6CD7997B-7DA5-55D6-9AC8-6C638F3AB489}"/>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grpSp>
          </p:grpSp>
          <p:sp>
            <p:nvSpPr>
              <p:cNvPr id="152" name="Tekstvak 151">
                <a:extLst>
                  <a:ext uri="{FF2B5EF4-FFF2-40B4-BE49-F238E27FC236}">
                    <a16:creationId xmlns:a16="http://schemas.microsoft.com/office/drawing/2014/main" id="{1C087B54-F7B1-11DD-21AB-530AAD6942E8}"/>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3870280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EKST MET FOTO (50% / 50%)">
    <p:spTree>
      <p:nvGrpSpPr>
        <p:cNvPr id="1" name=""/>
        <p:cNvGrpSpPr/>
        <p:nvPr/>
      </p:nvGrpSpPr>
      <p:grpSpPr>
        <a:xfrm>
          <a:off x="0" y="0"/>
          <a:ext cx="0" cy="0"/>
          <a:chOff x="0" y="0"/>
          <a:chExt cx="0" cy="0"/>
        </a:xfrm>
      </p:grpSpPr>
      <p:sp>
        <p:nvSpPr>
          <p:cNvPr id="129" name="Onder balkje">
            <a:extLst>
              <a:ext uri="{FF2B5EF4-FFF2-40B4-BE49-F238E27FC236}">
                <a16:creationId xmlns:a16="http://schemas.microsoft.com/office/drawing/2014/main" id="{93B821B0-D9C3-453C-B3CB-E51133442ABC}"/>
              </a:ext>
            </a:extLst>
          </p:cNvPr>
          <p:cNvSpPr>
            <a:spLocks/>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6995151"/>
            <a:ext cx="3140325" cy="216909"/>
          </a:xfrm>
        </p:spPr>
        <p:txBody>
          <a:bodyPr/>
          <a:lstStyle/>
          <a:p>
            <a:fld id="{98BFDA63-73B4-4601-904F-E0AB02FDFF7A}" type="datetime1">
              <a:rPr lang="nl-NL" smtClean="0"/>
              <a:t>26-11-2024</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6995151"/>
            <a:ext cx="7193507" cy="216909"/>
          </a:xfrm>
        </p:spPr>
        <p:txBody>
          <a:bodyPr/>
          <a:lstStyle/>
          <a:p>
            <a:r>
              <a:rPr lang="nl-NL"/>
              <a:t>&lt;Plaats hier je voettekst&gt;</a:t>
            </a:r>
          </a:p>
        </p:txBody>
      </p:sp>
      <p:sp>
        <p:nvSpPr>
          <p:cNvPr id="17" name="foto">
            <a:extLst>
              <a:ext uri="{FF2B5EF4-FFF2-40B4-BE49-F238E27FC236}">
                <a16:creationId xmlns:a16="http://schemas.microsoft.com/office/drawing/2014/main" id="{9A29AFAD-46EE-42D3-AE33-64CC662FC00A}"/>
              </a:ext>
            </a:extLst>
          </p:cNvPr>
          <p:cNvSpPr>
            <a:spLocks noGrp="1"/>
          </p:cNvSpPr>
          <p:nvPr>
            <p:ph type="pic" sz="quarter" idx="14" hasCustomPrompt="1"/>
          </p:nvPr>
        </p:nvSpPr>
        <p:spPr>
          <a:xfrm>
            <a:off x="6227400" y="259477"/>
            <a:ext cx="6078361" cy="6526464"/>
          </a:xfrm>
          <a:prstGeom prst="round2SameRect">
            <a:avLst>
              <a:gd name="adj1" fmla="val 2120"/>
              <a:gd name="adj2" fmla="val 0"/>
            </a:avLst>
          </a:prstGeom>
          <a:solidFill>
            <a:schemeClr val="bg1">
              <a:lumMod val="95000"/>
            </a:schemeClr>
          </a:solidFill>
        </p:spPr>
        <p:txBody>
          <a:bodyPr tIns="2520000"/>
          <a:lstStyle>
            <a:lvl1pPr marL="0" indent="0" algn="ctr">
              <a:spcBef>
                <a:spcPts val="0"/>
              </a:spcBef>
              <a:spcAft>
                <a:spcPts val="0"/>
              </a:spcAft>
              <a:buNone/>
              <a:defRPr sz="1100" b="0" baseline="0"/>
            </a:lvl1pPr>
          </a:lstStyle>
          <a:p>
            <a:r>
              <a:rPr lang="nl-NL"/>
              <a:t>Klik op onderstaand pictogram</a:t>
            </a:r>
            <a:br>
              <a:rPr lang="nl-NL"/>
            </a:br>
            <a:r>
              <a:rPr lang="nl-NL"/>
              <a:t>om een afbeelding in te voegen</a:t>
            </a: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521864" y="272177"/>
            <a:ext cx="5424706" cy="600744"/>
          </a:xfrm>
        </p:spPr>
        <p:txBody>
          <a:bodyPr/>
          <a:lstStyle>
            <a:lvl1pPr>
              <a:defRPr/>
            </a:lvl1pPr>
          </a:lstStyle>
          <a:p>
            <a:r>
              <a:rPr lang="nl-NL" noProof="0"/>
              <a:t>Plaats hier je titel</a:t>
            </a:r>
            <a:endParaRPr lang="nl-NL"/>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523133" y="1396613"/>
            <a:ext cx="5424706" cy="4469349"/>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a:t>Klik hier om een </a:t>
            </a:r>
            <a:r>
              <a:rPr lang="nl-NL" noProof="0" err="1"/>
              <a:t>bullet</a:t>
            </a:r>
            <a:r>
              <a:rPr lang="nl-NL" noProof="0"/>
              <a:t> te plaatsen. Andere </a:t>
            </a:r>
            <a:r>
              <a:rPr lang="nl-NL" noProof="0" err="1"/>
              <a:t>bullet</a:t>
            </a:r>
            <a:r>
              <a:rPr lang="nl-NL" noProof="0"/>
              <a:t> of tekststijl nodig? Gebruik het menu Tekstopmaak.</a:t>
            </a:r>
          </a:p>
          <a:p>
            <a:pPr lvl="1"/>
            <a:r>
              <a:rPr lang="nl-NL" noProof="0"/>
              <a:t>Sub-</a:t>
            </a:r>
            <a:r>
              <a:rPr lang="nl-NL" noProof="0" err="1"/>
              <a:t>bullet</a:t>
            </a:r>
            <a:endParaRPr lang="nl-NL" noProof="0"/>
          </a:p>
          <a:p>
            <a:pPr lvl="2"/>
            <a:r>
              <a:rPr lang="nl-NL" noProof="0"/>
              <a:t>Leestekst</a:t>
            </a:r>
          </a:p>
          <a:p>
            <a:pPr lvl="3"/>
            <a:r>
              <a:rPr lang="nl-NL" noProof="0"/>
              <a:t>Subtitel</a:t>
            </a:r>
          </a:p>
          <a:p>
            <a:pPr lvl="4"/>
            <a:r>
              <a:rPr lang="nl-NL" noProof="0"/>
              <a:t>Numerieke </a:t>
            </a:r>
            <a:r>
              <a:rPr lang="nl-NL" noProof="0" err="1"/>
              <a:t>bullet</a:t>
            </a:r>
            <a:endParaRPr lang="nl-NL" noProof="0"/>
          </a:p>
          <a:p>
            <a:pPr lvl="5"/>
            <a:r>
              <a:rPr lang="nl-NL" noProof="0" err="1"/>
              <a:t>Bullet</a:t>
            </a:r>
            <a:endParaRPr lang="nl-NL" noProof="0"/>
          </a:p>
          <a:p>
            <a:pPr lvl="6"/>
            <a:r>
              <a:rPr lang="nl-NL" noProof="0"/>
              <a:t>Sub-</a:t>
            </a:r>
            <a:r>
              <a:rPr lang="nl-NL" noProof="0" err="1"/>
              <a:t>bullet</a:t>
            </a:r>
            <a:endParaRPr lang="nl-NL" noProof="0"/>
          </a:p>
          <a:p>
            <a:pPr lvl="7"/>
            <a:r>
              <a:rPr lang="nl-NL" noProof="0"/>
              <a:t>Leestekst</a:t>
            </a:r>
          </a:p>
          <a:p>
            <a:pPr lvl="8"/>
            <a:r>
              <a:rPr lang="nl-NL" noProof="0"/>
              <a:t>Subtitel</a:t>
            </a:r>
          </a:p>
        </p:txBody>
      </p:sp>
      <p:sp>
        <p:nvSpPr>
          <p:cNvPr id="7" name="Tekstvak 6">
            <a:extLst>
              <a:ext uri="{FF2B5EF4-FFF2-40B4-BE49-F238E27FC236}">
                <a16:creationId xmlns:a16="http://schemas.microsoft.com/office/drawing/2014/main" id="{A6DE5EA5-27BD-42F3-BD1D-C1E35D802DEE}"/>
              </a:ext>
            </a:extLst>
          </p:cNvPr>
          <p:cNvSpPr txBox="1">
            <a:spLocks/>
          </p:cNvSpPr>
          <p:nvPr userDrawn="1"/>
        </p:nvSpPr>
        <p:spPr>
          <a:xfrm>
            <a:off x="4624023" y="-885712"/>
            <a:ext cx="2943985" cy="548182"/>
          </a:xfrm>
          <a:prstGeom prst="rect">
            <a:avLst/>
          </a:prstGeom>
          <a:solidFill>
            <a:schemeClr val="bg1"/>
          </a:solidFill>
        </p:spPr>
        <p:txBody>
          <a:bodyPr wrap="none" lIns="360000" tIns="180000" rIns="360000" bIns="180000" rtlCol="0">
            <a:spAutoFit/>
          </a:bodyPr>
          <a:lstStyle/>
          <a:p>
            <a:pPr algn="ctr"/>
            <a:r>
              <a:rPr lang="nl-NL" sz="1200" b="0" spc="50" baseline="0">
                <a:solidFill>
                  <a:srgbClr val="212121"/>
                </a:solidFill>
                <a:latin typeface="+mn-lt"/>
                <a:cs typeface="Calibri" panose="020F0502020204030204" pitchFamily="34" charset="0"/>
              </a:rPr>
              <a:t>TEKST MET FOTO (50% / 50%)</a:t>
            </a:r>
          </a:p>
        </p:txBody>
      </p:sp>
      <p:sp>
        <p:nvSpPr>
          <p:cNvPr id="128" name="Tijdelijke aanduiding voor tekst 127">
            <a:extLst>
              <a:ext uri="{FF2B5EF4-FFF2-40B4-BE49-F238E27FC236}">
                <a16:creationId xmlns:a16="http://schemas.microsoft.com/office/drawing/2014/main" id="{27CF82E7-59D6-489B-92D4-13D790CD044F}"/>
              </a:ext>
            </a:extLst>
          </p:cNvPr>
          <p:cNvSpPr>
            <a:spLocks noGrp="1"/>
          </p:cNvSpPr>
          <p:nvPr>
            <p:ph type="body" sz="quarter" idx="65"/>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nl-NL"/>
              <a:t>Klikken om de tekststijl van het model te bewerken</a:t>
            </a:r>
          </a:p>
        </p:txBody>
      </p:sp>
      <p:sp>
        <p:nvSpPr>
          <p:cNvPr id="133" name="logo">
            <a:extLst>
              <a:ext uri="{FF2B5EF4-FFF2-40B4-BE49-F238E27FC236}">
                <a16:creationId xmlns:a16="http://schemas.microsoft.com/office/drawing/2014/main" id="{090D5C26-76BF-4649-B5F3-50FF33F7EE57}"/>
              </a:ext>
            </a:extLst>
          </p:cNvPr>
          <p:cNvSpPr>
            <a:spLocks noGrp="1"/>
          </p:cNvSpPr>
          <p:nvPr>
            <p:ph type="body" sz="quarter" idx="67" hasCustomPrompt="1"/>
          </p:nvPr>
        </p:nvSpPr>
        <p:spPr>
          <a:xfrm>
            <a:off x="10987512" y="6122285"/>
            <a:ext cx="954000" cy="482400"/>
          </a:xfrm>
          <a:blipFill>
            <a:blip r:embed="rId2"/>
            <a:srcRect/>
            <a:stretch>
              <a:fillRect l="99" r="99"/>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p>
        </p:txBody>
      </p:sp>
      <p:sp>
        <p:nvSpPr>
          <p:cNvPr id="113" name="Tijdelijke aanduiding voor dianummer 5">
            <a:extLst>
              <a:ext uri="{FF2B5EF4-FFF2-40B4-BE49-F238E27FC236}">
                <a16:creationId xmlns:a16="http://schemas.microsoft.com/office/drawing/2014/main" id="{6101DB38-4A0C-405C-9E38-7AF00EC152C7}"/>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t>‹nr.›</a:t>
            </a:fld>
            <a:endParaRPr lang="nl-NL"/>
          </a:p>
        </p:txBody>
      </p:sp>
    </p:spTree>
    <p:extLst>
      <p:ext uri="{BB962C8B-B14F-4D97-AF65-F5344CB8AC3E}">
        <p14:creationId xmlns:p14="http://schemas.microsoft.com/office/powerpoint/2010/main" val="1678795719"/>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FOTO 100%">
    <p:spTree>
      <p:nvGrpSpPr>
        <p:cNvPr id="1" name=""/>
        <p:cNvGrpSpPr/>
        <p:nvPr/>
      </p:nvGrpSpPr>
      <p:grpSpPr>
        <a:xfrm>
          <a:off x="0" y="0"/>
          <a:ext cx="0" cy="0"/>
          <a:chOff x="0" y="0"/>
          <a:chExt cx="0" cy="0"/>
        </a:xfrm>
      </p:grpSpPr>
      <p:sp>
        <p:nvSpPr>
          <p:cNvPr id="29" name="Cover logo">
            <a:extLst>
              <a:ext uri="{FF2B5EF4-FFF2-40B4-BE49-F238E27FC236}">
                <a16:creationId xmlns:a16="http://schemas.microsoft.com/office/drawing/2014/main" id="{53E90B51-6AB8-431C-94A8-DB69841799D4}"/>
              </a:ext>
            </a:extLst>
          </p:cNvPr>
          <p:cNvSpPr>
            <a:spLocks/>
          </p:cNvSpPr>
          <p:nvPr userDrawn="1"/>
        </p:nvSpPr>
        <p:spPr>
          <a:xfrm>
            <a:off x="10325101" y="5688413"/>
            <a:ext cx="1866900" cy="1169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3" name="Tijdelijke aanduiding voor datum 3">
            <a:extLst>
              <a:ext uri="{FF2B5EF4-FFF2-40B4-BE49-F238E27FC236}">
                <a16:creationId xmlns:a16="http://schemas.microsoft.com/office/drawing/2014/main" id="{C920EDDF-0CF0-40F2-A240-62F1DBE1BD6B}"/>
              </a:ext>
            </a:extLst>
          </p:cNvPr>
          <p:cNvSpPr>
            <a:spLocks noGrp="1"/>
          </p:cNvSpPr>
          <p:nvPr>
            <p:ph type="dt" sz="half" idx="10"/>
          </p:nvPr>
        </p:nvSpPr>
        <p:spPr>
          <a:xfrm>
            <a:off x="7645707" y="7004037"/>
            <a:ext cx="3140325" cy="216909"/>
          </a:xfrm>
        </p:spPr>
        <p:txBody>
          <a:bodyPr/>
          <a:lstStyle/>
          <a:p>
            <a:fld id="{A9F8B797-7D29-405C-AA62-7DA8D2E9F83B}" type="datetime1">
              <a:rPr lang="nl-NL" smtClean="0"/>
              <a:t>26-11-2024</a:t>
            </a:fld>
            <a:endParaRPr lang="nl-NL"/>
          </a:p>
        </p:txBody>
      </p:sp>
      <p:sp>
        <p:nvSpPr>
          <p:cNvPr id="64" name="Tijdelijke aanduiding voor voettekst 4">
            <a:extLst>
              <a:ext uri="{FF2B5EF4-FFF2-40B4-BE49-F238E27FC236}">
                <a16:creationId xmlns:a16="http://schemas.microsoft.com/office/drawing/2014/main" id="{D9BD7BD9-035F-447F-81D8-F794B396CC5E}"/>
              </a:ext>
            </a:extLst>
          </p:cNvPr>
          <p:cNvSpPr>
            <a:spLocks noGrp="1"/>
          </p:cNvSpPr>
          <p:nvPr>
            <p:ph type="ftr" sz="quarter" idx="11"/>
          </p:nvPr>
        </p:nvSpPr>
        <p:spPr>
          <a:xfrm>
            <a:off x="926910" y="7004037"/>
            <a:ext cx="6718797" cy="216909"/>
          </a:xfrm>
        </p:spPr>
        <p:txBody>
          <a:bodyPr/>
          <a:lstStyle/>
          <a:p>
            <a:r>
              <a:rPr lang="nl-NL"/>
              <a:t>&lt;Plaats hier je voettekst&gt;</a:t>
            </a:r>
          </a:p>
        </p:txBody>
      </p:sp>
      <p:sp>
        <p:nvSpPr>
          <p:cNvPr id="81" name="foto">
            <a:extLst>
              <a:ext uri="{FF2B5EF4-FFF2-40B4-BE49-F238E27FC236}">
                <a16:creationId xmlns:a16="http://schemas.microsoft.com/office/drawing/2014/main" id="{9E6F06BF-EA5C-4854-8C27-73BF65BAF07E}"/>
              </a:ext>
            </a:extLst>
          </p:cNvPr>
          <p:cNvSpPr>
            <a:spLocks noGrp="1"/>
          </p:cNvSpPr>
          <p:nvPr>
            <p:ph type="pic" sz="quarter" idx="14" hasCustomPrompt="1"/>
          </p:nvPr>
        </p:nvSpPr>
        <p:spPr>
          <a:xfrm>
            <a:off x="259064" y="261257"/>
            <a:ext cx="11670136" cy="6343604"/>
          </a:xfrm>
          <a:prstGeom prst="roundRect">
            <a:avLst>
              <a:gd name="adj" fmla="val 2210"/>
            </a:avLst>
          </a:prstGeom>
          <a:solidFill>
            <a:schemeClr val="bg1">
              <a:lumMod val="85000"/>
            </a:schemeClr>
          </a:solidFill>
        </p:spPr>
        <p:txBody>
          <a:bodyPr lIns="6480000" tIns="0" anchor="ctr" anchorCtr="0"/>
          <a:lstStyle>
            <a:lvl1pPr marL="0" indent="0" algn="l">
              <a:spcBef>
                <a:spcPts val="0"/>
              </a:spcBef>
              <a:spcAft>
                <a:spcPts val="0"/>
              </a:spcAft>
              <a:buNone/>
              <a:defRPr sz="1100" b="0" baseline="0"/>
            </a:lvl1pPr>
          </a:lstStyle>
          <a:p>
            <a:r>
              <a:rPr lang="nl-NL"/>
              <a:t>Klik op het pictogram hiernaast</a:t>
            </a:r>
            <a:br>
              <a:rPr lang="nl-NL"/>
            </a:br>
            <a:r>
              <a:rPr lang="nl-NL"/>
              <a:t>om een afbeelding in te voegen</a:t>
            </a:r>
          </a:p>
        </p:txBody>
      </p:sp>
      <p:sp>
        <p:nvSpPr>
          <p:cNvPr id="7" name="Tekstvak 6">
            <a:extLst>
              <a:ext uri="{FF2B5EF4-FFF2-40B4-BE49-F238E27FC236}">
                <a16:creationId xmlns:a16="http://schemas.microsoft.com/office/drawing/2014/main" id="{A6DE5EA5-27BD-42F3-BD1D-C1E35D802DEE}"/>
              </a:ext>
            </a:extLst>
          </p:cNvPr>
          <p:cNvSpPr txBox="1">
            <a:spLocks/>
          </p:cNvSpPr>
          <p:nvPr userDrawn="1"/>
        </p:nvSpPr>
        <p:spPr>
          <a:xfrm>
            <a:off x="5289370" y="-885712"/>
            <a:ext cx="1613301" cy="548182"/>
          </a:xfrm>
          <a:prstGeom prst="rect">
            <a:avLst/>
          </a:prstGeom>
          <a:solidFill>
            <a:schemeClr val="bg1"/>
          </a:solidFill>
        </p:spPr>
        <p:txBody>
          <a:bodyPr wrap="none" lIns="360000" tIns="180000" rIns="360000" bIns="180000" rtlCol="0">
            <a:spAutoFit/>
          </a:bodyPr>
          <a:lstStyle/>
          <a:p>
            <a:pPr algn="ctr"/>
            <a:r>
              <a:rPr lang="nl-NL" sz="1200" b="0" spc="50" baseline="0">
                <a:solidFill>
                  <a:srgbClr val="212121"/>
                </a:solidFill>
                <a:latin typeface="+mn-lt"/>
                <a:cs typeface="Calibri" panose="020F0502020204030204" pitchFamily="34" charset="0"/>
              </a:rPr>
              <a:t>FOTO (100%)</a:t>
            </a:r>
          </a:p>
        </p:txBody>
      </p:sp>
      <p:sp>
        <p:nvSpPr>
          <p:cNvPr id="74" name="logo">
            <a:extLst>
              <a:ext uri="{FF2B5EF4-FFF2-40B4-BE49-F238E27FC236}">
                <a16:creationId xmlns:a16="http://schemas.microsoft.com/office/drawing/2014/main" id="{458ED21E-36CB-428F-A21D-04589AFD8EE0}"/>
              </a:ext>
            </a:extLst>
          </p:cNvPr>
          <p:cNvSpPr>
            <a:spLocks noGrp="1"/>
          </p:cNvSpPr>
          <p:nvPr>
            <p:ph type="body" sz="quarter" idx="64" hasCustomPrompt="1"/>
          </p:nvPr>
        </p:nvSpPr>
        <p:spPr>
          <a:xfrm>
            <a:off x="10691963" y="5852007"/>
            <a:ext cx="991742" cy="486603"/>
          </a:xfrm>
          <a:blipFill>
            <a:blip r:embed="rId2"/>
            <a:srcRect/>
            <a:stretch>
              <a:fillRect l="1580" r="1580"/>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p>
        </p:txBody>
      </p:sp>
      <p:sp>
        <p:nvSpPr>
          <p:cNvPr id="87" name="Tijdelijke aanduiding voor dianummer 5">
            <a:extLst>
              <a:ext uri="{FF2B5EF4-FFF2-40B4-BE49-F238E27FC236}">
                <a16:creationId xmlns:a16="http://schemas.microsoft.com/office/drawing/2014/main" id="{1ADB3DF9-1775-4B02-BB3B-7CA5D78347E5}"/>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t>‹nr.›</a:t>
            </a:fld>
            <a:endParaRPr lang="nl-NL"/>
          </a:p>
        </p:txBody>
      </p:sp>
    </p:spTree>
    <p:extLst>
      <p:ext uri="{BB962C8B-B14F-4D97-AF65-F5344CB8AC3E}">
        <p14:creationId xmlns:p14="http://schemas.microsoft.com/office/powerpoint/2010/main" val="815656638"/>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C64B6-40E8-7D1A-9578-FBAAE544D06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NL"/>
          </a:p>
        </p:txBody>
      </p:sp>
      <p:sp>
        <p:nvSpPr>
          <p:cNvPr id="3" name="Text Placeholder 2">
            <a:extLst>
              <a:ext uri="{FF2B5EF4-FFF2-40B4-BE49-F238E27FC236}">
                <a16:creationId xmlns:a16="http://schemas.microsoft.com/office/drawing/2014/main" id="{F3B6DE7F-B3FF-2C78-0AF9-EA8C2F220A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27CE4AD-6894-24F1-E264-4B8CF471543D}"/>
              </a:ext>
            </a:extLst>
          </p:cNvPr>
          <p:cNvSpPr>
            <a:spLocks noGrp="1"/>
          </p:cNvSpPr>
          <p:nvPr>
            <p:ph type="dt" sz="half" idx="10"/>
          </p:nvPr>
        </p:nvSpPr>
        <p:spPr/>
        <p:txBody>
          <a:bodyPr/>
          <a:lstStyle/>
          <a:p>
            <a:fld id="{5BFB6142-0028-B64C-9AAA-F8701357258F}" type="datetimeFigureOut">
              <a:rPr lang="en-NL" smtClean="0"/>
              <a:t>11/26/2024</a:t>
            </a:fld>
            <a:endParaRPr lang="en-NL"/>
          </a:p>
        </p:txBody>
      </p:sp>
      <p:sp>
        <p:nvSpPr>
          <p:cNvPr id="5" name="Footer Placeholder 4">
            <a:extLst>
              <a:ext uri="{FF2B5EF4-FFF2-40B4-BE49-F238E27FC236}">
                <a16:creationId xmlns:a16="http://schemas.microsoft.com/office/drawing/2014/main" id="{3350458F-9FA0-62F8-7D27-C13E8AB57BA8}"/>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96B6F2E4-BF3D-4103-3F8D-E0A6B5A4DB4C}"/>
              </a:ext>
            </a:extLst>
          </p:cNvPr>
          <p:cNvSpPr>
            <a:spLocks noGrp="1"/>
          </p:cNvSpPr>
          <p:nvPr>
            <p:ph type="sldNum" sz="quarter" idx="12"/>
          </p:nvPr>
        </p:nvSpPr>
        <p:spPr/>
        <p:txBody>
          <a:bodyPr/>
          <a:lstStyle/>
          <a:p>
            <a:fld id="{DB4DA30C-975F-6441-BC55-17C9B2D996AF}" type="slidenum">
              <a:rPr lang="en-NL" smtClean="0"/>
              <a:t>‹nr.›</a:t>
            </a:fld>
            <a:endParaRPr lang="en-NL"/>
          </a:p>
        </p:txBody>
      </p:sp>
    </p:spTree>
    <p:extLst>
      <p:ext uri="{BB962C8B-B14F-4D97-AF65-F5344CB8AC3E}">
        <p14:creationId xmlns:p14="http://schemas.microsoft.com/office/powerpoint/2010/main" val="38592855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7"/>
        <p:cNvGrpSpPr/>
        <p:nvPr/>
      </p:nvGrpSpPr>
      <p:grpSpPr>
        <a:xfrm>
          <a:off x="0" y="0"/>
          <a:ext cx="0" cy="0"/>
          <a:chOff x="0" y="0"/>
          <a:chExt cx="0" cy="0"/>
        </a:xfrm>
      </p:grpSpPr>
      <p:sp>
        <p:nvSpPr>
          <p:cNvPr id="28" name="Google Shape;28;p7"/>
          <p:cNvSpPr txBox="1">
            <a:spLocks noGrp="1"/>
          </p:cNvSpPr>
          <p:nvPr>
            <p:ph type="body" idx="1"/>
          </p:nvPr>
        </p:nvSpPr>
        <p:spPr>
          <a:xfrm>
            <a:off x="466935" y="1285890"/>
            <a:ext cx="11252317" cy="3978348"/>
          </a:xfrm>
          <a:prstGeom prst="rect">
            <a:avLst/>
          </a:prstGeom>
          <a:noFill/>
          <a:ln>
            <a:noFill/>
          </a:ln>
        </p:spPr>
        <p:txBody>
          <a:bodyPr spcFirstLastPara="1" wrap="square" lIns="91425" tIns="45700" rIns="91425" bIns="45700" anchor="t" anchorCtr="0">
            <a:normAutofit/>
          </a:bodyPr>
          <a:lstStyle>
            <a:lvl1pPr marL="609585" lvl="0" indent="-440256" algn="l">
              <a:lnSpc>
                <a:spcPct val="90000"/>
              </a:lnSpc>
              <a:spcBef>
                <a:spcPts val="1000"/>
              </a:spcBef>
              <a:spcAft>
                <a:spcPts val="0"/>
              </a:spcAft>
              <a:buClr>
                <a:srgbClr val="414140"/>
              </a:buClr>
              <a:buSzPts val="1600"/>
              <a:buChar char="•"/>
              <a:defRPr sz="2133">
                <a:solidFill>
                  <a:srgbClr val="414140"/>
                </a:solidFill>
                <a:latin typeface="Arial"/>
                <a:ea typeface="Arial"/>
                <a:cs typeface="Arial"/>
                <a:sym typeface="Arial"/>
              </a:defRPr>
            </a:lvl1pPr>
            <a:lvl2pPr marL="1219170" lvl="1" indent="-423323" algn="l">
              <a:lnSpc>
                <a:spcPct val="90000"/>
              </a:lnSpc>
              <a:spcBef>
                <a:spcPts val="500"/>
              </a:spcBef>
              <a:spcAft>
                <a:spcPts val="0"/>
              </a:spcAft>
              <a:buClr>
                <a:srgbClr val="414140"/>
              </a:buClr>
              <a:buSzPts val="1400"/>
              <a:buChar char="•"/>
              <a:defRPr sz="1867">
                <a:solidFill>
                  <a:srgbClr val="414140"/>
                </a:solidFill>
                <a:latin typeface="Arial"/>
                <a:ea typeface="Arial"/>
                <a:cs typeface="Arial"/>
                <a:sym typeface="Arial"/>
              </a:defRPr>
            </a:lvl2pPr>
            <a:lvl3pPr marL="1828754" lvl="2" indent="-406390" algn="l">
              <a:lnSpc>
                <a:spcPct val="90000"/>
              </a:lnSpc>
              <a:spcBef>
                <a:spcPts val="500"/>
              </a:spcBef>
              <a:spcAft>
                <a:spcPts val="0"/>
              </a:spcAft>
              <a:buClr>
                <a:srgbClr val="414140"/>
              </a:buClr>
              <a:buSzPts val="1200"/>
              <a:buChar char="•"/>
              <a:defRPr sz="1600">
                <a:solidFill>
                  <a:srgbClr val="414140"/>
                </a:solidFill>
                <a:latin typeface="Arial"/>
                <a:ea typeface="Arial"/>
                <a:cs typeface="Arial"/>
                <a:sym typeface="Arial"/>
              </a:defRPr>
            </a:lvl3pPr>
            <a:lvl4pPr marL="2438339" lvl="3" indent="-406390" algn="l">
              <a:lnSpc>
                <a:spcPct val="90000"/>
              </a:lnSpc>
              <a:spcBef>
                <a:spcPts val="500"/>
              </a:spcBef>
              <a:spcAft>
                <a:spcPts val="0"/>
              </a:spcAft>
              <a:buClr>
                <a:srgbClr val="414140"/>
              </a:buClr>
              <a:buSzPts val="1200"/>
              <a:buChar char="•"/>
              <a:defRPr>
                <a:solidFill>
                  <a:srgbClr val="414140"/>
                </a:solidFill>
                <a:latin typeface="Arial"/>
                <a:ea typeface="Arial"/>
                <a:cs typeface="Arial"/>
                <a:sym typeface="Arial"/>
              </a:defRPr>
            </a:lvl4pPr>
            <a:lvl5pPr marL="3047924" lvl="4" indent="-406390" algn="l">
              <a:lnSpc>
                <a:spcPct val="90000"/>
              </a:lnSpc>
              <a:spcBef>
                <a:spcPts val="500"/>
              </a:spcBef>
              <a:spcAft>
                <a:spcPts val="0"/>
              </a:spcAft>
              <a:buClr>
                <a:srgbClr val="414140"/>
              </a:buClr>
              <a:buSzPts val="1200"/>
              <a:buChar char="•"/>
              <a:defRPr>
                <a:solidFill>
                  <a:srgbClr val="414140"/>
                </a:solidFill>
                <a:latin typeface="Arial"/>
                <a:ea typeface="Arial"/>
                <a:cs typeface="Arial"/>
                <a:sym typeface="Arial"/>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29" name="Google Shape;29;p7"/>
          <p:cNvSpPr txBox="1">
            <a:spLocks noGrp="1"/>
          </p:cNvSpPr>
          <p:nvPr>
            <p:ph type="sldNum" idx="12"/>
          </p:nvPr>
        </p:nvSpPr>
        <p:spPr>
          <a:xfrm>
            <a:off x="8976052" y="6178374"/>
            <a:ext cx="2743200" cy="36618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333" b="0" i="1" u="none" strike="noStrike" cap="none">
                <a:solidFill>
                  <a:srgbClr val="B4E9E2"/>
                </a:solidFill>
                <a:latin typeface="Calibri"/>
                <a:ea typeface="Calibri"/>
                <a:cs typeface="Calibri"/>
                <a:sym typeface="Calibri"/>
              </a:defRPr>
            </a:lvl1pPr>
            <a:lvl2pPr marL="0" lvl="1" indent="0" algn="r">
              <a:spcBef>
                <a:spcPts val="0"/>
              </a:spcBef>
              <a:buNone/>
              <a:defRPr sz="1333" b="0" i="1" u="none" strike="noStrike" cap="none">
                <a:solidFill>
                  <a:srgbClr val="B4E9E2"/>
                </a:solidFill>
                <a:latin typeface="Calibri"/>
                <a:ea typeface="Calibri"/>
                <a:cs typeface="Calibri"/>
                <a:sym typeface="Calibri"/>
              </a:defRPr>
            </a:lvl2pPr>
            <a:lvl3pPr marL="0" lvl="2" indent="0" algn="r">
              <a:spcBef>
                <a:spcPts val="0"/>
              </a:spcBef>
              <a:buNone/>
              <a:defRPr sz="1333" b="0" i="1" u="none" strike="noStrike" cap="none">
                <a:solidFill>
                  <a:srgbClr val="B4E9E2"/>
                </a:solidFill>
                <a:latin typeface="Calibri"/>
                <a:ea typeface="Calibri"/>
                <a:cs typeface="Calibri"/>
                <a:sym typeface="Calibri"/>
              </a:defRPr>
            </a:lvl3pPr>
            <a:lvl4pPr marL="0" lvl="3" indent="0" algn="r">
              <a:spcBef>
                <a:spcPts val="0"/>
              </a:spcBef>
              <a:buNone/>
              <a:defRPr sz="1333" b="0" i="1" u="none" strike="noStrike" cap="none">
                <a:solidFill>
                  <a:srgbClr val="B4E9E2"/>
                </a:solidFill>
                <a:latin typeface="Calibri"/>
                <a:ea typeface="Calibri"/>
                <a:cs typeface="Calibri"/>
                <a:sym typeface="Calibri"/>
              </a:defRPr>
            </a:lvl4pPr>
            <a:lvl5pPr marL="0" lvl="4" indent="0" algn="r">
              <a:spcBef>
                <a:spcPts val="0"/>
              </a:spcBef>
              <a:buNone/>
              <a:defRPr sz="1333" b="0" i="1" u="none" strike="noStrike" cap="none">
                <a:solidFill>
                  <a:srgbClr val="B4E9E2"/>
                </a:solidFill>
                <a:latin typeface="Calibri"/>
                <a:ea typeface="Calibri"/>
                <a:cs typeface="Calibri"/>
                <a:sym typeface="Calibri"/>
              </a:defRPr>
            </a:lvl5pPr>
            <a:lvl6pPr marL="0" lvl="5" indent="0" algn="r">
              <a:spcBef>
                <a:spcPts val="0"/>
              </a:spcBef>
              <a:buNone/>
              <a:defRPr sz="1333" b="0" i="1" u="none" strike="noStrike" cap="none">
                <a:solidFill>
                  <a:srgbClr val="B4E9E2"/>
                </a:solidFill>
                <a:latin typeface="Calibri"/>
                <a:ea typeface="Calibri"/>
                <a:cs typeface="Calibri"/>
                <a:sym typeface="Calibri"/>
              </a:defRPr>
            </a:lvl6pPr>
            <a:lvl7pPr marL="0" lvl="6" indent="0" algn="r">
              <a:spcBef>
                <a:spcPts val="0"/>
              </a:spcBef>
              <a:buNone/>
              <a:defRPr sz="1333" b="0" i="1" u="none" strike="noStrike" cap="none">
                <a:solidFill>
                  <a:srgbClr val="B4E9E2"/>
                </a:solidFill>
                <a:latin typeface="Calibri"/>
                <a:ea typeface="Calibri"/>
                <a:cs typeface="Calibri"/>
                <a:sym typeface="Calibri"/>
              </a:defRPr>
            </a:lvl7pPr>
            <a:lvl8pPr marL="0" lvl="7" indent="0" algn="r">
              <a:spcBef>
                <a:spcPts val="0"/>
              </a:spcBef>
              <a:buNone/>
              <a:defRPr sz="1333" b="0" i="1" u="none" strike="noStrike" cap="none">
                <a:solidFill>
                  <a:srgbClr val="B4E9E2"/>
                </a:solidFill>
                <a:latin typeface="Calibri"/>
                <a:ea typeface="Calibri"/>
                <a:cs typeface="Calibri"/>
                <a:sym typeface="Calibri"/>
              </a:defRPr>
            </a:lvl8pPr>
            <a:lvl9pPr marL="0" lvl="8" indent="0" algn="r">
              <a:spcBef>
                <a:spcPts val="0"/>
              </a:spcBef>
              <a:buNone/>
              <a:defRPr sz="1333" b="0" i="1" u="none" strike="noStrike" cap="none">
                <a:solidFill>
                  <a:srgbClr val="B4E9E2"/>
                </a:solidFill>
                <a:latin typeface="Calibri"/>
                <a:ea typeface="Calibri"/>
                <a:cs typeface="Calibri"/>
                <a:sym typeface="Calibri"/>
              </a:defRPr>
            </a:lvl9pPr>
          </a:lstStyle>
          <a:p>
            <a:fld id="{00000000-1234-1234-1234-123412341234}" type="slidenum">
              <a:rPr lang="en-GB" smtClean="0"/>
              <a:pPr/>
              <a:t>‹nr.›</a:t>
            </a:fld>
            <a:endParaRPr lang="en-GB"/>
          </a:p>
        </p:txBody>
      </p:sp>
      <p:sp>
        <p:nvSpPr>
          <p:cNvPr id="30" name="Google Shape;30;p7"/>
          <p:cNvSpPr txBox="1">
            <a:spLocks noGrp="1"/>
          </p:cNvSpPr>
          <p:nvPr>
            <p:ph type="title"/>
          </p:nvPr>
        </p:nvSpPr>
        <p:spPr>
          <a:xfrm>
            <a:off x="466935" y="175416"/>
            <a:ext cx="11252317" cy="92776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A699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174570340"/>
      </p:ext>
    </p:extLst>
  </p:cSld>
  <p:clrMapOvr>
    <a:masterClrMapping/>
  </p:clrMapOvr>
  <p:extLst>
    <p:ext uri="{DCECCB84-F9BA-43D5-87BE-67443E8EF086}">
      <p15:sldGuideLst xmlns:p15="http://schemas.microsoft.com/office/powerpoint/2012/main">
        <p15:guide id="1" orient="horz" pos="1620">
          <p15:clr>
            <a:srgbClr val="FBAE40"/>
          </p15:clr>
        </p15:guide>
        <p15:guide id="2" pos="260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losing Slide">
  <p:cSld name="1_Closing Slide">
    <p:spTree>
      <p:nvGrpSpPr>
        <p:cNvPr id="1" name="Shape 76"/>
        <p:cNvGrpSpPr/>
        <p:nvPr/>
      </p:nvGrpSpPr>
      <p:grpSpPr>
        <a:xfrm>
          <a:off x="0" y="0"/>
          <a:ext cx="0" cy="0"/>
          <a:chOff x="0" y="0"/>
          <a:chExt cx="0" cy="0"/>
        </a:xfrm>
      </p:grpSpPr>
      <p:sp>
        <p:nvSpPr>
          <p:cNvPr id="77" name="Google Shape;77;g251c5eaee2d_0_225"/>
          <p:cNvSpPr/>
          <p:nvPr/>
        </p:nvSpPr>
        <p:spPr>
          <a:xfrm>
            <a:off x="0" y="0"/>
            <a:ext cx="12192000" cy="6858000"/>
          </a:xfrm>
          <a:prstGeom prst="rect">
            <a:avLst/>
          </a:prstGeom>
          <a:solidFill>
            <a:srgbClr val="414140"/>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78" name="Google Shape;78;g251c5eaee2d_0_225" descr="Background pattern&#10;&#10;Description automatically generated"/>
          <p:cNvPicPr preferRelativeResize="0"/>
          <p:nvPr/>
        </p:nvPicPr>
        <p:blipFill rotWithShape="1">
          <a:blip r:embed="rId2">
            <a:alphaModFix amt="69000"/>
          </a:blip>
          <a:srcRect l="-1461" t="5704" r="44594" b="17420"/>
          <a:stretch/>
        </p:blipFill>
        <p:spPr>
          <a:xfrm>
            <a:off x="7567827" y="19344"/>
            <a:ext cx="4624175" cy="6838653"/>
          </a:xfrm>
          <a:prstGeom prst="rect">
            <a:avLst/>
          </a:prstGeom>
          <a:noFill/>
          <a:ln>
            <a:noFill/>
          </a:ln>
        </p:spPr>
      </p:pic>
      <p:sp>
        <p:nvSpPr>
          <p:cNvPr id="79" name="Google Shape;79;g251c5eaee2d_0_225"/>
          <p:cNvSpPr txBox="1">
            <a:spLocks noGrp="1"/>
          </p:cNvSpPr>
          <p:nvPr>
            <p:ph type="body" idx="1"/>
          </p:nvPr>
        </p:nvSpPr>
        <p:spPr>
          <a:xfrm>
            <a:off x="875549" y="4626887"/>
            <a:ext cx="5061200" cy="350800"/>
          </a:xfrm>
          <a:prstGeom prst="rect">
            <a:avLst/>
          </a:prstGeom>
          <a:noFill/>
          <a:ln>
            <a:noFill/>
          </a:ln>
        </p:spPr>
        <p:txBody>
          <a:bodyPr spcFirstLastPara="1" wrap="square" lIns="91425" tIns="45700" rIns="91425" bIns="45700" anchor="t" anchorCtr="0">
            <a:noAutofit/>
          </a:bodyPr>
          <a:lstStyle>
            <a:lvl1pPr marL="609585" lvl="0" indent="-304792" algn="l" rtl="0">
              <a:lnSpc>
                <a:spcPct val="90000"/>
              </a:lnSpc>
              <a:spcBef>
                <a:spcPts val="1000"/>
              </a:spcBef>
              <a:spcAft>
                <a:spcPts val="0"/>
              </a:spcAft>
              <a:buClr>
                <a:schemeClr val="lt1"/>
              </a:buClr>
              <a:buSzPts val="1400"/>
              <a:buNone/>
              <a:defRPr sz="1867" b="0">
                <a:solidFill>
                  <a:schemeClr val="lt1"/>
                </a:solidFill>
              </a:defRPr>
            </a:lvl1pPr>
            <a:lvl2pPr marL="1219170" lvl="1" indent="-457189" algn="l" rtl="0">
              <a:lnSpc>
                <a:spcPct val="90000"/>
              </a:lnSpc>
              <a:spcBef>
                <a:spcPts val="1600"/>
              </a:spcBef>
              <a:spcAft>
                <a:spcPts val="0"/>
              </a:spcAft>
              <a:buClr>
                <a:srgbClr val="414140"/>
              </a:buClr>
              <a:buSzPts val="1800"/>
              <a:buChar char="○"/>
              <a:defRPr/>
            </a:lvl2pPr>
            <a:lvl3pPr marL="1828754" lvl="2" indent="-457189" algn="l" rtl="0">
              <a:lnSpc>
                <a:spcPct val="90000"/>
              </a:lnSpc>
              <a:spcBef>
                <a:spcPts val="1600"/>
              </a:spcBef>
              <a:spcAft>
                <a:spcPts val="0"/>
              </a:spcAft>
              <a:buClr>
                <a:srgbClr val="414140"/>
              </a:buClr>
              <a:buSzPts val="1800"/>
              <a:buChar char="■"/>
              <a:defRPr/>
            </a:lvl3pPr>
            <a:lvl4pPr marL="2438339" lvl="3" indent="-457189" algn="l" rtl="0">
              <a:lnSpc>
                <a:spcPct val="90000"/>
              </a:lnSpc>
              <a:spcBef>
                <a:spcPts val="1600"/>
              </a:spcBef>
              <a:spcAft>
                <a:spcPts val="0"/>
              </a:spcAft>
              <a:buClr>
                <a:srgbClr val="414140"/>
              </a:buClr>
              <a:buSzPts val="1800"/>
              <a:buChar char="●"/>
              <a:defRPr/>
            </a:lvl4pPr>
            <a:lvl5pPr marL="3047924" lvl="4" indent="-457189" algn="l" rtl="0">
              <a:lnSpc>
                <a:spcPct val="90000"/>
              </a:lnSpc>
              <a:spcBef>
                <a:spcPts val="1600"/>
              </a:spcBef>
              <a:spcAft>
                <a:spcPts val="0"/>
              </a:spcAft>
              <a:buClr>
                <a:srgbClr val="414140"/>
              </a:buClr>
              <a:buSzPts val="1800"/>
              <a:buChar char="○"/>
              <a:defRPr/>
            </a:lvl5pPr>
            <a:lvl6pPr marL="3657509" lvl="5" indent="-457189" algn="l" rtl="0">
              <a:lnSpc>
                <a:spcPct val="90000"/>
              </a:lnSpc>
              <a:spcBef>
                <a:spcPts val="1600"/>
              </a:spcBef>
              <a:spcAft>
                <a:spcPts val="0"/>
              </a:spcAft>
              <a:buClr>
                <a:schemeClr val="dk1"/>
              </a:buClr>
              <a:buSzPts val="1800"/>
              <a:buChar char="■"/>
              <a:defRPr/>
            </a:lvl6pPr>
            <a:lvl7pPr marL="4267093" lvl="6" indent="-457189" algn="l" rtl="0">
              <a:lnSpc>
                <a:spcPct val="90000"/>
              </a:lnSpc>
              <a:spcBef>
                <a:spcPts val="1600"/>
              </a:spcBef>
              <a:spcAft>
                <a:spcPts val="0"/>
              </a:spcAft>
              <a:buClr>
                <a:schemeClr val="dk1"/>
              </a:buClr>
              <a:buSzPts val="1800"/>
              <a:buChar char="●"/>
              <a:defRPr/>
            </a:lvl7pPr>
            <a:lvl8pPr marL="4876678" lvl="7" indent="-457189" algn="l" rtl="0">
              <a:lnSpc>
                <a:spcPct val="90000"/>
              </a:lnSpc>
              <a:spcBef>
                <a:spcPts val="1600"/>
              </a:spcBef>
              <a:spcAft>
                <a:spcPts val="0"/>
              </a:spcAft>
              <a:buClr>
                <a:schemeClr val="dk1"/>
              </a:buClr>
              <a:buSzPts val="1800"/>
              <a:buChar char="○"/>
              <a:defRPr/>
            </a:lvl8pPr>
            <a:lvl9pPr marL="5486263" lvl="8" indent="-457189" algn="l" rtl="0">
              <a:lnSpc>
                <a:spcPct val="90000"/>
              </a:lnSpc>
              <a:spcBef>
                <a:spcPts val="1600"/>
              </a:spcBef>
              <a:spcAft>
                <a:spcPts val="1600"/>
              </a:spcAft>
              <a:buClr>
                <a:schemeClr val="dk1"/>
              </a:buClr>
              <a:buSzPts val="1800"/>
              <a:buChar char="■"/>
              <a:defRPr/>
            </a:lvl9pPr>
          </a:lstStyle>
          <a:p>
            <a:endParaRPr/>
          </a:p>
        </p:txBody>
      </p:sp>
      <p:pic>
        <p:nvPicPr>
          <p:cNvPr id="80" name="Google Shape;80;g251c5eaee2d_0_225" descr="A black and white logo&#10;&#10;Description automatically generated with low confidence"/>
          <p:cNvPicPr preferRelativeResize="0"/>
          <p:nvPr/>
        </p:nvPicPr>
        <p:blipFill rotWithShape="1">
          <a:blip r:embed="rId3">
            <a:alphaModFix/>
          </a:blip>
          <a:srcRect/>
          <a:stretch/>
        </p:blipFill>
        <p:spPr>
          <a:xfrm>
            <a:off x="1026893" y="6124386"/>
            <a:ext cx="776064" cy="337849"/>
          </a:xfrm>
          <a:prstGeom prst="rect">
            <a:avLst/>
          </a:prstGeom>
          <a:noFill/>
          <a:ln>
            <a:noFill/>
          </a:ln>
        </p:spPr>
      </p:pic>
      <p:pic>
        <p:nvPicPr>
          <p:cNvPr id="81" name="Google Shape;81;g251c5eaee2d_0_225" descr="Graphical user interface, text, email&#10;&#10;Description automatically generated"/>
          <p:cNvPicPr preferRelativeResize="0"/>
          <p:nvPr/>
        </p:nvPicPr>
        <p:blipFill rotWithShape="1">
          <a:blip r:embed="rId4">
            <a:alphaModFix/>
          </a:blip>
          <a:srcRect/>
          <a:stretch/>
        </p:blipFill>
        <p:spPr>
          <a:xfrm>
            <a:off x="2104160" y="6151002"/>
            <a:ext cx="1685128" cy="352239"/>
          </a:xfrm>
          <a:prstGeom prst="rect">
            <a:avLst/>
          </a:prstGeom>
          <a:noFill/>
          <a:ln>
            <a:noFill/>
          </a:ln>
        </p:spPr>
      </p:pic>
      <p:pic>
        <p:nvPicPr>
          <p:cNvPr id="82" name="Google Shape;82;g251c5eaee2d_0_225" descr="Logo&#10;&#10;Description automatically generated"/>
          <p:cNvPicPr preferRelativeResize="0"/>
          <p:nvPr/>
        </p:nvPicPr>
        <p:blipFill rotWithShape="1">
          <a:blip r:embed="rId5">
            <a:alphaModFix/>
          </a:blip>
          <a:srcRect b="-7538"/>
          <a:stretch/>
        </p:blipFill>
        <p:spPr>
          <a:xfrm>
            <a:off x="1009962" y="543890"/>
            <a:ext cx="2500111" cy="1299833"/>
          </a:xfrm>
          <a:prstGeom prst="rect">
            <a:avLst/>
          </a:prstGeom>
          <a:noFill/>
          <a:ln>
            <a:noFill/>
          </a:ln>
        </p:spPr>
      </p:pic>
    </p:spTree>
    <p:extLst>
      <p:ext uri="{BB962C8B-B14F-4D97-AF65-F5344CB8AC3E}">
        <p14:creationId xmlns:p14="http://schemas.microsoft.com/office/powerpoint/2010/main" val="1597211800"/>
      </p:ext>
    </p:extLst>
  </p:cSld>
  <p:clrMapOvr>
    <a:masterClrMapping/>
  </p:clrMapOvr>
  <p:extLst>
    <p:ext uri="{DCECCB84-F9BA-43D5-87BE-67443E8EF086}">
      <p15:sldGuideLst xmlns:p15="http://schemas.microsoft.com/office/powerpoint/2012/main">
        <p15:guide id="1" orient="horz" pos="1620">
          <p15:clr>
            <a:srgbClr val="FBAE40"/>
          </p15:clr>
        </p15:guide>
        <p15:guide id="2" pos="47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 Icon instruction">
    <p:spTree>
      <p:nvGrpSpPr>
        <p:cNvPr id="1" name=""/>
        <p:cNvGrpSpPr/>
        <p:nvPr/>
      </p:nvGrpSpPr>
      <p:grpSpPr>
        <a:xfrm>
          <a:off x="0" y="0"/>
          <a:ext cx="0" cy="0"/>
          <a:chOff x="0" y="0"/>
          <a:chExt cx="0" cy="0"/>
        </a:xfrm>
      </p:grpSpPr>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1899431"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Title + Icon instruction</a:t>
            </a:r>
          </a:p>
        </p:txBody>
      </p:sp>
      <p:sp>
        <p:nvSpPr>
          <p:cNvPr id="5" name="Tijdelijke aanduiding voor tekst 15">
            <a:extLst>
              <a:ext uri="{FF2B5EF4-FFF2-40B4-BE49-F238E27FC236}">
                <a16:creationId xmlns:a16="http://schemas.microsoft.com/office/drawing/2014/main" id="{1573DD9B-8FD8-C1EC-787F-42558CEE97FA}"/>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a:t> </a:t>
            </a:r>
          </a:p>
        </p:txBody>
      </p:sp>
      <p:sp>
        <p:nvSpPr>
          <p:cNvPr id="8" name="Tijdelijke aanduiding voor tekst 12">
            <a:extLst>
              <a:ext uri="{FF2B5EF4-FFF2-40B4-BE49-F238E27FC236}">
                <a16:creationId xmlns:a16="http://schemas.microsoft.com/office/drawing/2014/main" id="{FBA7C0EF-C85B-4505-8107-015B15633D93}"/>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10" name="Tijdelijke aanduiding voor titel 1">
            <a:extLst>
              <a:ext uri="{FF2B5EF4-FFF2-40B4-BE49-F238E27FC236}">
                <a16:creationId xmlns:a16="http://schemas.microsoft.com/office/drawing/2014/main" id="{66DDD4FA-5C0A-526B-A5D0-BD4D9C52DA68}"/>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a:t>Place the title of the slide here</a:t>
            </a:r>
          </a:p>
        </p:txBody>
      </p:sp>
      <p:grpSp>
        <p:nvGrpSpPr>
          <p:cNvPr id="2" name="INSTRUCTIE">
            <a:extLst>
              <a:ext uri="{FF2B5EF4-FFF2-40B4-BE49-F238E27FC236}">
                <a16:creationId xmlns:a16="http://schemas.microsoft.com/office/drawing/2014/main" id="{27301E8F-2690-34FE-0491-351D4189D0F1}"/>
              </a:ext>
            </a:extLst>
          </p:cNvPr>
          <p:cNvGrpSpPr/>
          <p:nvPr userDrawn="1"/>
        </p:nvGrpSpPr>
        <p:grpSpPr>
          <a:xfrm>
            <a:off x="12377595" y="0"/>
            <a:ext cx="3693113" cy="6209710"/>
            <a:chOff x="-3786164" y="0"/>
            <a:chExt cx="3693113" cy="6209710"/>
          </a:xfrm>
        </p:grpSpPr>
        <p:sp>
          <p:nvSpPr>
            <p:cNvPr id="3" name="Rechthoek 2">
              <a:extLst>
                <a:ext uri="{FF2B5EF4-FFF2-40B4-BE49-F238E27FC236}">
                  <a16:creationId xmlns:a16="http://schemas.microsoft.com/office/drawing/2014/main" id="{F15F0C9B-ED32-4675-F5DB-6631D7D95C14}"/>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Insert/edit an Icon</a:t>
              </a:r>
            </a:p>
          </p:txBody>
        </p:sp>
        <p:sp>
          <p:nvSpPr>
            <p:cNvPr id="4" name="Rechthoek 3">
              <a:extLst>
                <a:ext uri="{FF2B5EF4-FFF2-40B4-BE49-F238E27FC236}">
                  <a16:creationId xmlns:a16="http://schemas.microsoft.com/office/drawing/2014/main" id="{8385148C-FA61-4888-DC5F-79BCD49F78E2}"/>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sp>
          <p:nvSpPr>
            <p:cNvPr id="6" name="Ovaal 5">
              <a:extLst>
                <a:ext uri="{FF2B5EF4-FFF2-40B4-BE49-F238E27FC236}">
                  <a16:creationId xmlns:a16="http://schemas.microsoft.com/office/drawing/2014/main" id="{8F800E00-5DFE-6197-8A54-3294D2ABAA59}"/>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751D9F3E-67FC-452D-6B43-E44ECAE3877D}"/>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icon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Go to</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‘Icons’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1" name="Ovaal 10">
              <a:extLst>
                <a:ext uri="{FF2B5EF4-FFF2-40B4-BE49-F238E27FC236}">
                  <a16:creationId xmlns:a16="http://schemas.microsoft.com/office/drawing/2014/main" id="{470CD354-F309-3705-793D-F4A6E614CF92}"/>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2" name="Rechthoek 11">
              <a:extLst>
                <a:ext uri="{FF2B5EF4-FFF2-40B4-BE49-F238E27FC236}">
                  <a16:creationId xmlns:a16="http://schemas.microsoft.com/office/drawing/2014/main" id="{104E7768-A176-E5BD-B1A3-8CF8F3C25A65}"/>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icon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3" name="Rechthoek 12">
              <a:extLst>
                <a:ext uri="{FF2B5EF4-FFF2-40B4-BE49-F238E27FC236}">
                  <a16:creationId xmlns:a16="http://schemas.microsoft.com/office/drawing/2014/main" id="{28B6CC47-8726-F032-65AB-DE99F89EAB01}"/>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sp>
          <p:nvSpPr>
            <p:cNvPr id="14" name="Ovaal 13">
              <a:extLst>
                <a:ext uri="{FF2B5EF4-FFF2-40B4-BE49-F238E27FC236}">
                  <a16:creationId xmlns:a16="http://schemas.microsoft.com/office/drawing/2014/main" id="{95D93FB0-EDC3-4222-9D34-17E42AACF4E5}"/>
                </a:ext>
              </a:extLst>
            </p:cNvPr>
            <p:cNvSpPr/>
            <p:nvPr userDrawn="1"/>
          </p:nvSpPr>
          <p:spPr>
            <a:xfrm>
              <a:off x="-3603587" y="263483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5" name="Rechthoek 14">
              <a:extLst>
                <a:ext uri="{FF2B5EF4-FFF2-40B4-BE49-F238E27FC236}">
                  <a16:creationId xmlns:a16="http://schemas.microsoft.com/office/drawing/2014/main" id="{A9B09610-AE51-83C8-9780-7C7D249F7DFC}"/>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Drag the icon to the preferred position on the slide. To give the icon a different colour,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‘Drawing Tools’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‘Format’ </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‘Shape Fill’</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 name="ICOON_info">
              <a:extLst>
                <a:ext uri="{FF2B5EF4-FFF2-40B4-BE49-F238E27FC236}">
                  <a16:creationId xmlns:a16="http://schemas.microsoft.com/office/drawing/2014/main" id="{18C0E431-238E-1B94-2638-A17D412C9316}"/>
                </a:ext>
              </a:extLst>
            </p:cNvPr>
            <p:cNvGrpSpPr/>
            <p:nvPr userDrawn="1"/>
          </p:nvGrpSpPr>
          <p:grpSpPr>
            <a:xfrm>
              <a:off x="-376736" y="5210661"/>
              <a:ext cx="283685" cy="283685"/>
              <a:chOff x="-510741" y="5913713"/>
              <a:chExt cx="267555" cy="267555"/>
            </a:xfrm>
          </p:grpSpPr>
          <p:sp>
            <p:nvSpPr>
              <p:cNvPr id="75" name="Ovaal 74">
                <a:extLst>
                  <a:ext uri="{FF2B5EF4-FFF2-40B4-BE49-F238E27FC236}">
                    <a16:creationId xmlns:a16="http://schemas.microsoft.com/office/drawing/2014/main" id="{03C2F0ED-3096-5244-C114-8E652593588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E9E6A109-D17E-EF74-E77B-A7C63520ACF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17" name="Groep 16">
              <a:extLst>
                <a:ext uri="{FF2B5EF4-FFF2-40B4-BE49-F238E27FC236}">
                  <a16:creationId xmlns:a16="http://schemas.microsoft.com/office/drawing/2014/main" id="{A16C703F-6E18-BBA0-7128-710A3D8E187C}"/>
                </a:ext>
              </a:extLst>
            </p:cNvPr>
            <p:cNvGrpSpPr/>
            <p:nvPr userDrawn="1"/>
          </p:nvGrpSpPr>
          <p:grpSpPr>
            <a:xfrm>
              <a:off x="-938434" y="5519087"/>
              <a:ext cx="627798" cy="576693"/>
              <a:chOff x="-938434" y="4570310"/>
              <a:chExt cx="627798" cy="576693"/>
            </a:xfrm>
          </p:grpSpPr>
          <p:grpSp>
            <p:nvGrpSpPr>
              <p:cNvPr id="70" name="Inspireren">
                <a:extLst>
                  <a:ext uri="{FF2B5EF4-FFF2-40B4-BE49-F238E27FC236}">
                    <a16:creationId xmlns:a16="http://schemas.microsoft.com/office/drawing/2014/main" id="{79526D32-3AA3-E967-6366-35BDF8FD2D28}"/>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72" name="Freeform 12">
                  <a:extLst>
                    <a:ext uri="{FF2B5EF4-FFF2-40B4-BE49-F238E27FC236}">
                      <a16:creationId xmlns:a16="http://schemas.microsoft.com/office/drawing/2014/main" id="{FE54E9D6-C931-6128-E1B5-D8B0951AEA2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73" name="Freeform 13">
                  <a:extLst>
                    <a:ext uri="{FF2B5EF4-FFF2-40B4-BE49-F238E27FC236}">
                      <a16:creationId xmlns:a16="http://schemas.microsoft.com/office/drawing/2014/main" id="{5FC6A98C-1206-36C2-7C6A-899156BAC04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74" name="Freeform 14">
                  <a:extLst>
                    <a:ext uri="{FF2B5EF4-FFF2-40B4-BE49-F238E27FC236}">
                      <a16:creationId xmlns:a16="http://schemas.microsoft.com/office/drawing/2014/main" id="{C65152A4-DA10-4273-D433-BFB1D22B873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71" name="Tekstvak 70">
                <a:extLst>
                  <a:ext uri="{FF2B5EF4-FFF2-40B4-BE49-F238E27FC236}">
                    <a16:creationId xmlns:a16="http://schemas.microsoft.com/office/drawing/2014/main" id="{761D3C45-ABB3-61D2-8389-97E41A75F64E}"/>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18" name="Groep 17">
              <a:extLst>
                <a:ext uri="{FF2B5EF4-FFF2-40B4-BE49-F238E27FC236}">
                  <a16:creationId xmlns:a16="http://schemas.microsoft.com/office/drawing/2014/main" id="{B1FCE2C9-B43E-A18B-7B83-59F3FE2C68BC}"/>
                </a:ext>
              </a:extLst>
            </p:cNvPr>
            <p:cNvGrpSpPr/>
            <p:nvPr userDrawn="1"/>
          </p:nvGrpSpPr>
          <p:grpSpPr>
            <a:xfrm>
              <a:off x="-3398401" y="1222628"/>
              <a:ext cx="491631" cy="410839"/>
              <a:chOff x="-3241990" y="1222628"/>
              <a:chExt cx="491631" cy="410839"/>
            </a:xfrm>
          </p:grpSpPr>
          <p:sp>
            <p:nvSpPr>
              <p:cNvPr id="57" name="Tekstvak 56">
                <a:extLst>
                  <a:ext uri="{FF2B5EF4-FFF2-40B4-BE49-F238E27FC236}">
                    <a16:creationId xmlns:a16="http://schemas.microsoft.com/office/drawing/2014/main" id="{24782728-0B1D-A4F0-51B6-9EEAF95BB900}"/>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Icons</a:t>
                </a:r>
              </a:p>
            </p:txBody>
          </p:sp>
          <p:grpSp>
            <p:nvGrpSpPr>
              <p:cNvPr id="58" name="Groep 57">
                <a:extLst>
                  <a:ext uri="{FF2B5EF4-FFF2-40B4-BE49-F238E27FC236}">
                    <a16:creationId xmlns:a16="http://schemas.microsoft.com/office/drawing/2014/main" id="{3FCFFBDF-9EE5-57DC-7148-BBF7A46799A5}"/>
                  </a:ext>
                </a:extLst>
              </p:cNvPr>
              <p:cNvGrpSpPr/>
              <p:nvPr userDrawn="1"/>
            </p:nvGrpSpPr>
            <p:grpSpPr>
              <a:xfrm>
                <a:off x="-3119153" y="1222628"/>
                <a:ext cx="245956" cy="246691"/>
                <a:chOff x="1314120" y="4794393"/>
                <a:chExt cx="1787447" cy="1792785"/>
              </a:xfrm>
            </p:grpSpPr>
            <p:grpSp>
              <p:nvGrpSpPr>
                <p:cNvPr id="59" name="Groep 58">
                  <a:extLst>
                    <a:ext uri="{FF2B5EF4-FFF2-40B4-BE49-F238E27FC236}">
                      <a16:creationId xmlns:a16="http://schemas.microsoft.com/office/drawing/2014/main" id="{1F625FA4-027E-62AC-C716-2D864C42ACF9}"/>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61" name="Groep 60">
                    <a:extLst>
                      <a:ext uri="{FF2B5EF4-FFF2-40B4-BE49-F238E27FC236}">
                        <a16:creationId xmlns:a16="http://schemas.microsoft.com/office/drawing/2014/main" id="{32622739-AD5A-B781-7192-56C54AD3F027}"/>
                      </a:ext>
                    </a:extLst>
                  </p:cNvPr>
                  <p:cNvGrpSpPr/>
                  <p:nvPr/>
                </p:nvGrpSpPr>
                <p:grpSpPr>
                  <a:xfrm>
                    <a:off x="1314120" y="4794393"/>
                    <a:ext cx="1787447" cy="1792785"/>
                    <a:chOff x="1314120" y="4794393"/>
                    <a:chExt cx="1787447" cy="1792785"/>
                  </a:xfrm>
                  <a:grpFill/>
                </p:grpSpPr>
                <p:sp>
                  <p:nvSpPr>
                    <p:cNvPr id="66" name="Vrije vorm: vorm 65">
                      <a:extLst>
                        <a:ext uri="{FF2B5EF4-FFF2-40B4-BE49-F238E27FC236}">
                          <a16:creationId xmlns:a16="http://schemas.microsoft.com/office/drawing/2014/main" id="{9AB89D3B-2245-79E2-DDFC-5FB4E7809979}"/>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sp>
                  <p:nvSpPr>
                    <p:cNvPr id="67" name="Vrije vorm: vorm 66">
                      <a:extLst>
                        <a:ext uri="{FF2B5EF4-FFF2-40B4-BE49-F238E27FC236}">
                          <a16:creationId xmlns:a16="http://schemas.microsoft.com/office/drawing/2014/main" id="{B8E5E6CF-D994-A132-7DBE-B7014892DF06}"/>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sp>
                  <p:nvSpPr>
                    <p:cNvPr id="68" name="Vrije vorm: vorm 67">
                      <a:extLst>
                        <a:ext uri="{FF2B5EF4-FFF2-40B4-BE49-F238E27FC236}">
                          <a16:creationId xmlns:a16="http://schemas.microsoft.com/office/drawing/2014/main" id="{BA6A2CBB-FFDF-35CE-B78D-61703A99E7F1}"/>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sp>
                  <p:nvSpPr>
                    <p:cNvPr id="69" name="Vrije vorm: vorm 68">
                      <a:extLst>
                        <a:ext uri="{FF2B5EF4-FFF2-40B4-BE49-F238E27FC236}">
                          <a16:creationId xmlns:a16="http://schemas.microsoft.com/office/drawing/2014/main" id="{40231BC3-757C-ADFC-C32B-FBAD1497D879}"/>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grpSp>
              <p:grpSp>
                <p:nvGrpSpPr>
                  <p:cNvPr id="62" name="Groep 61">
                    <a:extLst>
                      <a:ext uri="{FF2B5EF4-FFF2-40B4-BE49-F238E27FC236}">
                        <a16:creationId xmlns:a16="http://schemas.microsoft.com/office/drawing/2014/main" id="{5DE26B81-ED25-9905-1594-E2B6EA0AA019}"/>
                      </a:ext>
                    </a:extLst>
                  </p:cNvPr>
                  <p:cNvGrpSpPr/>
                  <p:nvPr/>
                </p:nvGrpSpPr>
                <p:grpSpPr>
                  <a:xfrm>
                    <a:off x="1544558" y="5023941"/>
                    <a:ext cx="1270519" cy="1329241"/>
                    <a:chOff x="1544558" y="5023941"/>
                    <a:chExt cx="1270519" cy="1329241"/>
                  </a:xfrm>
                  <a:grpFill/>
                </p:grpSpPr>
                <p:sp>
                  <p:nvSpPr>
                    <p:cNvPr id="63" name="Vrije vorm: vorm 62">
                      <a:extLst>
                        <a:ext uri="{FF2B5EF4-FFF2-40B4-BE49-F238E27FC236}">
                          <a16:creationId xmlns:a16="http://schemas.microsoft.com/office/drawing/2014/main" id="{29CDFD7E-7A07-2BF6-B3BB-DCE97B4EF2E1}"/>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sp>
                  <p:nvSpPr>
                    <p:cNvPr id="64" name="Vrije vorm: vorm 63">
                      <a:extLst>
                        <a:ext uri="{FF2B5EF4-FFF2-40B4-BE49-F238E27FC236}">
                          <a16:creationId xmlns:a16="http://schemas.microsoft.com/office/drawing/2014/main" id="{EE9CB5C2-3029-BB24-2776-75114186E51D}"/>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sp>
                  <p:nvSpPr>
                    <p:cNvPr id="65" name="Vrije vorm: vorm 64">
                      <a:extLst>
                        <a:ext uri="{FF2B5EF4-FFF2-40B4-BE49-F238E27FC236}">
                          <a16:creationId xmlns:a16="http://schemas.microsoft.com/office/drawing/2014/main" id="{5AFA1DD4-787A-C7B6-A1BD-7C33B2A09494}"/>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grpSp>
            </p:grpSp>
            <p:sp>
              <p:nvSpPr>
                <p:cNvPr id="60" name="Vrije vorm: vorm 59">
                  <a:extLst>
                    <a:ext uri="{FF2B5EF4-FFF2-40B4-BE49-F238E27FC236}">
                      <a16:creationId xmlns:a16="http://schemas.microsoft.com/office/drawing/2014/main" id="{33D5068E-E631-AF0F-C822-193D0122C4BC}"/>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995469"/>
                  <a:endParaRPr lang="en-GB" sz="8108" noProof="0">
                    <a:solidFill>
                      <a:srgbClr val="211F26"/>
                    </a:solidFill>
                    <a:latin typeface="Segoe UI Light"/>
                  </a:endParaRPr>
                </a:p>
              </p:txBody>
            </p:sp>
          </p:grpSp>
        </p:grpSp>
        <p:grpSp>
          <p:nvGrpSpPr>
            <p:cNvPr id="19" name="Groep 18">
              <a:extLst>
                <a:ext uri="{FF2B5EF4-FFF2-40B4-BE49-F238E27FC236}">
                  <a16:creationId xmlns:a16="http://schemas.microsoft.com/office/drawing/2014/main" id="{757A3953-63B0-B425-A4C7-111921C4EAEA}"/>
                </a:ext>
              </a:extLst>
            </p:cNvPr>
            <p:cNvGrpSpPr/>
            <p:nvPr userDrawn="1"/>
          </p:nvGrpSpPr>
          <p:grpSpPr>
            <a:xfrm>
              <a:off x="-3314820" y="3391746"/>
              <a:ext cx="1201132" cy="331361"/>
              <a:chOff x="-3314820" y="3391746"/>
              <a:chExt cx="1201132" cy="331361"/>
            </a:xfrm>
          </p:grpSpPr>
          <p:sp>
            <p:nvSpPr>
              <p:cNvPr id="48" name="Rechthoek 47">
                <a:extLst>
                  <a:ext uri="{FF2B5EF4-FFF2-40B4-BE49-F238E27FC236}">
                    <a16:creationId xmlns:a16="http://schemas.microsoft.com/office/drawing/2014/main" id="{7055A213-A9B0-24CF-04CF-3D9E7E8A3626}"/>
                  </a:ext>
                </a:extLst>
              </p:cNvPr>
              <p:cNvSpPr/>
              <p:nvPr userDrawn="1"/>
            </p:nvSpPr>
            <p:spPr>
              <a:xfrm>
                <a:off x="-3314820" y="3391746"/>
                <a:ext cx="1201132"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DDC3A9AC-12B5-4E0A-CDF2-4B1D99547E4B}"/>
                  </a:ext>
                </a:extLst>
              </p:cNvPr>
              <p:cNvSpPr/>
              <p:nvPr userDrawn="1"/>
            </p:nvSpPr>
            <p:spPr>
              <a:xfrm>
                <a:off x="-3304719" y="3404581"/>
                <a:ext cx="1181841"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0" name="Tekstvak 49">
                <a:extLst>
                  <a:ext uri="{FF2B5EF4-FFF2-40B4-BE49-F238E27FC236}">
                    <a16:creationId xmlns:a16="http://schemas.microsoft.com/office/drawing/2014/main" id="{A50A0969-F5AC-BD40-5A65-9F879FF73C4E}"/>
                  </a:ext>
                </a:extLst>
              </p:cNvPr>
              <p:cNvSpPr txBox="1"/>
              <p:nvPr userDrawn="1"/>
            </p:nvSpPr>
            <p:spPr>
              <a:xfrm>
                <a:off x="-3069820" y="3472995"/>
                <a:ext cx="669411" cy="12120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Shape Fill</a:t>
                </a:r>
              </a:p>
            </p:txBody>
          </p:sp>
          <p:sp>
            <p:nvSpPr>
              <p:cNvPr id="51" name="Vrije vorm: vorm 50">
                <a:extLst>
                  <a:ext uri="{FF2B5EF4-FFF2-40B4-BE49-F238E27FC236}">
                    <a16:creationId xmlns:a16="http://schemas.microsoft.com/office/drawing/2014/main" id="{23D5FFEC-CEE3-9561-A821-CB7FD51C7758}"/>
                  </a:ext>
                </a:extLst>
              </p:cNvPr>
              <p:cNvSpPr/>
              <p:nvPr userDrawn="1"/>
            </p:nvSpPr>
            <p:spPr>
              <a:xfrm>
                <a:off x="-2390883"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F51DFF29-3E16-5D8C-D679-90AAFB862ACD}"/>
                  </a:ext>
                </a:extLst>
              </p:cNvPr>
              <p:cNvGrpSpPr/>
              <p:nvPr userDrawn="1"/>
            </p:nvGrpSpPr>
            <p:grpSpPr>
              <a:xfrm>
                <a:off x="-3243855" y="3446665"/>
                <a:ext cx="157453" cy="147831"/>
                <a:chOff x="-899320" y="3037554"/>
                <a:chExt cx="175977" cy="165227"/>
              </a:xfrm>
            </p:grpSpPr>
            <p:sp>
              <p:nvSpPr>
                <p:cNvPr id="54" name="Vrije vorm: vorm 53">
                  <a:extLst>
                    <a:ext uri="{FF2B5EF4-FFF2-40B4-BE49-F238E27FC236}">
                      <a16:creationId xmlns:a16="http://schemas.microsoft.com/office/drawing/2014/main" id="{3EA2D7E7-F172-6D30-3E98-331EFD9D6FD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a:ln>
                      <a:noFill/>
                    </a:ln>
                    <a:solidFill>
                      <a:prstClr val="black"/>
                    </a:solidFill>
                    <a:effectLst/>
                    <a:uLnTx/>
                    <a:uFillTx/>
                    <a:latin typeface="Segoe UI Light"/>
                    <a:ea typeface="+mn-ea"/>
                    <a:cs typeface="+mn-cs"/>
                  </a:endParaRPr>
                </a:p>
              </p:txBody>
            </p:sp>
            <p:sp>
              <p:nvSpPr>
                <p:cNvPr id="55" name="Rechthoek: afgeronde hoeken 54">
                  <a:extLst>
                    <a:ext uri="{FF2B5EF4-FFF2-40B4-BE49-F238E27FC236}">
                      <a16:creationId xmlns:a16="http://schemas.microsoft.com/office/drawing/2014/main" id="{59C70048-0187-5E80-C182-F9ED541313E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6" name="Vrije vorm: vorm 55">
                  <a:extLst>
                    <a:ext uri="{FF2B5EF4-FFF2-40B4-BE49-F238E27FC236}">
                      <a16:creationId xmlns:a16="http://schemas.microsoft.com/office/drawing/2014/main" id="{D9B6E005-E9C1-83A0-2322-B4FEDE76044B}"/>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53" name="Gelijkbenige driehoek 52">
                <a:extLst>
                  <a:ext uri="{FF2B5EF4-FFF2-40B4-BE49-F238E27FC236}">
                    <a16:creationId xmlns:a16="http://schemas.microsoft.com/office/drawing/2014/main" id="{942FFD04-010D-3AB6-028D-DA0E622BBD4A}"/>
                  </a:ext>
                </a:extLst>
              </p:cNvPr>
              <p:cNvSpPr/>
              <p:nvPr userDrawn="1"/>
            </p:nvSpPr>
            <p:spPr>
              <a:xfrm rot="10800000">
                <a:off x="-2290755"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grpSp>
        <p:sp>
          <p:nvSpPr>
            <p:cNvPr id="20" name="Ovaal 19">
              <a:extLst>
                <a:ext uri="{FF2B5EF4-FFF2-40B4-BE49-F238E27FC236}">
                  <a16:creationId xmlns:a16="http://schemas.microsoft.com/office/drawing/2014/main" id="{FB535694-FA8C-FE6E-3B5C-5DA9E9E7FEA7}"/>
                </a:ext>
              </a:extLst>
            </p:cNvPr>
            <p:cNvSpPr/>
            <p:nvPr userDrawn="1"/>
          </p:nvSpPr>
          <p:spPr>
            <a:xfrm>
              <a:off x="-3603587" y="391614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E089C222-6C64-FC77-4C9D-FFDAE61AAD61}"/>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Choose one of the theme </a:t>
              </a:r>
              <a:r>
                <a:rPr kumimoji="0" lang="en-GB" sz="12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rPr>
                <a:t>colors</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of the set </a:t>
              </a:r>
              <a:r>
                <a:rPr kumimoji="0" lang="en-GB" sz="12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rPr>
                <a:t>colorpallet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2" name="Groep 21">
              <a:extLst>
                <a:ext uri="{FF2B5EF4-FFF2-40B4-BE49-F238E27FC236}">
                  <a16:creationId xmlns:a16="http://schemas.microsoft.com/office/drawing/2014/main" id="{F0D29FB7-EEF8-E665-B1A0-FD2F8E407657}"/>
                </a:ext>
              </a:extLst>
            </p:cNvPr>
            <p:cNvGrpSpPr/>
            <p:nvPr userDrawn="1"/>
          </p:nvGrpSpPr>
          <p:grpSpPr>
            <a:xfrm>
              <a:off x="-3333646" y="4635104"/>
              <a:ext cx="2012897" cy="490702"/>
              <a:chOff x="12731803" y="3562552"/>
              <a:chExt cx="2012897" cy="490702"/>
            </a:xfrm>
          </p:grpSpPr>
          <p:sp>
            <p:nvSpPr>
              <p:cNvPr id="33" name="Rechthoek 32">
                <a:extLst>
                  <a:ext uri="{FF2B5EF4-FFF2-40B4-BE49-F238E27FC236}">
                    <a16:creationId xmlns:a16="http://schemas.microsoft.com/office/drawing/2014/main" id="{732ABA06-4EA5-F269-6B93-749AA0809D0E}"/>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6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 name="Rechthoek 33">
                <a:extLst>
                  <a:ext uri="{FF2B5EF4-FFF2-40B4-BE49-F238E27FC236}">
                    <a16:creationId xmlns:a16="http://schemas.microsoft.com/office/drawing/2014/main" id="{68D90262-18DB-7097-C8FD-45EFFDBABF78}"/>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35" name="Tekstvak 34">
                <a:extLst>
                  <a:ext uri="{FF2B5EF4-FFF2-40B4-BE49-F238E27FC236}">
                    <a16:creationId xmlns:a16="http://schemas.microsoft.com/office/drawing/2014/main" id="{9C804717-8A6C-AEED-2935-DC972AAA706E}"/>
                  </a:ext>
                </a:extLst>
              </p:cNvPr>
              <p:cNvSpPr txBox="1"/>
              <p:nvPr userDrawn="1"/>
            </p:nvSpPr>
            <p:spPr>
              <a:xfrm>
                <a:off x="12731803" y="3591461"/>
                <a:ext cx="1052979"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lang="en-GB" sz="900" b="1" kern="1200" noProof="0">
                    <a:solidFill>
                      <a:srgbClr val="211F26"/>
                    </a:solidFill>
                    <a:latin typeface="Calibri" panose="020F0502020204030204" pitchFamily="34" charset="0"/>
                    <a:ea typeface="+mn-ea"/>
                    <a:cs typeface="Calibri" panose="020F0502020204030204" pitchFamily="34" charset="0"/>
                  </a:rPr>
                  <a:t>Colours</a:t>
                </a:r>
              </a:p>
            </p:txBody>
          </p:sp>
          <p:sp>
            <p:nvSpPr>
              <p:cNvPr id="36" name="Rechthoek 35">
                <a:extLst>
                  <a:ext uri="{FF2B5EF4-FFF2-40B4-BE49-F238E27FC236}">
                    <a16:creationId xmlns:a16="http://schemas.microsoft.com/office/drawing/2014/main" id="{79C789DC-789F-F3F6-721F-20671F5D7B5F}"/>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37" name="Rechthoek 36">
                <a:extLst>
                  <a:ext uri="{FF2B5EF4-FFF2-40B4-BE49-F238E27FC236}">
                    <a16:creationId xmlns:a16="http://schemas.microsoft.com/office/drawing/2014/main" id="{2A5440AC-520A-223C-637C-345BB8136949}"/>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38" name="Rechthoek 37">
                <a:extLst>
                  <a:ext uri="{FF2B5EF4-FFF2-40B4-BE49-F238E27FC236}">
                    <a16:creationId xmlns:a16="http://schemas.microsoft.com/office/drawing/2014/main" id="{1E27B165-6123-30D5-21F2-0CFA276217CC}"/>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39" name="Rechthoek 38">
                <a:extLst>
                  <a:ext uri="{FF2B5EF4-FFF2-40B4-BE49-F238E27FC236}">
                    <a16:creationId xmlns:a16="http://schemas.microsoft.com/office/drawing/2014/main" id="{753D1B26-54A6-641F-B149-58E98E516950}"/>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40" name="Rechthoek 39">
                <a:extLst>
                  <a:ext uri="{FF2B5EF4-FFF2-40B4-BE49-F238E27FC236}">
                    <a16:creationId xmlns:a16="http://schemas.microsoft.com/office/drawing/2014/main" id="{110EC36C-1054-64F1-390C-067FC410894E}"/>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41" name="Rechthoek 40">
                <a:extLst>
                  <a:ext uri="{FF2B5EF4-FFF2-40B4-BE49-F238E27FC236}">
                    <a16:creationId xmlns:a16="http://schemas.microsoft.com/office/drawing/2014/main" id="{C88D22ED-7BBE-5866-493E-368844452819}"/>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42" name="Rechthoek 41">
                <a:extLst>
                  <a:ext uri="{FF2B5EF4-FFF2-40B4-BE49-F238E27FC236}">
                    <a16:creationId xmlns:a16="http://schemas.microsoft.com/office/drawing/2014/main" id="{B49B3E2B-48B9-C5FF-6ACF-A972F7D12FA4}"/>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43" name="Rechthoek 42">
                <a:extLst>
                  <a:ext uri="{FF2B5EF4-FFF2-40B4-BE49-F238E27FC236}">
                    <a16:creationId xmlns:a16="http://schemas.microsoft.com/office/drawing/2014/main" id="{DEC697E8-712E-BFC5-FB21-28C690999AF3}"/>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44" name="Rechthoek 43">
                <a:extLst>
                  <a:ext uri="{FF2B5EF4-FFF2-40B4-BE49-F238E27FC236}">
                    <a16:creationId xmlns:a16="http://schemas.microsoft.com/office/drawing/2014/main" id="{ED841C00-0C11-E7AA-D29A-04BD66D4CE77}"/>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grpSp>
            <p:nvGrpSpPr>
              <p:cNvPr id="45" name="Groep 44">
                <a:extLst>
                  <a:ext uri="{FF2B5EF4-FFF2-40B4-BE49-F238E27FC236}">
                    <a16:creationId xmlns:a16="http://schemas.microsoft.com/office/drawing/2014/main" id="{103BBCC8-553B-7BD3-B07A-CC6375D604EE}"/>
                  </a:ext>
                </a:extLst>
              </p:cNvPr>
              <p:cNvGrpSpPr/>
              <p:nvPr userDrawn="1"/>
            </p:nvGrpSpPr>
            <p:grpSpPr>
              <a:xfrm>
                <a:off x="13580316" y="3865836"/>
                <a:ext cx="151508" cy="147961"/>
                <a:chOff x="13580316" y="3865836"/>
                <a:chExt cx="151508" cy="147961"/>
              </a:xfrm>
            </p:grpSpPr>
            <p:sp>
              <p:nvSpPr>
                <p:cNvPr id="46" name="Rechthoek 45">
                  <a:extLst>
                    <a:ext uri="{FF2B5EF4-FFF2-40B4-BE49-F238E27FC236}">
                      <a16:creationId xmlns:a16="http://schemas.microsoft.com/office/drawing/2014/main" id="{EC49CB0E-7CE1-37DB-1A69-90E95BA731E9}"/>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47" name="Rechthoek 46">
                  <a:extLst>
                    <a:ext uri="{FF2B5EF4-FFF2-40B4-BE49-F238E27FC236}">
                      <a16:creationId xmlns:a16="http://schemas.microsoft.com/office/drawing/2014/main" id="{914DA0CC-45E7-DA04-EBC1-23E8CB11D013}"/>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grpSp>
        </p:grpSp>
        <p:grpSp>
          <p:nvGrpSpPr>
            <p:cNvPr id="23" name="Groep 22">
              <a:extLst>
                <a:ext uri="{FF2B5EF4-FFF2-40B4-BE49-F238E27FC236}">
                  <a16:creationId xmlns:a16="http://schemas.microsoft.com/office/drawing/2014/main" id="{264F1E97-62A1-83FF-0E65-28C438452C2B}"/>
                </a:ext>
              </a:extLst>
            </p:cNvPr>
            <p:cNvGrpSpPr/>
            <p:nvPr userDrawn="1"/>
          </p:nvGrpSpPr>
          <p:grpSpPr>
            <a:xfrm>
              <a:off x="-3314820" y="4363463"/>
              <a:ext cx="1201132" cy="835929"/>
              <a:chOff x="-3314820" y="3391746"/>
              <a:chExt cx="1201132" cy="835929"/>
            </a:xfrm>
          </p:grpSpPr>
          <p:sp>
            <p:nvSpPr>
              <p:cNvPr id="24" name="Rechthoek 23">
                <a:extLst>
                  <a:ext uri="{FF2B5EF4-FFF2-40B4-BE49-F238E27FC236}">
                    <a16:creationId xmlns:a16="http://schemas.microsoft.com/office/drawing/2014/main" id="{FF3C3D46-55D1-6441-48E7-88FD5E8FAB2A}"/>
                  </a:ext>
                </a:extLst>
              </p:cNvPr>
              <p:cNvSpPr/>
              <p:nvPr userDrawn="1"/>
            </p:nvSpPr>
            <p:spPr>
              <a:xfrm>
                <a:off x="-3314820" y="3391746"/>
                <a:ext cx="1201132"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25" name="Rechthoek 24">
                <a:extLst>
                  <a:ext uri="{FF2B5EF4-FFF2-40B4-BE49-F238E27FC236}">
                    <a16:creationId xmlns:a16="http://schemas.microsoft.com/office/drawing/2014/main" id="{DAB2C25C-9EDB-E464-6C24-BA852D8629E2}"/>
                  </a:ext>
                </a:extLst>
              </p:cNvPr>
              <p:cNvSpPr/>
              <p:nvPr userDrawn="1"/>
            </p:nvSpPr>
            <p:spPr>
              <a:xfrm>
                <a:off x="-3304719" y="3404581"/>
                <a:ext cx="1181841"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26" name="Tekstvak 25">
                <a:extLst>
                  <a:ext uri="{FF2B5EF4-FFF2-40B4-BE49-F238E27FC236}">
                    <a16:creationId xmlns:a16="http://schemas.microsoft.com/office/drawing/2014/main" id="{08AAB207-FDE4-7875-4D44-DB69AF1764B8}"/>
                  </a:ext>
                </a:extLst>
              </p:cNvPr>
              <p:cNvSpPr txBox="1"/>
              <p:nvPr userDrawn="1"/>
            </p:nvSpPr>
            <p:spPr>
              <a:xfrm>
                <a:off x="-3069820" y="3472995"/>
                <a:ext cx="725510"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Shape Fill</a:t>
                </a:r>
              </a:p>
            </p:txBody>
          </p:sp>
          <p:sp>
            <p:nvSpPr>
              <p:cNvPr id="27" name="Vrije vorm: vorm 26">
                <a:extLst>
                  <a:ext uri="{FF2B5EF4-FFF2-40B4-BE49-F238E27FC236}">
                    <a16:creationId xmlns:a16="http://schemas.microsoft.com/office/drawing/2014/main" id="{4CB9DD2F-C309-1FDF-A868-C822BFF487D9}"/>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grpSp>
            <p:nvGrpSpPr>
              <p:cNvPr id="28" name="Groep 27">
                <a:extLst>
                  <a:ext uri="{FF2B5EF4-FFF2-40B4-BE49-F238E27FC236}">
                    <a16:creationId xmlns:a16="http://schemas.microsoft.com/office/drawing/2014/main" id="{0D754B0C-15A0-032D-BE2D-FDB17A10A7F7}"/>
                  </a:ext>
                </a:extLst>
              </p:cNvPr>
              <p:cNvGrpSpPr/>
              <p:nvPr userDrawn="1"/>
            </p:nvGrpSpPr>
            <p:grpSpPr>
              <a:xfrm>
                <a:off x="-3243855" y="3446665"/>
                <a:ext cx="157453" cy="147831"/>
                <a:chOff x="-899320" y="3037554"/>
                <a:chExt cx="175977" cy="165227"/>
              </a:xfrm>
            </p:grpSpPr>
            <p:sp>
              <p:nvSpPr>
                <p:cNvPr id="30" name="Vrije vorm: vorm 29">
                  <a:extLst>
                    <a:ext uri="{FF2B5EF4-FFF2-40B4-BE49-F238E27FC236}">
                      <a16:creationId xmlns:a16="http://schemas.microsoft.com/office/drawing/2014/main" id="{77AB00D0-401B-C0D0-D829-12A2D660A201}"/>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a:ln>
                      <a:noFill/>
                    </a:ln>
                    <a:solidFill>
                      <a:prstClr val="black"/>
                    </a:solidFill>
                    <a:effectLst/>
                    <a:uLnTx/>
                    <a:uFillTx/>
                    <a:latin typeface="Segoe UI Light"/>
                    <a:ea typeface="+mn-ea"/>
                    <a:cs typeface="+mn-cs"/>
                  </a:endParaRPr>
                </a:p>
              </p:txBody>
            </p:sp>
            <p:sp>
              <p:nvSpPr>
                <p:cNvPr id="31" name="Rechthoek: afgeronde hoeken 30">
                  <a:extLst>
                    <a:ext uri="{FF2B5EF4-FFF2-40B4-BE49-F238E27FC236}">
                      <a16:creationId xmlns:a16="http://schemas.microsoft.com/office/drawing/2014/main" id="{E958A602-4880-D85A-9C5F-8AAA92C2C9BA}"/>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Vrije vorm: vorm 31">
                  <a:extLst>
                    <a:ext uri="{FF2B5EF4-FFF2-40B4-BE49-F238E27FC236}">
                      <a16:creationId xmlns:a16="http://schemas.microsoft.com/office/drawing/2014/main" id="{4F06197E-2E65-34FF-AC4A-29696D3277CE}"/>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9" name="Gelijkbenige driehoek 28">
                <a:extLst>
                  <a:ext uri="{FF2B5EF4-FFF2-40B4-BE49-F238E27FC236}">
                    <a16:creationId xmlns:a16="http://schemas.microsoft.com/office/drawing/2014/main" id="{646E3AF6-70EE-B18F-7B32-B0D2869BD5F5}"/>
                  </a:ext>
                </a:extLst>
              </p:cNvPr>
              <p:cNvSpPr/>
              <p:nvPr userDrawn="1"/>
            </p:nvSpPr>
            <p:spPr>
              <a:xfrm rot="10800000">
                <a:off x="-2288478"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grpSp>
      </p:grpSp>
    </p:spTree>
    <p:extLst>
      <p:ext uri="{BB962C8B-B14F-4D97-AF65-F5344CB8AC3E}">
        <p14:creationId xmlns:p14="http://schemas.microsoft.com/office/powerpoint/2010/main" val="258510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Icon instruction">
  <p:cSld name="1_Title + Icon instruction">
    <p:spTree>
      <p:nvGrpSpPr>
        <p:cNvPr id="1" name="Shape 3007"/>
        <p:cNvGrpSpPr/>
        <p:nvPr/>
      </p:nvGrpSpPr>
      <p:grpSpPr>
        <a:xfrm>
          <a:off x="0" y="0"/>
          <a:ext cx="0" cy="0"/>
          <a:chOff x="0" y="0"/>
          <a:chExt cx="0" cy="0"/>
        </a:xfrm>
      </p:grpSpPr>
      <p:sp>
        <p:nvSpPr>
          <p:cNvPr id="3008" name="Google Shape;3008;p111"/>
          <p:cNvSpPr/>
          <p:nvPr/>
        </p:nvSpPr>
        <p:spPr>
          <a:xfrm>
            <a:off x="1" y="-367937"/>
            <a:ext cx="1899431" cy="246221"/>
          </a:xfrm>
          <a:prstGeom prst="roundRect">
            <a:avLst>
              <a:gd name="adj" fmla="val 0"/>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GB" sz="1600" b="1" cap="none">
                <a:solidFill>
                  <a:schemeClr val="accent1"/>
                </a:solidFill>
                <a:latin typeface="Calibri"/>
                <a:ea typeface="Calibri"/>
                <a:cs typeface="Calibri"/>
                <a:sym typeface="Calibri"/>
              </a:rPr>
              <a:t>Title + Icon instruction</a:t>
            </a:r>
            <a:endParaRPr sz="1467"/>
          </a:p>
        </p:txBody>
      </p:sp>
      <p:sp>
        <p:nvSpPr>
          <p:cNvPr id="3009" name="Google Shape;3009;p111"/>
          <p:cNvSpPr txBox="1">
            <a:spLocks noGrp="1"/>
          </p:cNvSpPr>
          <p:nvPr>
            <p:ph type="body" idx="1"/>
          </p:nvPr>
        </p:nvSpPr>
        <p:spPr>
          <a:xfrm>
            <a:off x="720000" y="6060536"/>
            <a:ext cx="932400" cy="475200"/>
          </a:xfrm>
          <a:prstGeom prst="rect">
            <a:avLst/>
          </a:prstGeom>
          <a:blipFill rotWithShape="1">
            <a:blip r:embed="rId2" cstate="hqprint">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lvl1pPr marL="609585" lvl="0" indent="-304792" algn="l">
              <a:lnSpc>
                <a:spcPct val="90000"/>
              </a:lnSpc>
              <a:spcBef>
                <a:spcPts val="667"/>
              </a:spcBef>
              <a:spcAft>
                <a:spcPts val="0"/>
              </a:spcAft>
              <a:buSzPts val="100"/>
              <a:buFont typeface="Calibri"/>
              <a:buNone/>
              <a:defRPr sz="133"/>
            </a:lvl1pPr>
            <a:lvl2pPr marL="1219170" lvl="1" indent="-304792" algn="l">
              <a:lnSpc>
                <a:spcPct val="90000"/>
              </a:lnSpc>
              <a:spcBef>
                <a:spcPts val="667"/>
              </a:spcBef>
              <a:spcAft>
                <a:spcPts val="0"/>
              </a:spcAft>
              <a:buSzPts val="1400"/>
              <a:buNone/>
              <a:defRPr/>
            </a:lvl2pPr>
            <a:lvl3pPr marL="1828754" lvl="2" indent="-304792" algn="l">
              <a:lnSpc>
                <a:spcPct val="90000"/>
              </a:lnSpc>
              <a:spcBef>
                <a:spcPts val="667"/>
              </a:spcBef>
              <a:spcAft>
                <a:spcPts val="0"/>
              </a:spcAft>
              <a:buSzPts val="1400"/>
              <a:buNone/>
              <a:defRPr/>
            </a:lvl3pPr>
            <a:lvl4pPr marL="2438339" lvl="3" indent="-304792" algn="l">
              <a:lnSpc>
                <a:spcPct val="90000"/>
              </a:lnSpc>
              <a:spcBef>
                <a:spcPts val="667"/>
              </a:spcBef>
              <a:spcAft>
                <a:spcPts val="0"/>
              </a:spcAft>
              <a:buClr>
                <a:schemeClr val="accent1"/>
              </a:buClr>
              <a:buSzPts val="1400"/>
              <a:buNone/>
              <a:defRPr/>
            </a:lvl4pPr>
            <a:lvl5pPr marL="3047924" lvl="4" indent="-304792" algn="l">
              <a:lnSpc>
                <a:spcPct val="90000"/>
              </a:lnSpc>
              <a:spcBef>
                <a:spcPts val="667"/>
              </a:spcBef>
              <a:spcAft>
                <a:spcPts val="0"/>
              </a:spcAft>
              <a:buClr>
                <a:schemeClr val="accent3"/>
              </a:buClr>
              <a:buSzPts val="1400"/>
              <a:buNone/>
              <a:defRPr/>
            </a:lvl5pPr>
            <a:lvl6pPr marL="3657509" lvl="5" indent="-304792" algn="l">
              <a:lnSpc>
                <a:spcPct val="90000"/>
              </a:lnSpc>
              <a:spcBef>
                <a:spcPts val="667"/>
              </a:spcBef>
              <a:spcAft>
                <a:spcPts val="0"/>
              </a:spcAft>
              <a:buSzPts val="1400"/>
              <a:buNone/>
              <a:defRPr/>
            </a:lvl6pPr>
            <a:lvl7pPr marL="4267093" lvl="6" indent="-304792" algn="l">
              <a:lnSpc>
                <a:spcPct val="90000"/>
              </a:lnSpc>
              <a:spcBef>
                <a:spcPts val="667"/>
              </a:spcBef>
              <a:spcAft>
                <a:spcPts val="0"/>
              </a:spcAft>
              <a:buSzPts val="1400"/>
              <a:buNone/>
              <a:defRPr/>
            </a:lvl7pPr>
            <a:lvl8pPr marL="4876678" lvl="7" indent="-304792" algn="l">
              <a:lnSpc>
                <a:spcPct val="90000"/>
              </a:lnSpc>
              <a:spcBef>
                <a:spcPts val="667"/>
              </a:spcBef>
              <a:spcAft>
                <a:spcPts val="0"/>
              </a:spcAft>
              <a:buSzPts val="1400"/>
              <a:buNone/>
              <a:defRPr/>
            </a:lvl8pPr>
            <a:lvl9pPr marL="5486263" lvl="8" indent="-304792" algn="l">
              <a:lnSpc>
                <a:spcPct val="90000"/>
              </a:lnSpc>
              <a:spcBef>
                <a:spcPts val="667"/>
              </a:spcBef>
              <a:spcAft>
                <a:spcPts val="667"/>
              </a:spcAft>
              <a:buSzPts val="1400"/>
              <a:buNone/>
              <a:defRPr/>
            </a:lvl9pPr>
          </a:lstStyle>
          <a:p>
            <a:endParaRPr/>
          </a:p>
        </p:txBody>
      </p:sp>
      <p:sp>
        <p:nvSpPr>
          <p:cNvPr id="3010" name="Google Shape;3010;p111"/>
          <p:cNvSpPr txBox="1">
            <a:spLocks noGrp="1"/>
          </p:cNvSpPr>
          <p:nvPr>
            <p:ph type="body" idx="2"/>
          </p:nvPr>
        </p:nvSpPr>
        <p:spPr>
          <a:xfrm>
            <a:off x="708207" y="707795"/>
            <a:ext cx="36000" cy="396000"/>
          </a:xfrm>
          <a:prstGeom prst="rect">
            <a:avLst/>
          </a:prstGeom>
          <a:solidFill>
            <a:schemeClr val="accent1"/>
          </a:solidFill>
          <a:ln>
            <a:noFill/>
          </a:ln>
        </p:spPr>
        <p:txBody>
          <a:bodyPr spcFirstLastPara="1" wrap="square" lIns="0" tIns="0" rIns="0" bIns="0" anchor="t" anchorCtr="0">
            <a:noAutofit/>
          </a:bodyPr>
          <a:lstStyle>
            <a:lvl1pPr marL="609585" lvl="0" indent="-304792" algn="l">
              <a:lnSpc>
                <a:spcPct val="90000"/>
              </a:lnSpc>
              <a:spcBef>
                <a:spcPts val="667"/>
              </a:spcBef>
              <a:spcAft>
                <a:spcPts val="0"/>
              </a:spcAft>
              <a:buSzPts val="100"/>
              <a:buFont typeface="Calibri"/>
              <a:buNone/>
              <a:defRPr sz="133"/>
            </a:lvl1pPr>
            <a:lvl2pPr marL="1219170" lvl="1" indent="-304792" algn="l">
              <a:lnSpc>
                <a:spcPct val="90000"/>
              </a:lnSpc>
              <a:spcBef>
                <a:spcPts val="667"/>
              </a:spcBef>
              <a:spcAft>
                <a:spcPts val="0"/>
              </a:spcAft>
              <a:buSzPts val="1400"/>
              <a:buNone/>
              <a:defRPr/>
            </a:lvl2pPr>
            <a:lvl3pPr marL="1828754" lvl="2" indent="-304792" algn="l">
              <a:lnSpc>
                <a:spcPct val="90000"/>
              </a:lnSpc>
              <a:spcBef>
                <a:spcPts val="667"/>
              </a:spcBef>
              <a:spcAft>
                <a:spcPts val="0"/>
              </a:spcAft>
              <a:buSzPts val="1400"/>
              <a:buNone/>
              <a:defRPr/>
            </a:lvl3pPr>
            <a:lvl4pPr marL="2438339" lvl="3" indent="-304792" algn="l">
              <a:lnSpc>
                <a:spcPct val="90000"/>
              </a:lnSpc>
              <a:spcBef>
                <a:spcPts val="667"/>
              </a:spcBef>
              <a:spcAft>
                <a:spcPts val="0"/>
              </a:spcAft>
              <a:buClr>
                <a:schemeClr val="accent1"/>
              </a:buClr>
              <a:buSzPts val="1400"/>
              <a:buNone/>
              <a:defRPr/>
            </a:lvl4pPr>
            <a:lvl5pPr marL="3047924" lvl="4" indent="-304792" algn="l">
              <a:lnSpc>
                <a:spcPct val="90000"/>
              </a:lnSpc>
              <a:spcBef>
                <a:spcPts val="667"/>
              </a:spcBef>
              <a:spcAft>
                <a:spcPts val="0"/>
              </a:spcAft>
              <a:buClr>
                <a:schemeClr val="accent3"/>
              </a:buClr>
              <a:buSzPts val="1400"/>
              <a:buNone/>
              <a:defRPr/>
            </a:lvl5pPr>
            <a:lvl6pPr marL="3657509" lvl="5" indent="-304792" algn="l">
              <a:lnSpc>
                <a:spcPct val="90000"/>
              </a:lnSpc>
              <a:spcBef>
                <a:spcPts val="667"/>
              </a:spcBef>
              <a:spcAft>
                <a:spcPts val="0"/>
              </a:spcAft>
              <a:buSzPts val="1400"/>
              <a:buNone/>
              <a:defRPr/>
            </a:lvl6pPr>
            <a:lvl7pPr marL="4267093" lvl="6" indent="-304792" algn="l">
              <a:lnSpc>
                <a:spcPct val="90000"/>
              </a:lnSpc>
              <a:spcBef>
                <a:spcPts val="667"/>
              </a:spcBef>
              <a:spcAft>
                <a:spcPts val="0"/>
              </a:spcAft>
              <a:buSzPts val="1400"/>
              <a:buNone/>
              <a:defRPr/>
            </a:lvl7pPr>
            <a:lvl8pPr marL="4876678" lvl="7" indent="-304792" algn="l">
              <a:lnSpc>
                <a:spcPct val="90000"/>
              </a:lnSpc>
              <a:spcBef>
                <a:spcPts val="667"/>
              </a:spcBef>
              <a:spcAft>
                <a:spcPts val="0"/>
              </a:spcAft>
              <a:buSzPts val="1400"/>
              <a:buNone/>
              <a:defRPr/>
            </a:lvl8pPr>
            <a:lvl9pPr marL="5486263" lvl="8" indent="-304792" algn="l">
              <a:lnSpc>
                <a:spcPct val="90000"/>
              </a:lnSpc>
              <a:spcBef>
                <a:spcPts val="667"/>
              </a:spcBef>
              <a:spcAft>
                <a:spcPts val="667"/>
              </a:spcAft>
              <a:buSzPts val="1400"/>
              <a:buNone/>
              <a:defRPr/>
            </a:lvl9pPr>
          </a:lstStyle>
          <a:p>
            <a:endParaRPr/>
          </a:p>
        </p:txBody>
      </p:sp>
      <p:sp>
        <p:nvSpPr>
          <p:cNvPr id="3011" name="Google Shape;3011;p111"/>
          <p:cNvSpPr txBox="1">
            <a:spLocks noGrp="1"/>
          </p:cNvSpPr>
          <p:nvPr>
            <p:ph type="title"/>
          </p:nvPr>
        </p:nvSpPr>
        <p:spPr>
          <a:xfrm>
            <a:off x="865163" y="722313"/>
            <a:ext cx="10606839" cy="34221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grpSp>
        <p:nvGrpSpPr>
          <p:cNvPr id="3012" name="Google Shape;3012;p111"/>
          <p:cNvGrpSpPr/>
          <p:nvPr/>
        </p:nvGrpSpPr>
        <p:grpSpPr>
          <a:xfrm>
            <a:off x="12377596" y="0"/>
            <a:ext cx="3693113" cy="6209711"/>
            <a:chOff x="-3786164" y="0"/>
            <a:chExt cx="3693113" cy="6209710"/>
          </a:xfrm>
        </p:grpSpPr>
        <p:sp>
          <p:nvSpPr>
            <p:cNvPr id="3013" name="Google Shape;3013;p111"/>
            <p:cNvSpPr/>
            <p:nvPr/>
          </p:nvSpPr>
          <p:spPr>
            <a:xfrm>
              <a:off x="-3786164" y="0"/>
              <a:ext cx="3593091" cy="5572125"/>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35000" tIns="108000" rIns="135000" bIns="108000" anchor="t" anchorCtr="0">
              <a:noAutofit/>
            </a:bodyPr>
            <a:lstStyle/>
            <a:p>
              <a:pPr marL="0" marR="0" lvl="0" indent="0" algn="l" rtl="0">
                <a:lnSpc>
                  <a:spcPct val="90000"/>
                </a:lnSpc>
                <a:spcBef>
                  <a:spcPts val="0"/>
                </a:spcBef>
                <a:spcAft>
                  <a:spcPts val="0"/>
                </a:spcAft>
                <a:buNone/>
              </a:pPr>
              <a:r>
                <a:rPr lang="en-GB" sz="1467" b="1" cap="none">
                  <a:solidFill>
                    <a:schemeClr val="dk2"/>
                  </a:solidFill>
                  <a:latin typeface="Calibri"/>
                  <a:ea typeface="Calibri"/>
                  <a:cs typeface="Calibri"/>
                  <a:sym typeface="Calibri"/>
                </a:rPr>
                <a:t>INSERT/EDIT AN ICON</a:t>
              </a:r>
              <a:endParaRPr sz="1467"/>
            </a:p>
          </p:txBody>
        </p:sp>
        <p:sp>
          <p:nvSpPr>
            <p:cNvPr id="3014" name="Google Shape;3014;p111"/>
            <p:cNvSpPr/>
            <p:nvPr/>
          </p:nvSpPr>
          <p:spPr>
            <a:xfrm>
              <a:off x="-3786164" y="5381710"/>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35000" tIns="108000" rIns="135000" bIns="108000" anchor="ctr" anchorCtr="0">
              <a:noAutofit/>
            </a:bodyPr>
            <a:lstStyle/>
            <a:p>
              <a:pPr marL="0" marR="0" lvl="0" indent="0" algn="l" rtl="0">
                <a:lnSpc>
                  <a:spcPct val="90000"/>
                </a:lnSpc>
                <a:spcBef>
                  <a:spcPts val="0"/>
                </a:spcBef>
                <a:spcAft>
                  <a:spcPts val="0"/>
                </a:spcAft>
                <a:buNone/>
              </a:pPr>
              <a:r>
                <a:rPr lang="en-GB" sz="1200" b="1" cap="none">
                  <a:solidFill>
                    <a:srgbClr val="211F26"/>
                  </a:solidFill>
                  <a:latin typeface="Calibri"/>
                  <a:ea typeface="Calibri"/>
                  <a:cs typeface="Calibri"/>
                  <a:sym typeface="Calibri"/>
                </a:rPr>
                <a:t>WANT TO KNOW MORE?</a:t>
              </a:r>
              <a:br>
                <a:rPr lang="en-GB" sz="1200" b="1" cap="none">
                  <a:solidFill>
                    <a:srgbClr val="211F26"/>
                  </a:solidFill>
                  <a:latin typeface="Calibri"/>
                  <a:ea typeface="Calibri"/>
                  <a:cs typeface="Calibri"/>
                  <a:sym typeface="Calibri"/>
                </a:rPr>
              </a:br>
              <a:r>
                <a:rPr lang="en-GB" sz="1200" cap="none">
                  <a:solidFill>
                    <a:srgbClr val="211F26"/>
                  </a:solidFill>
                  <a:latin typeface="Calibri"/>
                  <a:ea typeface="Calibri"/>
                  <a:cs typeface="Calibri"/>
                  <a:sym typeface="Calibri"/>
                </a:rPr>
                <a:t>Go to the tab</a:t>
              </a:r>
              <a:r>
                <a:rPr lang="en-GB" sz="1200" b="1" cap="none">
                  <a:solidFill>
                    <a:srgbClr val="211F26"/>
                  </a:solidFill>
                  <a:latin typeface="Calibri"/>
                  <a:ea typeface="Calibri"/>
                  <a:cs typeface="Calibri"/>
                  <a:sym typeface="Calibri"/>
                </a:rPr>
                <a:t> 'SLIDEBUILDER’ </a:t>
              </a:r>
              <a:r>
                <a:rPr lang="en-GB" sz="1200" cap="none">
                  <a:solidFill>
                    <a:srgbClr val="211F26"/>
                  </a:solidFill>
                  <a:latin typeface="Calibri"/>
                  <a:ea typeface="Calibri"/>
                  <a:cs typeface="Calibri"/>
                  <a:sym typeface="Calibri"/>
                </a:rPr>
                <a:t>and click</a:t>
              </a:r>
              <a:br>
                <a:rPr lang="en-GB" sz="1200" cap="none">
                  <a:solidFill>
                    <a:srgbClr val="211F26"/>
                  </a:solidFill>
                  <a:latin typeface="Calibri"/>
                  <a:ea typeface="Calibri"/>
                  <a:cs typeface="Calibri"/>
                  <a:sym typeface="Calibri"/>
                </a:rPr>
              </a:br>
              <a:r>
                <a:rPr lang="en-GB" sz="1200" cap="none">
                  <a:solidFill>
                    <a:srgbClr val="211F26"/>
                  </a:solidFill>
                  <a:latin typeface="Calibri"/>
                  <a:ea typeface="Calibri"/>
                  <a:cs typeface="Calibri"/>
                  <a:sym typeface="Calibri"/>
                </a:rPr>
                <a:t>on the button </a:t>
              </a:r>
              <a:r>
                <a:rPr lang="en-GB" sz="1200" b="1" cap="none">
                  <a:solidFill>
                    <a:srgbClr val="211F26"/>
                  </a:solidFill>
                  <a:latin typeface="Calibri"/>
                  <a:ea typeface="Calibri"/>
                  <a:cs typeface="Calibri"/>
                  <a:sym typeface="Calibri"/>
                </a:rPr>
                <a:t>‘INSPIRATION'</a:t>
              </a:r>
              <a:endParaRPr sz="1467"/>
            </a:p>
          </p:txBody>
        </p:sp>
        <p:sp>
          <p:nvSpPr>
            <p:cNvPr id="3015" name="Google Shape;3015;p111"/>
            <p:cNvSpPr/>
            <p:nvPr/>
          </p:nvSpPr>
          <p:spPr>
            <a:xfrm>
              <a:off x="-3603587" y="465324"/>
              <a:ext cx="180000" cy="1800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GB" sz="1067" b="1" i="0" u="none" strike="noStrike" cap="none">
                  <a:solidFill>
                    <a:srgbClr val="FFFFFF"/>
                  </a:solidFill>
                  <a:latin typeface="Calibri"/>
                  <a:ea typeface="Calibri"/>
                  <a:cs typeface="Calibri"/>
                  <a:sym typeface="Calibri"/>
                </a:rPr>
                <a:t>1</a:t>
              </a:r>
              <a:endParaRPr sz="1467"/>
            </a:p>
          </p:txBody>
        </p:sp>
        <p:sp>
          <p:nvSpPr>
            <p:cNvPr id="3016" name="Google Shape;3016;p111"/>
            <p:cNvSpPr/>
            <p:nvPr/>
          </p:nvSpPr>
          <p:spPr>
            <a:xfrm>
              <a:off x="-3319416" y="465323"/>
              <a:ext cx="2944087" cy="661851"/>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900"/>
                <a:buFont typeface="Calibri"/>
                <a:buNone/>
              </a:pPr>
              <a:r>
                <a:rPr lang="en-GB" sz="1200" b="0" i="0" u="none" strike="noStrike" cap="none">
                  <a:solidFill>
                    <a:srgbClr val="000000"/>
                  </a:solidFill>
                  <a:latin typeface="Calibri"/>
                  <a:ea typeface="Calibri"/>
                  <a:cs typeface="Calibri"/>
                  <a:sym typeface="Calibri"/>
                </a:rPr>
                <a:t>If necessary, delete the existing icon</a:t>
              </a:r>
              <a:br>
                <a:rPr lang="en-GB" sz="1200" b="0" i="0" u="none" strike="noStrike" cap="none">
                  <a:solidFill>
                    <a:srgbClr val="000000"/>
                  </a:solidFill>
                  <a:latin typeface="Calibri"/>
                  <a:ea typeface="Calibri"/>
                  <a:cs typeface="Calibri"/>
                  <a:sym typeface="Calibri"/>
                </a:rPr>
              </a:br>
              <a:r>
                <a:rPr lang="en-GB" sz="1200" b="0" i="0" u="none" strike="noStrike" cap="none">
                  <a:solidFill>
                    <a:srgbClr val="000000"/>
                  </a:solidFill>
                  <a:latin typeface="Calibri"/>
                  <a:ea typeface="Calibri"/>
                  <a:cs typeface="Calibri"/>
                  <a:sym typeface="Calibri"/>
                </a:rPr>
                <a:t>by using the </a:t>
              </a:r>
              <a:r>
                <a:rPr lang="en-GB" sz="1200" b="1" i="0" u="none" strike="noStrike" cap="none">
                  <a:solidFill>
                    <a:srgbClr val="000000"/>
                  </a:solidFill>
                  <a:latin typeface="Calibri"/>
                  <a:ea typeface="Calibri"/>
                  <a:cs typeface="Calibri"/>
                  <a:sym typeface="Calibri"/>
                </a:rPr>
                <a:t>‘Backspace key’</a:t>
              </a:r>
              <a:r>
                <a:rPr lang="en-GB" sz="1200" b="0" i="0" u="none" strike="noStrike" cap="none">
                  <a:solidFill>
                    <a:srgbClr val="000000"/>
                  </a:solidFill>
                  <a:latin typeface="Calibri"/>
                  <a:ea typeface="Calibri"/>
                  <a:cs typeface="Calibri"/>
                  <a:sym typeface="Calibri"/>
                </a:rPr>
                <a:t>. Go to</a:t>
              </a:r>
              <a:br>
                <a:rPr lang="en-GB" sz="1200" b="0" i="0" u="none" strike="noStrike" cap="none">
                  <a:solidFill>
                    <a:srgbClr val="000000"/>
                  </a:solidFill>
                  <a:latin typeface="Calibri"/>
                  <a:ea typeface="Calibri"/>
                  <a:cs typeface="Calibri"/>
                  <a:sym typeface="Calibri"/>
                </a:rPr>
              </a:br>
              <a:r>
                <a:rPr lang="en-GB" sz="1200" b="0" i="0" u="none" strike="noStrike" cap="none">
                  <a:solidFill>
                    <a:srgbClr val="000000"/>
                  </a:solidFill>
                  <a:latin typeface="Calibri"/>
                  <a:ea typeface="Calibri"/>
                  <a:cs typeface="Calibri"/>
                  <a:sym typeface="Calibri"/>
                </a:rPr>
                <a:t>the tab </a:t>
              </a:r>
              <a:r>
                <a:rPr lang="en-GB" sz="1200" b="1" i="0" u="none" strike="noStrike" cap="none">
                  <a:solidFill>
                    <a:srgbClr val="000000"/>
                  </a:solidFill>
                  <a:latin typeface="Calibri"/>
                  <a:ea typeface="Calibri"/>
                  <a:cs typeface="Calibri"/>
                  <a:sym typeface="Calibri"/>
                </a:rPr>
                <a:t>‘Slidebuilder’</a:t>
              </a:r>
              <a:r>
                <a:rPr lang="en-GB" sz="1200" b="0" i="0" u="none" strike="noStrike" cap="none">
                  <a:solidFill>
                    <a:srgbClr val="000000"/>
                  </a:solidFill>
                  <a:latin typeface="Calibri"/>
                  <a:ea typeface="Calibri"/>
                  <a:cs typeface="Calibri"/>
                  <a:sym typeface="Calibri"/>
                </a:rPr>
                <a:t> and click</a:t>
              </a:r>
              <a:br>
                <a:rPr lang="en-GB" sz="1200" b="0" i="0" u="none" strike="noStrike" cap="none">
                  <a:solidFill>
                    <a:srgbClr val="000000"/>
                  </a:solidFill>
                  <a:latin typeface="Calibri"/>
                  <a:ea typeface="Calibri"/>
                  <a:cs typeface="Calibri"/>
                  <a:sym typeface="Calibri"/>
                </a:rPr>
              </a:br>
              <a:r>
                <a:rPr lang="en-GB" sz="1200" b="0" i="0" u="none" strike="noStrike" cap="none">
                  <a:solidFill>
                    <a:srgbClr val="000000"/>
                  </a:solidFill>
                  <a:latin typeface="Calibri"/>
                  <a:ea typeface="Calibri"/>
                  <a:cs typeface="Calibri"/>
                  <a:sym typeface="Calibri"/>
                </a:rPr>
                <a:t>on the button </a:t>
              </a:r>
              <a:r>
                <a:rPr lang="en-GB" sz="1200" b="1" i="0" u="none" strike="noStrike" cap="none">
                  <a:solidFill>
                    <a:srgbClr val="000000"/>
                  </a:solidFill>
                  <a:latin typeface="Calibri"/>
                  <a:ea typeface="Calibri"/>
                  <a:cs typeface="Calibri"/>
                  <a:sym typeface="Calibri"/>
                </a:rPr>
                <a:t>‘Icons’</a:t>
              </a:r>
              <a:r>
                <a:rPr lang="en-GB" sz="1200" b="0" i="0" u="none" strike="noStrike" cap="none">
                  <a:solidFill>
                    <a:srgbClr val="000000"/>
                  </a:solidFill>
                  <a:latin typeface="Calibri"/>
                  <a:ea typeface="Calibri"/>
                  <a:cs typeface="Calibri"/>
                  <a:sym typeface="Calibri"/>
                </a:rPr>
                <a:t>.</a:t>
              </a:r>
              <a:endParaRPr sz="1200" b="0" i="0" u="none" strike="noStrike" cap="none">
                <a:solidFill>
                  <a:srgbClr val="000000"/>
                </a:solidFill>
                <a:latin typeface="Calibri"/>
                <a:ea typeface="Calibri"/>
                <a:cs typeface="Calibri"/>
                <a:sym typeface="Calibri"/>
              </a:endParaRPr>
            </a:p>
          </p:txBody>
        </p:sp>
        <p:sp>
          <p:nvSpPr>
            <p:cNvPr id="3017" name="Google Shape;3017;p111"/>
            <p:cNvSpPr/>
            <p:nvPr/>
          </p:nvSpPr>
          <p:spPr>
            <a:xfrm>
              <a:off x="-3603587" y="1811184"/>
              <a:ext cx="180000" cy="1800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GB" sz="1067" b="1" i="0" u="none" strike="noStrike" cap="none">
                  <a:solidFill>
                    <a:srgbClr val="FFFFFF"/>
                  </a:solidFill>
                  <a:latin typeface="Calibri"/>
                  <a:ea typeface="Calibri"/>
                  <a:cs typeface="Calibri"/>
                  <a:sym typeface="Calibri"/>
                </a:rPr>
                <a:t>2</a:t>
              </a:r>
              <a:endParaRPr sz="1467"/>
            </a:p>
          </p:txBody>
        </p:sp>
        <p:sp>
          <p:nvSpPr>
            <p:cNvPr id="3018" name="Google Shape;3018;p111"/>
            <p:cNvSpPr/>
            <p:nvPr/>
          </p:nvSpPr>
          <p:spPr>
            <a:xfrm>
              <a:off x="-3319415" y="1811185"/>
              <a:ext cx="2944682" cy="32633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900"/>
                <a:buFont typeface="Calibri"/>
                <a:buNone/>
              </a:pPr>
              <a:r>
                <a:rPr lang="en-GB" sz="1200" b="0" i="0" u="none" strike="noStrike" cap="none">
                  <a:solidFill>
                    <a:srgbClr val="000000"/>
                  </a:solidFill>
                  <a:latin typeface="Calibri"/>
                  <a:ea typeface="Calibri"/>
                  <a:cs typeface="Calibri"/>
                  <a:sym typeface="Calibri"/>
                </a:rPr>
                <a:t>Select the preferred category and icon</a:t>
              </a:r>
              <a:br>
                <a:rPr lang="en-GB" sz="1200" b="0" i="0" u="none" strike="noStrike" cap="none">
                  <a:solidFill>
                    <a:srgbClr val="000000"/>
                  </a:solidFill>
                  <a:latin typeface="Calibri"/>
                  <a:ea typeface="Calibri"/>
                  <a:cs typeface="Calibri"/>
                  <a:sym typeface="Calibri"/>
                </a:rPr>
              </a:br>
              <a:r>
                <a:rPr lang="en-GB" sz="1200" b="0" i="0" u="none" strike="noStrike" cap="none">
                  <a:solidFill>
                    <a:srgbClr val="000000"/>
                  </a:solidFill>
                  <a:latin typeface="Calibri"/>
                  <a:ea typeface="Calibri"/>
                  <a:cs typeface="Calibri"/>
                  <a:sym typeface="Calibri"/>
                </a:rPr>
                <a:t>and click on  </a:t>
              </a:r>
              <a:r>
                <a:rPr lang="en-GB" sz="1200" b="1" i="0" u="none" strike="noStrike" cap="none">
                  <a:solidFill>
                    <a:srgbClr val="000000"/>
                  </a:solidFill>
                  <a:latin typeface="Calibri"/>
                  <a:ea typeface="Calibri"/>
                  <a:cs typeface="Calibri"/>
                  <a:sym typeface="Calibri"/>
                </a:rPr>
                <a:t>‘Insert’</a:t>
              </a:r>
              <a:r>
                <a:rPr lang="en-GB" sz="1200" b="0" i="0" u="none" strike="noStrike" cap="none">
                  <a:solidFill>
                    <a:srgbClr val="000000"/>
                  </a:solidFill>
                  <a:latin typeface="Calibri"/>
                  <a:ea typeface="Calibri"/>
                  <a:cs typeface="Calibri"/>
                  <a:sym typeface="Calibri"/>
                </a:rPr>
                <a:t>.</a:t>
              </a:r>
              <a:endParaRPr sz="1467"/>
            </a:p>
          </p:txBody>
        </p:sp>
        <p:sp>
          <p:nvSpPr>
            <p:cNvPr id="3019" name="Google Shape;3019;p111"/>
            <p:cNvSpPr/>
            <p:nvPr/>
          </p:nvSpPr>
          <p:spPr>
            <a:xfrm>
              <a:off x="-3319415" y="2245760"/>
              <a:ext cx="825500" cy="209550"/>
            </a:xfrm>
            <a:prstGeom prst="rect">
              <a:avLst/>
            </a:prstGeom>
            <a:solidFill>
              <a:srgbClr val="1FF524"/>
            </a:solid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r>
                <a:rPr lang="en-GB" sz="1067" b="1">
                  <a:solidFill>
                    <a:srgbClr val="211F26"/>
                  </a:solidFill>
                  <a:latin typeface="Calibri"/>
                  <a:ea typeface="Calibri"/>
                  <a:cs typeface="Calibri"/>
                  <a:sym typeface="Calibri"/>
                </a:rPr>
                <a:t>Insert</a:t>
              </a:r>
              <a:endParaRPr sz="1467"/>
            </a:p>
          </p:txBody>
        </p:sp>
        <p:sp>
          <p:nvSpPr>
            <p:cNvPr id="3020" name="Google Shape;3020;p111"/>
            <p:cNvSpPr/>
            <p:nvPr/>
          </p:nvSpPr>
          <p:spPr>
            <a:xfrm>
              <a:off x="-3603587" y="2634834"/>
              <a:ext cx="180000" cy="1800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GB" sz="1067" b="1" i="0" u="none" strike="noStrike" cap="none">
                  <a:solidFill>
                    <a:srgbClr val="FFFFFF"/>
                  </a:solidFill>
                  <a:latin typeface="Calibri"/>
                  <a:ea typeface="Calibri"/>
                  <a:cs typeface="Calibri"/>
                  <a:sym typeface="Calibri"/>
                </a:rPr>
                <a:t>3</a:t>
              </a:r>
              <a:endParaRPr sz="1467"/>
            </a:p>
          </p:txBody>
        </p:sp>
        <p:sp>
          <p:nvSpPr>
            <p:cNvPr id="3021" name="Google Shape;3021;p111"/>
            <p:cNvSpPr/>
            <p:nvPr/>
          </p:nvSpPr>
          <p:spPr>
            <a:xfrm>
              <a:off x="-3319415" y="2634835"/>
              <a:ext cx="2944682" cy="637754"/>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900"/>
                <a:buFont typeface="Calibri"/>
                <a:buNone/>
              </a:pPr>
              <a:r>
                <a:rPr lang="en-GB" sz="1200" b="0" i="0" u="none" strike="noStrike" cap="none">
                  <a:solidFill>
                    <a:srgbClr val="000000"/>
                  </a:solidFill>
                  <a:latin typeface="Calibri"/>
                  <a:ea typeface="Calibri"/>
                  <a:cs typeface="Calibri"/>
                  <a:sym typeface="Calibri"/>
                </a:rPr>
                <a:t>Drag the icon to the preferred position on the slide. To give the icon a different colour, go to the tab </a:t>
              </a:r>
              <a:r>
                <a:rPr lang="en-GB" sz="1200" b="1" i="0" u="none" strike="noStrike" cap="none">
                  <a:solidFill>
                    <a:srgbClr val="000000"/>
                  </a:solidFill>
                  <a:latin typeface="Calibri"/>
                  <a:ea typeface="Calibri"/>
                  <a:cs typeface="Calibri"/>
                  <a:sym typeface="Calibri"/>
                </a:rPr>
                <a:t>‘Drawing Tools’</a:t>
              </a:r>
              <a:r>
                <a:rPr lang="en-GB" sz="1200" b="0" i="0" u="none" strike="noStrike" cap="none">
                  <a:solidFill>
                    <a:srgbClr val="000000"/>
                  </a:solidFill>
                  <a:latin typeface="Calibri"/>
                  <a:ea typeface="Calibri"/>
                  <a:cs typeface="Calibri"/>
                  <a:sym typeface="Calibri"/>
                </a:rPr>
                <a:t> - </a:t>
              </a:r>
              <a:r>
                <a:rPr lang="en-GB" sz="1200" b="1" i="0" u="none" strike="noStrike" cap="none">
                  <a:solidFill>
                    <a:srgbClr val="000000"/>
                  </a:solidFill>
                  <a:latin typeface="Calibri"/>
                  <a:ea typeface="Calibri"/>
                  <a:cs typeface="Calibri"/>
                  <a:sym typeface="Calibri"/>
                </a:rPr>
                <a:t>‘Format’ </a:t>
              </a:r>
              <a:r>
                <a:rPr lang="en-GB" sz="1200" b="0" i="0" u="none" strike="noStrike" cap="none">
                  <a:solidFill>
                    <a:srgbClr val="000000"/>
                  </a:solidFill>
                  <a:latin typeface="Calibri"/>
                  <a:ea typeface="Calibri"/>
                  <a:cs typeface="Calibri"/>
                  <a:sym typeface="Calibri"/>
                </a:rPr>
                <a:t>and click on </a:t>
              </a:r>
              <a:r>
                <a:rPr lang="en-GB" sz="1200" b="1" i="0" u="none" strike="noStrike" cap="none">
                  <a:solidFill>
                    <a:srgbClr val="000000"/>
                  </a:solidFill>
                  <a:latin typeface="Calibri"/>
                  <a:ea typeface="Calibri"/>
                  <a:cs typeface="Calibri"/>
                  <a:sym typeface="Calibri"/>
                </a:rPr>
                <a:t>‘Shape Fill’</a:t>
              </a:r>
              <a:r>
                <a:rPr lang="en-GB" sz="1200" b="0" i="0" u="none" strike="noStrike" cap="none">
                  <a:solidFill>
                    <a:srgbClr val="000000"/>
                  </a:solidFill>
                  <a:latin typeface="Calibri"/>
                  <a:ea typeface="Calibri"/>
                  <a:cs typeface="Calibri"/>
                  <a:sym typeface="Calibri"/>
                </a:rPr>
                <a:t>.</a:t>
              </a:r>
              <a:endParaRPr sz="1467"/>
            </a:p>
          </p:txBody>
        </p:sp>
        <p:grpSp>
          <p:nvGrpSpPr>
            <p:cNvPr id="3022" name="Google Shape;3022;p111"/>
            <p:cNvGrpSpPr/>
            <p:nvPr/>
          </p:nvGrpSpPr>
          <p:grpSpPr>
            <a:xfrm>
              <a:off x="-376736" y="5210661"/>
              <a:ext cx="283685" cy="283685"/>
              <a:chOff x="-510741" y="5913713"/>
              <a:chExt cx="267555" cy="267555"/>
            </a:xfrm>
          </p:grpSpPr>
          <p:sp>
            <p:nvSpPr>
              <p:cNvPr id="3023" name="Google Shape;3023;p111"/>
              <p:cNvSpPr/>
              <p:nvPr/>
            </p:nvSpPr>
            <p:spPr>
              <a:xfrm>
                <a:off x="-491853" y="5932072"/>
                <a:ext cx="230835" cy="230835"/>
              </a:xfrm>
              <a:prstGeom prst="ellipse">
                <a:avLst/>
              </a:prstGeom>
              <a:solidFill>
                <a:srgbClr val="211F26"/>
              </a:solidFill>
              <a:ln>
                <a:noFill/>
              </a:ln>
            </p:spPr>
            <p:txBody>
              <a:bodyPr spcFirstLastPara="1" wrap="square" lIns="135000" tIns="135000" rIns="135000" bIns="135000" anchor="ctr" anchorCtr="0">
                <a:noAutofit/>
              </a:bodyPr>
              <a:lstStyle/>
              <a:p>
                <a:pPr marL="0" marR="0" lvl="0" indent="0" algn="ctr" rtl="0">
                  <a:lnSpc>
                    <a:spcPct val="90000"/>
                  </a:lnSpc>
                  <a:spcBef>
                    <a:spcPts val="0"/>
                  </a:spcBef>
                  <a:spcAft>
                    <a:spcPts val="0"/>
                  </a:spcAft>
                  <a:buNone/>
                </a:pPr>
                <a:endParaRPr sz="1600" cap="none">
                  <a:solidFill>
                    <a:schemeClr val="lt1"/>
                  </a:solidFill>
                  <a:latin typeface="Calibri"/>
                  <a:ea typeface="Calibri"/>
                  <a:cs typeface="Calibri"/>
                  <a:sym typeface="Calibri"/>
                </a:endParaRPr>
              </a:p>
            </p:txBody>
          </p:sp>
          <p:sp>
            <p:nvSpPr>
              <p:cNvPr id="3024" name="Google Shape;3024;p111"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2000">
                  <a:solidFill>
                    <a:srgbClr val="211F26"/>
                  </a:solidFill>
                  <a:latin typeface="Calibri"/>
                  <a:ea typeface="Calibri"/>
                  <a:cs typeface="Calibri"/>
                  <a:sym typeface="Calibri"/>
                </a:endParaRPr>
              </a:p>
            </p:txBody>
          </p:sp>
        </p:grpSp>
        <p:grpSp>
          <p:nvGrpSpPr>
            <p:cNvPr id="3025" name="Google Shape;3025;p111"/>
            <p:cNvGrpSpPr/>
            <p:nvPr/>
          </p:nvGrpSpPr>
          <p:grpSpPr>
            <a:xfrm>
              <a:off x="-938434" y="5519087"/>
              <a:ext cx="627798" cy="576693"/>
              <a:chOff x="-938434" y="4570310"/>
              <a:chExt cx="627798" cy="576693"/>
            </a:xfrm>
          </p:grpSpPr>
          <p:grpSp>
            <p:nvGrpSpPr>
              <p:cNvPr id="3026" name="Google Shape;3026;p111"/>
              <p:cNvGrpSpPr/>
              <p:nvPr/>
            </p:nvGrpSpPr>
            <p:grpSpPr>
              <a:xfrm>
                <a:off x="-716116" y="4570310"/>
                <a:ext cx="169778" cy="242385"/>
                <a:chOff x="4768" y="2783"/>
                <a:chExt cx="788" cy="1125"/>
              </a:xfrm>
            </p:grpSpPr>
            <p:sp>
              <p:nvSpPr>
                <p:cNvPr id="3027" name="Google Shape;3027;p111"/>
                <p:cNvSpPr/>
                <p:nvPr/>
              </p:nvSpPr>
              <p:spPr>
                <a:xfrm>
                  <a:off x="5001" y="3186"/>
                  <a:ext cx="319" cy="288"/>
                </a:xfrm>
                <a:custGeom>
                  <a:avLst/>
                  <a:gdLst/>
                  <a:ahLst/>
                  <a:cxnLst/>
                  <a:rect l="l" t="t" r="r" b="b"/>
                  <a:pathLst>
                    <a:path w="319" h="288" extrusionOk="0">
                      <a:moveTo>
                        <a:pt x="220" y="288"/>
                      </a:moveTo>
                      <a:lnTo>
                        <a:pt x="107" y="288"/>
                      </a:lnTo>
                      <a:lnTo>
                        <a:pt x="0" y="0"/>
                      </a:lnTo>
                      <a:lnTo>
                        <a:pt x="319" y="0"/>
                      </a:lnTo>
                      <a:lnTo>
                        <a:pt x="220" y="288"/>
                      </a:lnTo>
                      <a:close/>
                    </a:path>
                  </a:pathLst>
                </a:custGeom>
                <a:solidFill>
                  <a:srgbClr val="1FF52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200"/>
                    <a:buFont typeface="Calibri"/>
                    <a:buNone/>
                  </a:pPr>
                  <a:endParaRPr sz="267" b="0" i="0" u="none" strike="noStrike" cap="none">
                    <a:solidFill>
                      <a:srgbClr val="211F26"/>
                    </a:solidFill>
                    <a:latin typeface="Quattrocento Sans"/>
                    <a:ea typeface="Quattrocento Sans"/>
                    <a:cs typeface="Quattrocento Sans"/>
                    <a:sym typeface="Quattrocento Sans"/>
                  </a:endParaRPr>
                </a:p>
              </p:txBody>
            </p:sp>
            <p:sp>
              <p:nvSpPr>
                <p:cNvPr id="3028" name="Google Shape;3028;p111"/>
                <p:cNvSpPr/>
                <p:nvPr/>
              </p:nvSpPr>
              <p:spPr>
                <a:xfrm>
                  <a:off x="5022" y="3796"/>
                  <a:ext cx="282" cy="112"/>
                </a:xfrm>
                <a:custGeom>
                  <a:avLst/>
                  <a:gdLst/>
                  <a:ahLst/>
                  <a:cxnLst/>
                  <a:rect l="l" t="t" r="r" b="b"/>
                  <a:pathLst>
                    <a:path w="251" h="100" extrusionOk="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adFill>
                  <a:gsLst>
                    <a:gs pos="0">
                      <a:srgbClr val="9D9FA1"/>
                    </a:gs>
                    <a:gs pos="70000">
                      <a:srgbClr val="211F26"/>
                    </a:gs>
                    <a:gs pos="100000">
                      <a:srgbClr val="211F26"/>
                    </a:gs>
                  </a:gsLst>
                  <a:lin ang="2700000"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200"/>
                    <a:buFont typeface="Calibri"/>
                    <a:buNone/>
                  </a:pPr>
                  <a:endParaRPr sz="267" b="0" i="0" u="none" strike="noStrike" cap="none">
                    <a:solidFill>
                      <a:srgbClr val="211F26"/>
                    </a:solidFill>
                    <a:latin typeface="Quattrocento Sans"/>
                    <a:ea typeface="Quattrocento Sans"/>
                    <a:cs typeface="Quattrocento Sans"/>
                    <a:sym typeface="Quattrocento Sans"/>
                  </a:endParaRPr>
                </a:p>
              </p:txBody>
            </p:sp>
            <p:sp>
              <p:nvSpPr>
                <p:cNvPr id="3029" name="Google Shape;3029;p111"/>
                <p:cNvSpPr/>
                <p:nvPr/>
              </p:nvSpPr>
              <p:spPr>
                <a:xfrm>
                  <a:off x="4768" y="2783"/>
                  <a:ext cx="788" cy="966"/>
                </a:xfrm>
                <a:custGeom>
                  <a:avLst/>
                  <a:gdLst/>
                  <a:ahLst/>
                  <a:cxnLst/>
                  <a:rect l="l" t="t" r="r" b="b"/>
                  <a:pathLst>
                    <a:path w="702" h="860" extrusionOk="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adFill>
                  <a:gsLst>
                    <a:gs pos="0">
                      <a:srgbClr val="9D9FA1"/>
                    </a:gs>
                    <a:gs pos="70000">
                      <a:srgbClr val="211F26"/>
                    </a:gs>
                    <a:gs pos="100000">
                      <a:srgbClr val="211F26"/>
                    </a:gs>
                  </a:gsLst>
                  <a:lin ang="2700000"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200"/>
                    <a:buFont typeface="Calibri"/>
                    <a:buNone/>
                  </a:pPr>
                  <a:endParaRPr sz="267" b="0" i="0" u="none" strike="noStrike" cap="none">
                    <a:solidFill>
                      <a:srgbClr val="211F26"/>
                    </a:solidFill>
                    <a:latin typeface="Quattrocento Sans"/>
                    <a:ea typeface="Quattrocento Sans"/>
                    <a:cs typeface="Quattrocento Sans"/>
                    <a:sym typeface="Quattrocento Sans"/>
                  </a:endParaRPr>
                </a:p>
              </p:txBody>
            </p:sp>
          </p:grpSp>
          <p:sp>
            <p:nvSpPr>
              <p:cNvPr id="3030" name="Google Shape;3030;p111"/>
              <p:cNvSpPr txBox="1"/>
              <p:nvPr/>
            </p:nvSpPr>
            <p:spPr>
              <a:xfrm>
                <a:off x="-938434" y="4824764"/>
                <a:ext cx="627798" cy="322239"/>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211F26"/>
                  </a:buClr>
                  <a:buSzPts val="800"/>
                  <a:buFont typeface="Calibri"/>
                  <a:buNone/>
                </a:pPr>
                <a:r>
                  <a:rPr lang="en-GB" sz="1067" b="0" i="0" u="none" strike="noStrike" cap="none">
                    <a:solidFill>
                      <a:srgbClr val="211F26"/>
                    </a:solidFill>
                    <a:latin typeface="Calibri"/>
                    <a:ea typeface="Calibri"/>
                    <a:cs typeface="Calibri"/>
                    <a:sym typeface="Calibri"/>
                  </a:rPr>
                  <a:t>Inspiration</a:t>
                </a:r>
                <a:endParaRPr sz="1467"/>
              </a:p>
            </p:txBody>
          </p:sp>
        </p:grpSp>
        <p:grpSp>
          <p:nvGrpSpPr>
            <p:cNvPr id="3031" name="Google Shape;3031;p111"/>
            <p:cNvGrpSpPr/>
            <p:nvPr/>
          </p:nvGrpSpPr>
          <p:grpSpPr>
            <a:xfrm>
              <a:off x="-3398401" y="1222628"/>
              <a:ext cx="491631" cy="410839"/>
              <a:chOff x="-3241990" y="1222628"/>
              <a:chExt cx="491631" cy="410839"/>
            </a:xfrm>
          </p:grpSpPr>
          <p:sp>
            <p:nvSpPr>
              <p:cNvPr id="3032" name="Google Shape;3032;p111"/>
              <p:cNvSpPr txBox="1"/>
              <p:nvPr/>
            </p:nvSpPr>
            <p:spPr>
              <a:xfrm>
                <a:off x="-3241990" y="1489960"/>
                <a:ext cx="491631" cy="143507"/>
              </a:xfrm>
              <a:prstGeom prst="rect">
                <a:avLst/>
              </a:prstGeom>
              <a:noFill/>
              <a:ln>
                <a:noFill/>
              </a:ln>
            </p:spPr>
            <p:txBody>
              <a:bodyPr spcFirstLastPara="1" wrap="square" lIns="0" tIns="13500" rIns="0" bIns="0" anchor="t" anchorCtr="0">
                <a:noAutofit/>
              </a:bodyPr>
              <a:lstStyle/>
              <a:p>
                <a:pPr marL="0" marR="0" lvl="0" indent="0" algn="ctr" rtl="0">
                  <a:lnSpc>
                    <a:spcPct val="90000"/>
                  </a:lnSpc>
                  <a:spcBef>
                    <a:spcPts val="0"/>
                  </a:spcBef>
                  <a:spcAft>
                    <a:spcPts val="0"/>
                  </a:spcAft>
                  <a:buClr>
                    <a:srgbClr val="211F26"/>
                  </a:buClr>
                  <a:buSzPts val="800"/>
                  <a:buFont typeface="Calibri"/>
                  <a:buNone/>
                </a:pPr>
                <a:r>
                  <a:rPr lang="en-GB" sz="1067" b="0" i="0" u="none" strike="noStrike" cap="none">
                    <a:solidFill>
                      <a:srgbClr val="211F26"/>
                    </a:solidFill>
                    <a:latin typeface="Calibri"/>
                    <a:ea typeface="Calibri"/>
                    <a:cs typeface="Calibri"/>
                    <a:sym typeface="Calibri"/>
                  </a:rPr>
                  <a:t>Icons</a:t>
                </a:r>
                <a:endParaRPr sz="1467"/>
              </a:p>
            </p:txBody>
          </p:sp>
          <p:grpSp>
            <p:nvGrpSpPr>
              <p:cNvPr id="3033" name="Google Shape;3033;p111"/>
              <p:cNvGrpSpPr/>
              <p:nvPr/>
            </p:nvGrpSpPr>
            <p:grpSpPr>
              <a:xfrm>
                <a:off x="-3119153" y="1222628"/>
                <a:ext cx="245956" cy="246691"/>
                <a:chOff x="1314120" y="4794393"/>
                <a:chExt cx="1787447" cy="1792785"/>
              </a:xfrm>
            </p:grpSpPr>
            <p:grpSp>
              <p:nvGrpSpPr>
                <p:cNvPr id="3034" name="Google Shape;3034;p111"/>
                <p:cNvGrpSpPr/>
                <p:nvPr/>
              </p:nvGrpSpPr>
              <p:grpSpPr>
                <a:xfrm>
                  <a:off x="1314120" y="4794393"/>
                  <a:ext cx="1787447" cy="1792785"/>
                  <a:chOff x="1314120" y="4794393"/>
                  <a:chExt cx="1787447" cy="1792785"/>
                </a:xfrm>
              </p:grpSpPr>
              <p:grpSp>
                <p:nvGrpSpPr>
                  <p:cNvPr id="3035" name="Google Shape;3035;p111"/>
                  <p:cNvGrpSpPr/>
                  <p:nvPr/>
                </p:nvGrpSpPr>
                <p:grpSpPr>
                  <a:xfrm>
                    <a:off x="1314120" y="4794393"/>
                    <a:ext cx="1787447" cy="1792785"/>
                    <a:chOff x="1314120" y="4794393"/>
                    <a:chExt cx="1787447" cy="1792785"/>
                  </a:xfrm>
                </p:grpSpPr>
                <p:sp>
                  <p:nvSpPr>
                    <p:cNvPr id="3036" name="Google Shape;3036;p111"/>
                    <p:cNvSpPr/>
                    <p:nvPr/>
                  </p:nvSpPr>
                  <p:spPr>
                    <a:xfrm>
                      <a:off x="1314120" y="4794393"/>
                      <a:ext cx="854131" cy="854131"/>
                    </a:xfrm>
                    <a:custGeom>
                      <a:avLst/>
                      <a:gdLst/>
                      <a:ahLst/>
                      <a:cxnLst/>
                      <a:rect l="l" t="t" r="r" b="b"/>
                      <a:pathLst>
                        <a:path w="854130" h="854130" extrusionOk="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adFill>
                      <a:gsLst>
                        <a:gs pos="0">
                          <a:srgbClr val="9D9FA1"/>
                        </a:gs>
                        <a:gs pos="70000">
                          <a:srgbClr val="211F26"/>
                        </a:gs>
                        <a:gs pos="100000">
                          <a:srgbClr val="211F26"/>
                        </a:gs>
                      </a:gsLst>
                      <a:lin ang="2700000" scaled="0"/>
                    </a:gra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8133">
                        <a:solidFill>
                          <a:srgbClr val="211F26"/>
                        </a:solidFill>
                        <a:latin typeface="Quattrocento Sans"/>
                        <a:ea typeface="Quattrocento Sans"/>
                        <a:cs typeface="Quattrocento Sans"/>
                        <a:sym typeface="Quattrocento Sans"/>
                      </a:endParaRPr>
                    </a:p>
                  </p:txBody>
                </p:sp>
                <p:sp>
                  <p:nvSpPr>
                    <p:cNvPr id="3037" name="Google Shape;3037;p111"/>
                    <p:cNvSpPr/>
                    <p:nvPr/>
                  </p:nvSpPr>
                  <p:spPr>
                    <a:xfrm>
                      <a:off x="2247436" y="4794393"/>
                      <a:ext cx="854131" cy="854131"/>
                    </a:xfrm>
                    <a:custGeom>
                      <a:avLst/>
                      <a:gdLst/>
                      <a:ahLst/>
                      <a:cxnLst/>
                      <a:rect l="l" t="t" r="r" b="b"/>
                      <a:pathLst>
                        <a:path w="854130" h="854130" extrusionOk="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adFill>
                      <a:gsLst>
                        <a:gs pos="0">
                          <a:srgbClr val="9D9FA1"/>
                        </a:gs>
                        <a:gs pos="70000">
                          <a:srgbClr val="211F26"/>
                        </a:gs>
                        <a:gs pos="100000">
                          <a:srgbClr val="211F26"/>
                        </a:gs>
                      </a:gsLst>
                      <a:lin ang="2700000" scaled="0"/>
                    </a:gra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8133">
                        <a:solidFill>
                          <a:srgbClr val="211F26"/>
                        </a:solidFill>
                        <a:latin typeface="Quattrocento Sans"/>
                        <a:ea typeface="Quattrocento Sans"/>
                        <a:cs typeface="Quattrocento Sans"/>
                        <a:sym typeface="Quattrocento Sans"/>
                      </a:endParaRPr>
                    </a:p>
                  </p:txBody>
                </p:sp>
                <p:sp>
                  <p:nvSpPr>
                    <p:cNvPr id="3038" name="Google Shape;3038;p111"/>
                    <p:cNvSpPr/>
                    <p:nvPr/>
                  </p:nvSpPr>
                  <p:spPr>
                    <a:xfrm>
                      <a:off x="1314120" y="5733047"/>
                      <a:ext cx="854131" cy="854131"/>
                    </a:xfrm>
                    <a:custGeom>
                      <a:avLst/>
                      <a:gdLst/>
                      <a:ahLst/>
                      <a:cxnLst/>
                      <a:rect l="l" t="t" r="r" b="b"/>
                      <a:pathLst>
                        <a:path w="854130" h="854130" extrusionOk="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adFill>
                      <a:gsLst>
                        <a:gs pos="0">
                          <a:srgbClr val="9D9FA1"/>
                        </a:gs>
                        <a:gs pos="70000">
                          <a:srgbClr val="211F26"/>
                        </a:gs>
                        <a:gs pos="100000">
                          <a:srgbClr val="211F26"/>
                        </a:gs>
                      </a:gsLst>
                      <a:lin ang="2700000" scaled="0"/>
                    </a:gra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8133">
                        <a:solidFill>
                          <a:srgbClr val="211F26"/>
                        </a:solidFill>
                        <a:latin typeface="Quattrocento Sans"/>
                        <a:ea typeface="Quattrocento Sans"/>
                        <a:cs typeface="Quattrocento Sans"/>
                        <a:sym typeface="Quattrocento Sans"/>
                      </a:endParaRPr>
                    </a:p>
                  </p:txBody>
                </p:sp>
                <p:sp>
                  <p:nvSpPr>
                    <p:cNvPr id="3039" name="Google Shape;3039;p111"/>
                    <p:cNvSpPr/>
                    <p:nvPr/>
                  </p:nvSpPr>
                  <p:spPr>
                    <a:xfrm>
                      <a:off x="2247436" y="5733047"/>
                      <a:ext cx="854131" cy="854131"/>
                    </a:xfrm>
                    <a:custGeom>
                      <a:avLst/>
                      <a:gdLst/>
                      <a:ahLst/>
                      <a:cxnLst/>
                      <a:rect l="l" t="t" r="r" b="b"/>
                      <a:pathLst>
                        <a:path w="854130" h="854130" extrusionOk="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adFill>
                      <a:gsLst>
                        <a:gs pos="0">
                          <a:srgbClr val="9D9FA1"/>
                        </a:gs>
                        <a:gs pos="70000">
                          <a:srgbClr val="211F26"/>
                        </a:gs>
                        <a:gs pos="100000">
                          <a:srgbClr val="211F26"/>
                        </a:gs>
                      </a:gsLst>
                      <a:lin ang="2700000" scaled="0"/>
                    </a:gra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8133">
                        <a:solidFill>
                          <a:srgbClr val="211F26"/>
                        </a:solidFill>
                        <a:latin typeface="Quattrocento Sans"/>
                        <a:ea typeface="Quattrocento Sans"/>
                        <a:cs typeface="Quattrocento Sans"/>
                        <a:sym typeface="Quattrocento Sans"/>
                      </a:endParaRPr>
                    </a:p>
                  </p:txBody>
                </p:sp>
              </p:grpSp>
              <p:grpSp>
                <p:nvGrpSpPr>
                  <p:cNvPr id="3040" name="Google Shape;3040;p111"/>
                  <p:cNvGrpSpPr/>
                  <p:nvPr/>
                </p:nvGrpSpPr>
                <p:grpSpPr>
                  <a:xfrm>
                    <a:off x="1544558" y="5023941"/>
                    <a:ext cx="1270519" cy="1329241"/>
                    <a:chOff x="1544558" y="5023941"/>
                    <a:chExt cx="1270519" cy="1329241"/>
                  </a:xfrm>
                </p:grpSpPr>
                <p:sp>
                  <p:nvSpPr>
                    <p:cNvPr id="3041" name="Google Shape;3041;p111"/>
                    <p:cNvSpPr/>
                    <p:nvPr/>
                  </p:nvSpPr>
                  <p:spPr>
                    <a:xfrm>
                      <a:off x="1544558" y="5033728"/>
                      <a:ext cx="391477" cy="391477"/>
                    </a:xfrm>
                    <a:custGeom>
                      <a:avLst/>
                      <a:gdLst/>
                      <a:ahLst/>
                      <a:cxnLst/>
                      <a:rect l="l" t="t" r="r" b="b"/>
                      <a:pathLst>
                        <a:path w="391476" h="391476" extrusionOk="0">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adFill>
                      <a:gsLst>
                        <a:gs pos="0">
                          <a:srgbClr val="9D9FA1"/>
                        </a:gs>
                        <a:gs pos="70000">
                          <a:srgbClr val="211F26"/>
                        </a:gs>
                        <a:gs pos="100000">
                          <a:srgbClr val="211F26"/>
                        </a:gs>
                      </a:gsLst>
                      <a:lin ang="2700000" scaled="0"/>
                    </a:gra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8133">
                        <a:solidFill>
                          <a:srgbClr val="211F26"/>
                        </a:solidFill>
                        <a:latin typeface="Quattrocento Sans"/>
                        <a:ea typeface="Quattrocento Sans"/>
                        <a:cs typeface="Quattrocento Sans"/>
                        <a:sym typeface="Quattrocento Sans"/>
                      </a:endParaRPr>
                    </a:p>
                  </p:txBody>
                </p:sp>
                <p:sp>
                  <p:nvSpPr>
                    <p:cNvPr id="3042" name="Google Shape;3042;p111"/>
                    <p:cNvSpPr/>
                    <p:nvPr/>
                  </p:nvSpPr>
                  <p:spPr>
                    <a:xfrm>
                      <a:off x="2530367" y="5023941"/>
                      <a:ext cx="284710" cy="391477"/>
                    </a:xfrm>
                    <a:custGeom>
                      <a:avLst/>
                      <a:gdLst/>
                      <a:ahLst/>
                      <a:cxnLst/>
                      <a:rect l="l" t="t" r="r" b="b"/>
                      <a:pathLst>
                        <a:path w="284710" h="391476" extrusionOk="0">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adFill>
                      <a:gsLst>
                        <a:gs pos="0">
                          <a:srgbClr val="9D9FA1"/>
                        </a:gs>
                        <a:gs pos="70000">
                          <a:srgbClr val="211F26"/>
                        </a:gs>
                        <a:gs pos="100000">
                          <a:srgbClr val="211F26"/>
                        </a:gs>
                      </a:gsLst>
                      <a:lin ang="2700000" scaled="0"/>
                    </a:gra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8133">
                        <a:solidFill>
                          <a:srgbClr val="211F26"/>
                        </a:solidFill>
                        <a:latin typeface="Quattrocento Sans"/>
                        <a:ea typeface="Quattrocento Sans"/>
                        <a:cs typeface="Quattrocento Sans"/>
                        <a:sym typeface="Quattrocento Sans"/>
                      </a:endParaRPr>
                    </a:p>
                  </p:txBody>
                </p:sp>
                <p:sp>
                  <p:nvSpPr>
                    <p:cNvPr id="3043" name="Google Shape;3043;p111"/>
                    <p:cNvSpPr/>
                    <p:nvPr/>
                  </p:nvSpPr>
                  <p:spPr>
                    <a:xfrm>
                      <a:off x="1599720" y="5961705"/>
                      <a:ext cx="275813" cy="391477"/>
                    </a:xfrm>
                    <a:custGeom>
                      <a:avLst/>
                      <a:gdLst/>
                      <a:ahLst/>
                      <a:cxnLst/>
                      <a:rect l="l" t="t" r="r" b="b"/>
                      <a:pathLst>
                        <a:path w="275813" h="391476" extrusionOk="0">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adFill>
                      <a:gsLst>
                        <a:gs pos="0">
                          <a:srgbClr val="9D9FA1"/>
                        </a:gs>
                        <a:gs pos="70000">
                          <a:srgbClr val="211F26"/>
                        </a:gs>
                        <a:gs pos="100000">
                          <a:srgbClr val="211F26"/>
                        </a:gs>
                      </a:gsLst>
                      <a:lin ang="2700000" scaled="0"/>
                    </a:gra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8133">
                        <a:solidFill>
                          <a:srgbClr val="211F26"/>
                        </a:solidFill>
                        <a:latin typeface="Quattrocento Sans"/>
                        <a:ea typeface="Quattrocento Sans"/>
                        <a:cs typeface="Quattrocento Sans"/>
                        <a:sym typeface="Quattrocento Sans"/>
                      </a:endParaRPr>
                    </a:p>
                  </p:txBody>
                </p:sp>
              </p:grpSp>
            </p:grpSp>
            <p:sp>
              <p:nvSpPr>
                <p:cNvPr id="3044" name="Google Shape;3044;p111"/>
                <p:cNvSpPr/>
                <p:nvPr/>
              </p:nvSpPr>
              <p:spPr>
                <a:xfrm>
                  <a:off x="2476984" y="5962595"/>
                  <a:ext cx="391477" cy="391477"/>
                </a:xfrm>
                <a:custGeom>
                  <a:avLst/>
                  <a:gdLst/>
                  <a:ahLst/>
                  <a:cxnLst/>
                  <a:rect l="l" t="t" r="r" b="b"/>
                  <a:pathLst>
                    <a:path w="391476" h="391476" extrusionOk="0">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8133">
                    <a:solidFill>
                      <a:srgbClr val="211F26"/>
                    </a:solidFill>
                    <a:latin typeface="Quattrocento Sans"/>
                    <a:ea typeface="Quattrocento Sans"/>
                    <a:cs typeface="Quattrocento Sans"/>
                    <a:sym typeface="Quattrocento Sans"/>
                  </a:endParaRPr>
                </a:p>
              </p:txBody>
            </p:sp>
          </p:grpSp>
        </p:grpSp>
        <p:grpSp>
          <p:nvGrpSpPr>
            <p:cNvPr id="3045" name="Google Shape;3045;p111"/>
            <p:cNvGrpSpPr/>
            <p:nvPr/>
          </p:nvGrpSpPr>
          <p:grpSpPr>
            <a:xfrm>
              <a:off x="-3314820" y="3391746"/>
              <a:ext cx="1201132" cy="331361"/>
              <a:chOff x="-3314820" y="3391746"/>
              <a:chExt cx="1201132" cy="331361"/>
            </a:xfrm>
          </p:grpSpPr>
          <p:sp>
            <p:nvSpPr>
              <p:cNvPr id="3046" name="Google Shape;3046;p111"/>
              <p:cNvSpPr/>
              <p:nvPr/>
            </p:nvSpPr>
            <p:spPr>
              <a:xfrm>
                <a:off x="-3314820" y="3391746"/>
                <a:ext cx="1201132" cy="272279"/>
              </a:xfrm>
              <a:prstGeom prst="rect">
                <a:avLst/>
              </a:prstGeom>
              <a:solidFill>
                <a:srgbClr val="FFFFFF"/>
              </a:solidFill>
              <a:ln w="12700" cap="flat" cmpd="sng">
                <a:solidFill>
                  <a:srgbClr val="D1D1D1"/>
                </a:solidFill>
                <a:prstDash val="solid"/>
                <a:miter lim="800000"/>
                <a:headEnd type="none" w="sm" len="sm"/>
                <a:tailEnd type="none" w="sm" len="sm"/>
              </a:ln>
            </p:spPr>
            <p:txBody>
              <a:bodyPr spcFirstLastPara="1" wrap="square" lIns="81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sp>
            <p:nvSpPr>
              <p:cNvPr id="3047" name="Google Shape;3047;p111"/>
              <p:cNvSpPr/>
              <p:nvPr/>
            </p:nvSpPr>
            <p:spPr>
              <a:xfrm>
                <a:off x="-3304719" y="3404581"/>
                <a:ext cx="1181841" cy="246608"/>
              </a:xfrm>
              <a:prstGeom prst="rect">
                <a:avLst/>
              </a:prstGeom>
              <a:solidFill>
                <a:srgbClr val="FCE4DC"/>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67" b="1">
                  <a:solidFill>
                    <a:srgbClr val="211F26"/>
                  </a:solidFill>
                  <a:latin typeface="Calibri"/>
                  <a:ea typeface="Calibri"/>
                  <a:cs typeface="Calibri"/>
                  <a:sym typeface="Calibri"/>
                </a:endParaRPr>
              </a:p>
            </p:txBody>
          </p:sp>
          <p:sp>
            <p:nvSpPr>
              <p:cNvPr id="3048" name="Google Shape;3048;p111"/>
              <p:cNvSpPr txBox="1"/>
              <p:nvPr/>
            </p:nvSpPr>
            <p:spPr>
              <a:xfrm>
                <a:off x="-3069820" y="3472995"/>
                <a:ext cx="669411" cy="121205"/>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None/>
                </a:pPr>
                <a:r>
                  <a:rPr lang="en-GB" sz="933" b="0">
                    <a:solidFill>
                      <a:srgbClr val="211F26"/>
                    </a:solidFill>
                    <a:latin typeface="Calibri"/>
                    <a:ea typeface="Calibri"/>
                    <a:cs typeface="Calibri"/>
                    <a:sym typeface="Calibri"/>
                  </a:rPr>
                  <a:t>Shape Fill</a:t>
                </a:r>
                <a:endParaRPr sz="1467"/>
              </a:p>
            </p:txBody>
          </p:sp>
          <p:sp>
            <p:nvSpPr>
              <p:cNvPr id="3049" name="Google Shape;3049;p111"/>
              <p:cNvSpPr/>
              <p:nvPr/>
            </p:nvSpPr>
            <p:spPr>
              <a:xfrm>
                <a:off x="-2390883" y="3543107"/>
                <a:ext cx="97562" cy="180000"/>
              </a:xfrm>
              <a:custGeom>
                <a:avLst/>
                <a:gdLst/>
                <a:ahLst/>
                <a:cxnLst/>
                <a:rect l="l" t="t" r="r" b="b"/>
                <a:pathLst>
                  <a:path w="880280" h="1624084" extrusionOk="0">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lt1"/>
              </a:solidFill>
              <a:ln w="12700" cap="flat" cmpd="sng">
                <a:solidFill>
                  <a:srgbClr val="000000"/>
                </a:solidFill>
                <a:prstDash val="solid"/>
                <a:miter lim="800000"/>
                <a:headEnd type="none" w="sm" len="sm"/>
                <a:tailEnd type="none" w="sm" len="sm"/>
              </a:ln>
            </p:spPr>
            <p:txBody>
              <a:bodyPr spcFirstLastPara="1" wrap="square" lIns="135000" tIns="135000" rIns="135000" bIns="135000" anchor="ctr" anchorCtr="0">
                <a:noAutofit/>
              </a:bodyPr>
              <a:lstStyle/>
              <a:p>
                <a:pPr marL="0" marR="0" lvl="0" indent="0" algn="ctr" rtl="0">
                  <a:lnSpc>
                    <a:spcPct val="90000"/>
                  </a:lnSpc>
                  <a:spcBef>
                    <a:spcPts val="0"/>
                  </a:spcBef>
                  <a:spcAft>
                    <a:spcPts val="0"/>
                  </a:spcAft>
                  <a:buNone/>
                </a:pPr>
                <a:endParaRPr sz="1600" cap="none">
                  <a:solidFill>
                    <a:schemeClr val="lt1"/>
                  </a:solidFill>
                  <a:latin typeface="Calibri"/>
                  <a:ea typeface="Calibri"/>
                  <a:cs typeface="Calibri"/>
                  <a:sym typeface="Calibri"/>
                </a:endParaRPr>
              </a:p>
            </p:txBody>
          </p:sp>
          <p:grpSp>
            <p:nvGrpSpPr>
              <p:cNvPr id="3050" name="Google Shape;3050;p111"/>
              <p:cNvGrpSpPr/>
              <p:nvPr/>
            </p:nvGrpSpPr>
            <p:grpSpPr>
              <a:xfrm>
                <a:off x="-3259616" y="3446665"/>
                <a:ext cx="173214" cy="167889"/>
                <a:chOff x="-916935" y="3037554"/>
                <a:chExt cx="193592" cy="187645"/>
              </a:xfrm>
            </p:grpSpPr>
            <p:sp>
              <p:nvSpPr>
                <p:cNvPr id="3051" name="Google Shape;3051;p111"/>
                <p:cNvSpPr/>
                <p:nvPr/>
              </p:nvSpPr>
              <p:spPr>
                <a:xfrm>
                  <a:off x="-804124" y="3081338"/>
                  <a:ext cx="80781" cy="121443"/>
                </a:xfrm>
                <a:custGeom>
                  <a:avLst/>
                  <a:gdLst/>
                  <a:ahLst/>
                  <a:cxnLst/>
                  <a:rect l="l" t="t" r="r" b="b"/>
                  <a:pathLst>
                    <a:path w="80781" h="121443" extrusionOk="0">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700"/>
                    <a:buFont typeface="Calibri"/>
                    <a:buNone/>
                  </a:pPr>
                  <a:endParaRPr sz="933" b="1" i="0" u="none" strike="noStrike" cap="none">
                    <a:solidFill>
                      <a:srgbClr val="000000"/>
                    </a:solidFill>
                    <a:latin typeface="Quattrocento Sans"/>
                    <a:ea typeface="Quattrocento Sans"/>
                    <a:cs typeface="Quattrocento Sans"/>
                    <a:sym typeface="Quattrocento Sans"/>
                  </a:endParaRPr>
                </a:p>
              </p:txBody>
            </p:sp>
            <p:sp>
              <p:nvSpPr>
                <p:cNvPr id="3052" name="Google Shape;3052;p111"/>
                <p:cNvSpPr/>
                <p:nvPr/>
              </p:nvSpPr>
              <p:spPr>
                <a:xfrm rot="2903873">
                  <a:off x="-887744" y="3085651"/>
                  <a:ext cx="99751" cy="122903"/>
                </a:xfrm>
                <a:prstGeom prst="roundRect">
                  <a:avLst>
                    <a:gd name="adj" fmla="val 2911"/>
                  </a:avLst>
                </a:prstGeom>
                <a:solidFill>
                  <a:srgbClr val="FFFFFF"/>
                </a:solidFill>
                <a:ln w="12700" cap="flat" cmpd="sng">
                  <a:solidFill>
                    <a:srgbClr val="818181"/>
                  </a:solidFill>
                  <a:prstDash val="solid"/>
                  <a:miter lim="800000"/>
                  <a:headEnd type="none" w="sm" len="sm"/>
                  <a:tailEnd type="none" w="sm" len="sm"/>
                </a:ln>
              </p:spPr>
              <p:txBody>
                <a:bodyPr spcFirstLastPara="1" wrap="square" lIns="81000" tIns="0" rIns="0" bIns="0" anchor="ctr" anchorCtr="0">
                  <a:noAutofit/>
                </a:bodyPr>
                <a:lstStyle/>
                <a:p>
                  <a:pPr marL="0" marR="0" lvl="0" indent="0" algn="l" rtl="0">
                    <a:lnSpc>
                      <a:spcPct val="90000"/>
                    </a:lnSpc>
                    <a:spcBef>
                      <a:spcPts val="0"/>
                    </a:spcBef>
                    <a:spcAft>
                      <a:spcPts val="0"/>
                    </a:spcAft>
                    <a:buClr>
                      <a:schemeClr val="dk1"/>
                    </a:buClr>
                    <a:buSzPts val="500"/>
                    <a:buFont typeface="Calibri"/>
                    <a:buNone/>
                  </a:pPr>
                  <a:endParaRPr sz="667" b="0" i="0" u="none" strike="noStrike" cap="none">
                    <a:solidFill>
                      <a:srgbClr val="000000"/>
                    </a:solidFill>
                    <a:latin typeface="Arial"/>
                    <a:ea typeface="Arial"/>
                    <a:cs typeface="Arial"/>
                    <a:sym typeface="Arial"/>
                  </a:endParaRPr>
                </a:p>
              </p:txBody>
            </p:sp>
            <p:sp>
              <p:nvSpPr>
                <p:cNvPr id="3053" name="Google Shape;3053;p111"/>
                <p:cNvSpPr/>
                <p:nvPr/>
              </p:nvSpPr>
              <p:spPr>
                <a:xfrm>
                  <a:off x="-894646" y="3037554"/>
                  <a:ext cx="64753" cy="85767"/>
                </a:xfrm>
                <a:custGeom>
                  <a:avLst/>
                  <a:gdLst/>
                  <a:ahLst/>
                  <a:cxnLst/>
                  <a:rect l="l" t="t" r="r" b="b"/>
                  <a:pathLst>
                    <a:path w="40422" h="78381" extrusionOk="0">
                      <a:moveTo>
                        <a:pt x="219" y="78381"/>
                      </a:moveTo>
                      <a:cubicBezTo>
                        <a:pt x="-1454" y="18717"/>
                        <a:pt x="6534" y="-324"/>
                        <a:pt x="20468" y="5"/>
                      </a:cubicBezTo>
                      <a:cubicBezTo>
                        <a:pt x="34402" y="334"/>
                        <a:pt x="43874" y="23658"/>
                        <a:pt x="39229" y="67295"/>
                      </a:cubicBezTo>
                    </a:path>
                  </a:pathLst>
                </a:custGeom>
                <a:noFill/>
                <a:ln w="12700" cap="flat" cmpd="sng">
                  <a:solidFill>
                    <a:srgbClr val="818181"/>
                  </a:solidFill>
                  <a:prstDash val="solid"/>
                  <a:miter lim="800000"/>
                  <a:headEnd type="none" w="sm" len="sm"/>
                  <a:tailEnd type="none" w="sm" len="sm"/>
                </a:ln>
              </p:spPr>
              <p:txBody>
                <a:bodyPr spcFirstLastPara="1" wrap="square" lIns="81000" tIns="0" rIns="0" bIns="0" anchor="ctr" anchorCtr="0">
                  <a:noAutofit/>
                </a:bodyPr>
                <a:lstStyle/>
                <a:p>
                  <a:pPr marL="0" marR="0" lvl="0" indent="0" algn="l" rtl="0">
                    <a:lnSpc>
                      <a:spcPct val="90000"/>
                    </a:lnSpc>
                    <a:spcBef>
                      <a:spcPts val="0"/>
                    </a:spcBef>
                    <a:spcAft>
                      <a:spcPts val="0"/>
                    </a:spcAft>
                    <a:buClr>
                      <a:schemeClr val="dk1"/>
                    </a:buClr>
                    <a:buSzPts val="500"/>
                    <a:buFont typeface="Calibri"/>
                    <a:buNone/>
                  </a:pPr>
                  <a:endParaRPr sz="667" b="0" i="0" u="none" strike="noStrike" cap="none">
                    <a:solidFill>
                      <a:srgbClr val="000000"/>
                    </a:solidFill>
                    <a:latin typeface="Arial"/>
                    <a:ea typeface="Arial"/>
                    <a:cs typeface="Arial"/>
                    <a:sym typeface="Arial"/>
                  </a:endParaRPr>
                </a:p>
              </p:txBody>
            </p:sp>
          </p:grpSp>
          <p:sp>
            <p:nvSpPr>
              <p:cNvPr id="3054" name="Google Shape;3054;p111"/>
              <p:cNvSpPr/>
              <p:nvPr/>
            </p:nvSpPr>
            <p:spPr>
              <a:xfrm rot="10800000">
                <a:off x="-2290755" y="3519194"/>
                <a:ext cx="94890" cy="50291"/>
              </a:xfrm>
              <a:prstGeom prst="triangle">
                <a:avLst>
                  <a:gd name="adj" fmla="val 50000"/>
                </a:avLst>
              </a:prstGeom>
              <a:solidFill>
                <a:srgbClr val="000000"/>
              </a:solidFill>
              <a:ln>
                <a:noFill/>
              </a:ln>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chemeClr val="dk1"/>
                  </a:buClr>
                  <a:buSzPts val="800"/>
                  <a:buFont typeface="Calibri"/>
                  <a:buNone/>
                </a:pPr>
                <a:endParaRPr sz="1067" b="0" i="0" u="none" strike="noStrike" cap="none">
                  <a:solidFill>
                    <a:srgbClr val="FFFFFF"/>
                  </a:solidFill>
                  <a:latin typeface="Quattrocento Sans"/>
                  <a:ea typeface="Quattrocento Sans"/>
                  <a:cs typeface="Quattrocento Sans"/>
                  <a:sym typeface="Quattrocento Sans"/>
                </a:endParaRPr>
              </a:p>
            </p:txBody>
          </p:sp>
        </p:grpSp>
        <p:sp>
          <p:nvSpPr>
            <p:cNvPr id="3055" name="Google Shape;3055;p111"/>
            <p:cNvSpPr/>
            <p:nvPr/>
          </p:nvSpPr>
          <p:spPr>
            <a:xfrm>
              <a:off x="-3603587" y="3916144"/>
              <a:ext cx="180000" cy="1800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GB" sz="1067" b="1" i="0" u="none" strike="noStrike" cap="none">
                  <a:solidFill>
                    <a:srgbClr val="FFFFFF"/>
                  </a:solidFill>
                  <a:latin typeface="Calibri"/>
                  <a:ea typeface="Calibri"/>
                  <a:cs typeface="Calibri"/>
                  <a:sym typeface="Calibri"/>
                </a:rPr>
                <a:t>4</a:t>
              </a:r>
              <a:endParaRPr sz="1467"/>
            </a:p>
          </p:txBody>
        </p:sp>
        <p:sp>
          <p:nvSpPr>
            <p:cNvPr id="3056" name="Google Shape;3056;p111"/>
            <p:cNvSpPr/>
            <p:nvPr/>
          </p:nvSpPr>
          <p:spPr>
            <a:xfrm>
              <a:off x="-3319415" y="3916145"/>
              <a:ext cx="2944682" cy="32633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900"/>
                <a:buFont typeface="Calibri"/>
                <a:buNone/>
              </a:pPr>
              <a:r>
                <a:rPr lang="en-GB" sz="1200" b="0" i="0" u="none" strike="noStrike" cap="none">
                  <a:solidFill>
                    <a:srgbClr val="000000"/>
                  </a:solidFill>
                  <a:latin typeface="Calibri"/>
                  <a:ea typeface="Calibri"/>
                  <a:cs typeface="Calibri"/>
                  <a:sym typeface="Calibri"/>
                </a:rPr>
                <a:t>Choose one of the theme colors</a:t>
              </a:r>
              <a:br>
                <a:rPr lang="en-GB" sz="1200" b="0" i="0" u="none" strike="noStrike" cap="none">
                  <a:solidFill>
                    <a:srgbClr val="000000"/>
                  </a:solidFill>
                  <a:latin typeface="Calibri"/>
                  <a:ea typeface="Calibri"/>
                  <a:cs typeface="Calibri"/>
                  <a:sym typeface="Calibri"/>
                </a:rPr>
              </a:br>
              <a:r>
                <a:rPr lang="en-GB" sz="1200" b="0" i="0" u="none" strike="noStrike" cap="none">
                  <a:solidFill>
                    <a:srgbClr val="000000"/>
                  </a:solidFill>
                  <a:latin typeface="Calibri"/>
                  <a:ea typeface="Calibri"/>
                  <a:cs typeface="Calibri"/>
                  <a:sym typeface="Calibri"/>
                </a:rPr>
                <a:t>of the set colorpallet.</a:t>
              </a:r>
              <a:endParaRPr sz="1467"/>
            </a:p>
          </p:txBody>
        </p:sp>
        <p:grpSp>
          <p:nvGrpSpPr>
            <p:cNvPr id="3057" name="Google Shape;3057;p111"/>
            <p:cNvGrpSpPr/>
            <p:nvPr/>
          </p:nvGrpSpPr>
          <p:grpSpPr>
            <a:xfrm>
              <a:off x="-3333646" y="4635104"/>
              <a:ext cx="2012897" cy="490702"/>
              <a:chOff x="12731803" y="3562552"/>
              <a:chExt cx="2012897" cy="490702"/>
            </a:xfrm>
          </p:grpSpPr>
          <p:sp>
            <p:nvSpPr>
              <p:cNvPr id="3058" name="Google Shape;3058;p111"/>
              <p:cNvSpPr/>
              <p:nvPr/>
            </p:nvSpPr>
            <p:spPr>
              <a:xfrm>
                <a:off x="12747554" y="3562552"/>
                <a:ext cx="1997146" cy="490702"/>
              </a:xfrm>
              <a:prstGeom prst="rect">
                <a:avLst/>
              </a:prstGeom>
              <a:solidFill>
                <a:srgbClr val="FFFFFF"/>
              </a:solidFill>
              <a:ln w="12700" cap="flat" cmpd="sng">
                <a:solidFill>
                  <a:srgbClr val="D1D1D1"/>
                </a:solidFill>
                <a:prstDash val="solid"/>
                <a:miter lim="800000"/>
                <a:headEnd type="none" w="sm" len="sm"/>
                <a:tailEnd type="none" w="sm" len="sm"/>
              </a:ln>
            </p:spPr>
            <p:txBody>
              <a:bodyPr spcFirstLastPara="1" wrap="square" lIns="81000" tIns="0" rIns="0" bIns="0" anchor="ctr" anchorCtr="0">
                <a:noAutofit/>
              </a:bodyPr>
              <a:lstStyle/>
              <a:p>
                <a:pPr marL="0" marR="0" lvl="0" indent="0" algn="l" rtl="0">
                  <a:lnSpc>
                    <a:spcPct val="90000"/>
                  </a:lnSpc>
                  <a:spcBef>
                    <a:spcPts val="0"/>
                  </a:spcBef>
                  <a:spcAft>
                    <a:spcPts val="0"/>
                  </a:spcAft>
                  <a:buClr>
                    <a:schemeClr val="dk1"/>
                  </a:buClr>
                  <a:buSzPts val="500"/>
                  <a:buFont typeface="Calibri"/>
                  <a:buNone/>
                </a:pPr>
                <a:endParaRPr sz="667" b="0" i="0" u="none" strike="noStrike" cap="none">
                  <a:solidFill>
                    <a:srgbClr val="000000"/>
                  </a:solidFill>
                  <a:latin typeface="Arial"/>
                  <a:ea typeface="Arial"/>
                  <a:cs typeface="Arial"/>
                  <a:sym typeface="Arial"/>
                </a:endParaRPr>
              </a:p>
            </p:txBody>
          </p:sp>
          <p:sp>
            <p:nvSpPr>
              <p:cNvPr id="3059" name="Google Shape;3059;p111"/>
              <p:cNvSpPr/>
              <p:nvPr/>
            </p:nvSpPr>
            <p:spPr>
              <a:xfrm>
                <a:off x="12766168" y="3578469"/>
                <a:ext cx="1965344" cy="254977"/>
              </a:xfrm>
              <a:prstGeom prst="rect">
                <a:avLst/>
              </a:prstGeom>
              <a:solidFill>
                <a:srgbClr val="EBEBEB"/>
              </a:solidFill>
              <a:ln>
                <a:noFill/>
              </a:ln>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chemeClr val="dk1"/>
                  </a:buClr>
                  <a:buSzPts val="800"/>
                  <a:buFont typeface="Calibri"/>
                  <a:buNone/>
                </a:pPr>
                <a:endParaRPr sz="1067" b="0" i="0" u="none" strike="noStrike" cap="none">
                  <a:solidFill>
                    <a:srgbClr val="FFFFFF"/>
                  </a:solidFill>
                  <a:latin typeface="Quattrocento Sans"/>
                  <a:ea typeface="Quattrocento Sans"/>
                  <a:cs typeface="Quattrocento Sans"/>
                  <a:sym typeface="Quattrocento Sans"/>
                </a:endParaRPr>
              </a:p>
            </p:txBody>
          </p:sp>
          <p:sp>
            <p:nvSpPr>
              <p:cNvPr id="3060" name="Google Shape;3060;p111"/>
              <p:cNvSpPr txBox="1"/>
              <p:nvPr/>
            </p:nvSpPr>
            <p:spPr>
              <a:xfrm>
                <a:off x="12731803" y="3591461"/>
                <a:ext cx="1052978" cy="198422"/>
              </a:xfrm>
              <a:prstGeom prst="rect">
                <a:avLst/>
              </a:prstGeom>
              <a:noFill/>
              <a:ln>
                <a:noFill/>
              </a:ln>
            </p:spPr>
            <p:txBody>
              <a:bodyPr spcFirstLastPara="1" wrap="square" lIns="68575" tIns="34275" rIns="68575" bIns="34275" anchor="t" anchorCtr="0">
                <a:spAutoFit/>
              </a:bodyPr>
              <a:lstStyle/>
              <a:p>
                <a:pPr marL="0" marR="0" lvl="0" indent="0" algn="l" rtl="0">
                  <a:lnSpc>
                    <a:spcPct val="90000"/>
                  </a:lnSpc>
                  <a:spcBef>
                    <a:spcPts val="0"/>
                  </a:spcBef>
                  <a:spcAft>
                    <a:spcPts val="0"/>
                  </a:spcAft>
                  <a:buClr>
                    <a:srgbClr val="211F26"/>
                  </a:buClr>
                  <a:buSzPts val="700"/>
                  <a:buFont typeface="Calibri"/>
                  <a:buNone/>
                </a:pPr>
                <a:r>
                  <a:rPr lang="en-GB" sz="933" b="1">
                    <a:solidFill>
                      <a:srgbClr val="211F26"/>
                    </a:solidFill>
                    <a:latin typeface="Calibri"/>
                    <a:ea typeface="Calibri"/>
                    <a:cs typeface="Calibri"/>
                    <a:sym typeface="Calibri"/>
                  </a:rPr>
                  <a:t>Colours</a:t>
                </a:r>
                <a:endParaRPr sz="1467"/>
              </a:p>
            </p:txBody>
          </p:sp>
          <p:sp>
            <p:nvSpPr>
              <p:cNvPr id="3061" name="Google Shape;3061;p111"/>
              <p:cNvSpPr/>
              <p:nvPr/>
            </p:nvSpPr>
            <p:spPr>
              <a:xfrm>
                <a:off x="12814699" y="3874304"/>
                <a:ext cx="136620" cy="136620"/>
              </a:xfrm>
              <a:prstGeom prst="rect">
                <a:avLst/>
              </a:prstGeom>
              <a:solidFill>
                <a:srgbClr val="FFFFFF"/>
              </a:solidFill>
              <a:ln w="12700" cap="flat" cmpd="sng">
                <a:solidFill>
                  <a:srgbClr val="EBEBEB"/>
                </a:solidFill>
                <a:prstDash val="solid"/>
                <a:miter lim="800000"/>
                <a:headEnd type="none" w="sm" len="sm"/>
                <a:tailEnd type="none" w="sm" len="sm"/>
              </a:ln>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chemeClr val="dk1"/>
                  </a:buClr>
                  <a:buSzPts val="800"/>
                  <a:buFont typeface="Calibri"/>
                  <a:buNone/>
                </a:pPr>
                <a:endParaRPr sz="1067" b="0" i="0" u="none" strike="noStrike" cap="none">
                  <a:solidFill>
                    <a:srgbClr val="FFFFFF"/>
                  </a:solidFill>
                  <a:latin typeface="Quattrocento Sans"/>
                  <a:ea typeface="Quattrocento Sans"/>
                  <a:cs typeface="Quattrocento Sans"/>
                  <a:sym typeface="Quattrocento Sans"/>
                </a:endParaRPr>
              </a:p>
            </p:txBody>
          </p:sp>
          <p:sp>
            <p:nvSpPr>
              <p:cNvPr id="3062" name="Google Shape;3062;p111"/>
              <p:cNvSpPr/>
              <p:nvPr/>
            </p:nvSpPr>
            <p:spPr>
              <a:xfrm>
                <a:off x="13007154" y="3870040"/>
                <a:ext cx="136620" cy="136620"/>
              </a:xfrm>
              <a:prstGeom prst="rect">
                <a:avLst/>
              </a:prstGeom>
              <a:solidFill>
                <a:srgbClr val="000000"/>
              </a:solidFill>
              <a:ln w="12700" cap="flat" cmpd="sng">
                <a:solidFill>
                  <a:srgbClr val="EBEBEB"/>
                </a:solidFill>
                <a:prstDash val="solid"/>
                <a:miter lim="800000"/>
                <a:headEnd type="none" w="sm" len="sm"/>
                <a:tailEnd type="none" w="sm" len="sm"/>
              </a:ln>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chemeClr val="dk1"/>
                  </a:buClr>
                  <a:buSzPts val="800"/>
                  <a:buFont typeface="Calibri"/>
                  <a:buNone/>
                </a:pPr>
                <a:endParaRPr sz="1067" b="0" i="0" u="none" strike="noStrike" cap="none">
                  <a:solidFill>
                    <a:srgbClr val="FFFFFF"/>
                  </a:solidFill>
                  <a:latin typeface="Quattrocento Sans"/>
                  <a:ea typeface="Quattrocento Sans"/>
                  <a:cs typeface="Quattrocento Sans"/>
                  <a:sym typeface="Quattrocento Sans"/>
                </a:endParaRPr>
              </a:p>
            </p:txBody>
          </p:sp>
          <p:sp>
            <p:nvSpPr>
              <p:cNvPr id="3063" name="Google Shape;3063;p111"/>
              <p:cNvSpPr/>
              <p:nvPr/>
            </p:nvSpPr>
            <p:spPr>
              <a:xfrm>
                <a:off x="13199609" y="3870040"/>
                <a:ext cx="136620" cy="136620"/>
              </a:xfrm>
              <a:prstGeom prst="rect">
                <a:avLst/>
              </a:prstGeom>
              <a:solidFill>
                <a:schemeClr val="lt2"/>
              </a:solidFill>
              <a:ln w="12700" cap="flat" cmpd="sng">
                <a:solidFill>
                  <a:srgbClr val="EBEBEB"/>
                </a:solidFill>
                <a:prstDash val="solid"/>
                <a:miter lim="800000"/>
                <a:headEnd type="none" w="sm" len="sm"/>
                <a:tailEnd type="none" w="sm" len="sm"/>
              </a:ln>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chemeClr val="dk1"/>
                  </a:buClr>
                  <a:buSzPts val="800"/>
                  <a:buFont typeface="Calibri"/>
                  <a:buNone/>
                </a:pPr>
                <a:endParaRPr sz="1067" b="0" i="0" u="none" strike="noStrike" cap="none">
                  <a:solidFill>
                    <a:srgbClr val="FFFFFF"/>
                  </a:solidFill>
                  <a:latin typeface="Quattrocento Sans"/>
                  <a:ea typeface="Quattrocento Sans"/>
                  <a:cs typeface="Quattrocento Sans"/>
                  <a:sym typeface="Quattrocento Sans"/>
                </a:endParaRPr>
              </a:p>
            </p:txBody>
          </p:sp>
          <p:sp>
            <p:nvSpPr>
              <p:cNvPr id="3064" name="Google Shape;3064;p111"/>
              <p:cNvSpPr/>
              <p:nvPr/>
            </p:nvSpPr>
            <p:spPr>
              <a:xfrm>
                <a:off x="13392064" y="3870040"/>
                <a:ext cx="136620" cy="136620"/>
              </a:xfrm>
              <a:prstGeom prst="rect">
                <a:avLst/>
              </a:prstGeom>
              <a:solidFill>
                <a:schemeClr val="dk2"/>
              </a:solidFill>
              <a:ln w="12700" cap="flat" cmpd="sng">
                <a:solidFill>
                  <a:srgbClr val="EBEBEB"/>
                </a:solidFill>
                <a:prstDash val="solid"/>
                <a:miter lim="800000"/>
                <a:headEnd type="none" w="sm" len="sm"/>
                <a:tailEnd type="none" w="sm" len="sm"/>
              </a:ln>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chemeClr val="dk1"/>
                  </a:buClr>
                  <a:buSzPts val="800"/>
                  <a:buFont typeface="Calibri"/>
                  <a:buNone/>
                </a:pPr>
                <a:endParaRPr sz="1067" b="0" i="0" u="none" strike="noStrike" cap="none">
                  <a:solidFill>
                    <a:srgbClr val="FFFFFF"/>
                  </a:solidFill>
                  <a:latin typeface="Quattrocento Sans"/>
                  <a:ea typeface="Quattrocento Sans"/>
                  <a:cs typeface="Quattrocento Sans"/>
                  <a:sym typeface="Quattrocento Sans"/>
                </a:endParaRPr>
              </a:p>
            </p:txBody>
          </p:sp>
          <p:sp>
            <p:nvSpPr>
              <p:cNvPr id="3065" name="Google Shape;3065;p111"/>
              <p:cNvSpPr/>
              <p:nvPr/>
            </p:nvSpPr>
            <p:spPr>
              <a:xfrm>
                <a:off x="13776974" y="3870040"/>
                <a:ext cx="136620" cy="136620"/>
              </a:xfrm>
              <a:prstGeom prst="rect">
                <a:avLst/>
              </a:prstGeom>
              <a:solidFill>
                <a:schemeClr val="accent2"/>
              </a:solidFill>
              <a:ln w="12700" cap="flat" cmpd="sng">
                <a:solidFill>
                  <a:srgbClr val="EBEBEB"/>
                </a:solidFill>
                <a:prstDash val="solid"/>
                <a:miter lim="800000"/>
                <a:headEnd type="none" w="sm" len="sm"/>
                <a:tailEnd type="none" w="sm" len="sm"/>
              </a:ln>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chemeClr val="dk1"/>
                  </a:buClr>
                  <a:buSzPts val="800"/>
                  <a:buFont typeface="Calibri"/>
                  <a:buNone/>
                </a:pPr>
                <a:endParaRPr sz="1067" b="0" i="0" u="none" strike="noStrike" cap="none">
                  <a:solidFill>
                    <a:srgbClr val="FFFFFF"/>
                  </a:solidFill>
                  <a:latin typeface="Quattrocento Sans"/>
                  <a:ea typeface="Quattrocento Sans"/>
                  <a:cs typeface="Quattrocento Sans"/>
                  <a:sym typeface="Quattrocento Sans"/>
                </a:endParaRPr>
              </a:p>
            </p:txBody>
          </p:sp>
          <p:sp>
            <p:nvSpPr>
              <p:cNvPr id="3066" name="Google Shape;3066;p111"/>
              <p:cNvSpPr/>
              <p:nvPr/>
            </p:nvSpPr>
            <p:spPr>
              <a:xfrm>
                <a:off x="13969429" y="3870040"/>
                <a:ext cx="136620" cy="136620"/>
              </a:xfrm>
              <a:prstGeom prst="rect">
                <a:avLst/>
              </a:prstGeom>
              <a:solidFill>
                <a:schemeClr val="accent3"/>
              </a:solidFill>
              <a:ln w="12700" cap="flat" cmpd="sng">
                <a:solidFill>
                  <a:srgbClr val="EBEBEB"/>
                </a:solidFill>
                <a:prstDash val="solid"/>
                <a:miter lim="800000"/>
                <a:headEnd type="none" w="sm" len="sm"/>
                <a:tailEnd type="none" w="sm" len="sm"/>
              </a:ln>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chemeClr val="dk1"/>
                  </a:buClr>
                  <a:buSzPts val="800"/>
                  <a:buFont typeface="Calibri"/>
                  <a:buNone/>
                </a:pPr>
                <a:endParaRPr sz="1067" b="0" i="0" u="none" strike="noStrike" cap="none">
                  <a:solidFill>
                    <a:srgbClr val="FFFFFF"/>
                  </a:solidFill>
                  <a:latin typeface="Quattrocento Sans"/>
                  <a:ea typeface="Quattrocento Sans"/>
                  <a:cs typeface="Quattrocento Sans"/>
                  <a:sym typeface="Quattrocento Sans"/>
                </a:endParaRPr>
              </a:p>
            </p:txBody>
          </p:sp>
          <p:sp>
            <p:nvSpPr>
              <p:cNvPr id="3067" name="Google Shape;3067;p111"/>
              <p:cNvSpPr/>
              <p:nvPr/>
            </p:nvSpPr>
            <p:spPr>
              <a:xfrm>
                <a:off x="14161884" y="3870040"/>
                <a:ext cx="136620" cy="136620"/>
              </a:xfrm>
              <a:prstGeom prst="rect">
                <a:avLst/>
              </a:prstGeom>
              <a:solidFill>
                <a:schemeClr val="accent4"/>
              </a:solidFill>
              <a:ln w="12700" cap="flat" cmpd="sng">
                <a:solidFill>
                  <a:srgbClr val="EBEBEB"/>
                </a:solidFill>
                <a:prstDash val="solid"/>
                <a:miter lim="800000"/>
                <a:headEnd type="none" w="sm" len="sm"/>
                <a:tailEnd type="none" w="sm" len="sm"/>
              </a:ln>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chemeClr val="dk1"/>
                  </a:buClr>
                  <a:buSzPts val="800"/>
                  <a:buFont typeface="Calibri"/>
                  <a:buNone/>
                </a:pPr>
                <a:endParaRPr sz="1067" b="0" i="0" u="none" strike="noStrike" cap="none">
                  <a:solidFill>
                    <a:srgbClr val="FFFFFF"/>
                  </a:solidFill>
                  <a:latin typeface="Quattrocento Sans"/>
                  <a:ea typeface="Quattrocento Sans"/>
                  <a:cs typeface="Quattrocento Sans"/>
                  <a:sym typeface="Quattrocento Sans"/>
                </a:endParaRPr>
              </a:p>
            </p:txBody>
          </p:sp>
          <p:sp>
            <p:nvSpPr>
              <p:cNvPr id="3068" name="Google Shape;3068;p111"/>
              <p:cNvSpPr/>
              <p:nvPr/>
            </p:nvSpPr>
            <p:spPr>
              <a:xfrm>
                <a:off x="14354339" y="3870040"/>
                <a:ext cx="136620" cy="136620"/>
              </a:xfrm>
              <a:prstGeom prst="rect">
                <a:avLst/>
              </a:prstGeom>
              <a:solidFill>
                <a:schemeClr val="accent5"/>
              </a:solidFill>
              <a:ln w="12700" cap="flat" cmpd="sng">
                <a:solidFill>
                  <a:srgbClr val="EBEBEB"/>
                </a:solidFill>
                <a:prstDash val="solid"/>
                <a:miter lim="800000"/>
                <a:headEnd type="none" w="sm" len="sm"/>
                <a:tailEnd type="none" w="sm" len="sm"/>
              </a:ln>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chemeClr val="dk1"/>
                  </a:buClr>
                  <a:buSzPts val="800"/>
                  <a:buFont typeface="Calibri"/>
                  <a:buNone/>
                </a:pPr>
                <a:endParaRPr sz="1067" b="0" i="0" u="none" strike="noStrike" cap="none">
                  <a:solidFill>
                    <a:srgbClr val="FFFFFF"/>
                  </a:solidFill>
                  <a:latin typeface="Quattrocento Sans"/>
                  <a:ea typeface="Quattrocento Sans"/>
                  <a:cs typeface="Quattrocento Sans"/>
                  <a:sym typeface="Quattrocento Sans"/>
                </a:endParaRPr>
              </a:p>
            </p:txBody>
          </p:sp>
          <p:sp>
            <p:nvSpPr>
              <p:cNvPr id="3069" name="Google Shape;3069;p111"/>
              <p:cNvSpPr/>
              <p:nvPr/>
            </p:nvSpPr>
            <p:spPr>
              <a:xfrm>
                <a:off x="14546797" y="3870040"/>
                <a:ext cx="136620" cy="136620"/>
              </a:xfrm>
              <a:prstGeom prst="rect">
                <a:avLst/>
              </a:prstGeom>
              <a:solidFill>
                <a:schemeClr val="accent6"/>
              </a:solidFill>
              <a:ln w="12700" cap="flat" cmpd="sng">
                <a:solidFill>
                  <a:srgbClr val="EBEBEB"/>
                </a:solidFill>
                <a:prstDash val="solid"/>
                <a:miter lim="800000"/>
                <a:headEnd type="none" w="sm" len="sm"/>
                <a:tailEnd type="none" w="sm" len="sm"/>
              </a:ln>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chemeClr val="dk1"/>
                  </a:buClr>
                  <a:buSzPts val="800"/>
                  <a:buFont typeface="Calibri"/>
                  <a:buNone/>
                </a:pPr>
                <a:endParaRPr sz="1067" b="0" i="0" u="none" strike="noStrike" cap="none">
                  <a:solidFill>
                    <a:srgbClr val="FFFFFF"/>
                  </a:solidFill>
                  <a:latin typeface="Quattrocento Sans"/>
                  <a:ea typeface="Quattrocento Sans"/>
                  <a:cs typeface="Quattrocento Sans"/>
                  <a:sym typeface="Quattrocento Sans"/>
                </a:endParaRPr>
              </a:p>
            </p:txBody>
          </p:sp>
          <p:grpSp>
            <p:nvGrpSpPr>
              <p:cNvPr id="3070" name="Google Shape;3070;p111"/>
              <p:cNvGrpSpPr/>
              <p:nvPr/>
            </p:nvGrpSpPr>
            <p:grpSpPr>
              <a:xfrm>
                <a:off x="13580316" y="3865836"/>
                <a:ext cx="151508" cy="147961"/>
                <a:chOff x="13580316" y="3865836"/>
                <a:chExt cx="151508" cy="147961"/>
              </a:xfrm>
            </p:grpSpPr>
            <p:sp>
              <p:nvSpPr>
                <p:cNvPr id="3071" name="Google Shape;3071;p111"/>
                <p:cNvSpPr/>
                <p:nvPr/>
              </p:nvSpPr>
              <p:spPr>
                <a:xfrm>
                  <a:off x="13584519" y="3870040"/>
                  <a:ext cx="136620" cy="136620"/>
                </a:xfrm>
                <a:prstGeom prst="rect">
                  <a:avLst/>
                </a:prstGeom>
                <a:solidFill>
                  <a:schemeClr val="accent1"/>
                </a:solidFill>
                <a:ln w="12700" cap="flat" cmpd="sng">
                  <a:solidFill>
                    <a:srgbClr val="EBEBEB"/>
                  </a:solidFill>
                  <a:prstDash val="solid"/>
                  <a:miter lim="800000"/>
                  <a:headEnd type="none" w="sm" len="sm"/>
                  <a:tailEnd type="none" w="sm" len="sm"/>
                </a:ln>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chemeClr val="dk1"/>
                    </a:buClr>
                    <a:buSzPts val="800"/>
                    <a:buFont typeface="Calibri"/>
                    <a:buNone/>
                  </a:pPr>
                  <a:endParaRPr sz="1067" b="0" i="0" u="none" strike="noStrike" cap="none">
                    <a:solidFill>
                      <a:srgbClr val="FFFFFF"/>
                    </a:solidFill>
                    <a:latin typeface="Quattrocento Sans"/>
                    <a:ea typeface="Quattrocento Sans"/>
                    <a:cs typeface="Quattrocento Sans"/>
                    <a:sym typeface="Quattrocento Sans"/>
                  </a:endParaRPr>
                </a:p>
              </p:txBody>
            </p:sp>
            <p:sp>
              <p:nvSpPr>
                <p:cNvPr id="3072" name="Google Shape;3072;p111"/>
                <p:cNvSpPr/>
                <p:nvPr/>
              </p:nvSpPr>
              <p:spPr>
                <a:xfrm>
                  <a:off x="13580316" y="3865836"/>
                  <a:ext cx="151508" cy="147961"/>
                </a:xfrm>
                <a:prstGeom prst="rect">
                  <a:avLst/>
                </a:prstGeom>
                <a:noFill/>
                <a:ln w="12700" cap="flat" cmpd="sng">
                  <a:solidFill>
                    <a:srgbClr val="F29132"/>
                  </a:solidFill>
                  <a:prstDash val="solid"/>
                  <a:miter lim="800000"/>
                  <a:headEnd type="none" w="sm" len="sm"/>
                  <a:tailEnd type="none" w="sm" len="sm"/>
                </a:ln>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chemeClr val="dk1"/>
                    </a:buClr>
                    <a:buSzPts val="800"/>
                    <a:buFont typeface="Calibri"/>
                    <a:buNone/>
                  </a:pPr>
                  <a:endParaRPr sz="1067" b="0" i="0" u="none" strike="noStrike" cap="none">
                    <a:solidFill>
                      <a:srgbClr val="FFFFFF"/>
                    </a:solidFill>
                    <a:latin typeface="Quattrocento Sans"/>
                    <a:ea typeface="Quattrocento Sans"/>
                    <a:cs typeface="Quattrocento Sans"/>
                    <a:sym typeface="Quattrocento Sans"/>
                  </a:endParaRPr>
                </a:p>
              </p:txBody>
            </p:sp>
          </p:grpSp>
        </p:grpSp>
        <p:grpSp>
          <p:nvGrpSpPr>
            <p:cNvPr id="3073" name="Google Shape;3073;p111"/>
            <p:cNvGrpSpPr/>
            <p:nvPr/>
          </p:nvGrpSpPr>
          <p:grpSpPr>
            <a:xfrm>
              <a:off x="-3314820" y="4363463"/>
              <a:ext cx="1201132" cy="835929"/>
              <a:chOff x="-3314820" y="3391746"/>
              <a:chExt cx="1201132" cy="835929"/>
            </a:xfrm>
          </p:grpSpPr>
          <p:sp>
            <p:nvSpPr>
              <p:cNvPr id="3074" name="Google Shape;3074;p111"/>
              <p:cNvSpPr/>
              <p:nvPr/>
            </p:nvSpPr>
            <p:spPr>
              <a:xfrm>
                <a:off x="-3314820" y="3391746"/>
                <a:ext cx="1201132" cy="272279"/>
              </a:xfrm>
              <a:prstGeom prst="rect">
                <a:avLst/>
              </a:prstGeom>
              <a:solidFill>
                <a:srgbClr val="FFFFFF"/>
              </a:solidFill>
              <a:ln w="12700" cap="flat" cmpd="sng">
                <a:solidFill>
                  <a:srgbClr val="D1D1D1"/>
                </a:solidFill>
                <a:prstDash val="solid"/>
                <a:miter lim="800000"/>
                <a:headEnd type="none" w="sm" len="sm"/>
                <a:tailEnd type="none" w="sm" len="sm"/>
              </a:ln>
            </p:spPr>
            <p:txBody>
              <a:bodyPr spcFirstLastPara="1" wrap="square" lIns="81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sp>
            <p:nvSpPr>
              <p:cNvPr id="3075" name="Google Shape;3075;p111"/>
              <p:cNvSpPr/>
              <p:nvPr/>
            </p:nvSpPr>
            <p:spPr>
              <a:xfrm>
                <a:off x="-3304719" y="3404581"/>
                <a:ext cx="1181841" cy="246608"/>
              </a:xfrm>
              <a:prstGeom prst="rect">
                <a:avLst/>
              </a:prstGeom>
              <a:solidFill>
                <a:srgbClr val="FCE4DC"/>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67" b="1">
                  <a:solidFill>
                    <a:srgbClr val="211F26"/>
                  </a:solidFill>
                  <a:latin typeface="Calibri"/>
                  <a:ea typeface="Calibri"/>
                  <a:cs typeface="Calibri"/>
                  <a:sym typeface="Calibri"/>
                </a:endParaRPr>
              </a:p>
            </p:txBody>
          </p:sp>
          <p:sp>
            <p:nvSpPr>
              <p:cNvPr id="3076" name="Google Shape;3076;p111"/>
              <p:cNvSpPr txBox="1"/>
              <p:nvPr/>
            </p:nvSpPr>
            <p:spPr>
              <a:xfrm>
                <a:off x="-3069820" y="3472995"/>
                <a:ext cx="725510" cy="126416"/>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None/>
                </a:pPr>
                <a:r>
                  <a:rPr lang="en-GB" sz="933" b="0">
                    <a:solidFill>
                      <a:srgbClr val="211F26"/>
                    </a:solidFill>
                    <a:latin typeface="Calibri"/>
                    <a:ea typeface="Calibri"/>
                    <a:cs typeface="Calibri"/>
                    <a:sym typeface="Calibri"/>
                  </a:rPr>
                  <a:t>Shape Fill</a:t>
                </a:r>
                <a:endParaRPr sz="1467"/>
              </a:p>
            </p:txBody>
          </p:sp>
          <p:sp>
            <p:nvSpPr>
              <p:cNvPr id="3077" name="Google Shape;3077;p111"/>
              <p:cNvSpPr/>
              <p:nvPr/>
            </p:nvSpPr>
            <p:spPr>
              <a:xfrm>
                <a:off x="-2404225" y="4047675"/>
                <a:ext cx="97562" cy="180000"/>
              </a:xfrm>
              <a:custGeom>
                <a:avLst/>
                <a:gdLst/>
                <a:ahLst/>
                <a:cxnLst/>
                <a:rect l="l" t="t" r="r" b="b"/>
                <a:pathLst>
                  <a:path w="880280" h="1624084" extrusionOk="0">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lt1"/>
              </a:solidFill>
              <a:ln w="12700" cap="flat" cmpd="sng">
                <a:solidFill>
                  <a:srgbClr val="000000"/>
                </a:solidFill>
                <a:prstDash val="solid"/>
                <a:miter lim="800000"/>
                <a:headEnd type="none" w="sm" len="sm"/>
                <a:tailEnd type="none" w="sm" len="sm"/>
              </a:ln>
            </p:spPr>
            <p:txBody>
              <a:bodyPr spcFirstLastPara="1" wrap="square" lIns="135000" tIns="135000" rIns="135000" bIns="135000" anchor="ctr" anchorCtr="0">
                <a:noAutofit/>
              </a:bodyPr>
              <a:lstStyle/>
              <a:p>
                <a:pPr marL="0" marR="0" lvl="0" indent="0" algn="ctr" rtl="0">
                  <a:lnSpc>
                    <a:spcPct val="90000"/>
                  </a:lnSpc>
                  <a:spcBef>
                    <a:spcPts val="0"/>
                  </a:spcBef>
                  <a:spcAft>
                    <a:spcPts val="0"/>
                  </a:spcAft>
                  <a:buNone/>
                </a:pPr>
                <a:endParaRPr sz="1600" cap="none">
                  <a:solidFill>
                    <a:schemeClr val="lt1"/>
                  </a:solidFill>
                  <a:latin typeface="Calibri"/>
                  <a:ea typeface="Calibri"/>
                  <a:cs typeface="Calibri"/>
                  <a:sym typeface="Calibri"/>
                </a:endParaRPr>
              </a:p>
            </p:txBody>
          </p:sp>
          <p:grpSp>
            <p:nvGrpSpPr>
              <p:cNvPr id="3078" name="Google Shape;3078;p111"/>
              <p:cNvGrpSpPr/>
              <p:nvPr/>
            </p:nvGrpSpPr>
            <p:grpSpPr>
              <a:xfrm>
                <a:off x="-3259616" y="3446665"/>
                <a:ext cx="173214" cy="167889"/>
                <a:chOff x="-916935" y="3037554"/>
                <a:chExt cx="193592" cy="187645"/>
              </a:xfrm>
            </p:grpSpPr>
            <p:sp>
              <p:nvSpPr>
                <p:cNvPr id="3079" name="Google Shape;3079;p111"/>
                <p:cNvSpPr/>
                <p:nvPr/>
              </p:nvSpPr>
              <p:spPr>
                <a:xfrm>
                  <a:off x="-804124" y="3081338"/>
                  <a:ext cx="80781" cy="121443"/>
                </a:xfrm>
                <a:custGeom>
                  <a:avLst/>
                  <a:gdLst/>
                  <a:ahLst/>
                  <a:cxnLst/>
                  <a:rect l="l" t="t" r="r" b="b"/>
                  <a:pathLst>
                    <a:path w="80781" h="121443" extrusionOk="0">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700"/>
                    <a:buFont typeface="Calibri"/>
                    <a:buNone/>
                  </a:pPr>
                  <a:endParaRPr sz="933" b="1" i="0" u="none" strike="noStrike" cap="none">
                    <a:solidFill>
                      <a:srgbClr val="000000"/>
                    </a:solidFill>
                    <a:latin typeface="Quattrocento Sans"/>
                    <a:ea typeface="Quattrocento Sans"/>
                    <a:cs typeface="Quattrocento Sans"/>
                    <a:sym typeface="Quattrocento Sans"/>
                  </a:endParaRPr>
                </a:p>
              </p:txBody>
            </p:sp>
            <p:sp>
              <p:nvSpPr>
                <p:cNvPr id="3080" name="Google Shape;3080;p111"/>
                <p:cNvSpPr/>
                <p:nvPr/>
              </p:nvSpPr>
              <p:spPr>
                <a:xfrm rot="2903873">
                  <a:off x="-887744" y="3085651"/>
                  <a:ext cx="99751" cy="122903"/>
                </a:xfrm>
                <a:prstGeom prst="roundRect">
                  <a:avLst>
                    <a:gd name="adj" fmla="val 2911"/>
                  </a:avLst>
                </a:prstGeom>
                <a:solidFill>
                  <a:srgbClr val="FFFFFF"/>
                </a:solidFill>
                <a:ln w="12700" cap="flat" cmpd="sng">
                  <a:solidFill>
                    <a:srgbClr val="818181"/>
                  </a:solidFill>
                  <a:prstDash val="solid"/>
                  <a:miter lim="800000"/>
                  <a:headEnd type="none" w="sm" len="sm"/>
                  <a:tailEnd type="none" w="sm" len="sm"/>
                </a:ln>
              </p:spPr>
              <p:txBody>
                <a:bodyPr spcFirstLastPara="1" wrap="square" lIns="81000" tIns="0" rIns="0" bIns="0" anchor="ctr" anchorCtr="0">
                  <a:noAutofit/>
                </a:bodyPr>
                <a:lstStyle/>
                <a:p>
                  <a:pPr marL="0" marR="0" lvl="0" indent="0" algn="l" rtl="0">
                    <a:lnSpc>
                      <a:spcPct val="90000"/>
                    </a:lnSpc>
                    <a:spcBef>
                      <a:spcPts val="0"/>
                    </a:spcBef>
                    <a:spcAft>
                      <a:spcPts val="0"/>
                    </a:spcAft>
                    <a:buClr>
                      <a:schemeClr val="dk1"/>
                    </a:buClr>
                    <a:buSzPts val="500"/>
                    <a:buFont typeface="Calibri"/>
                    <a:buNone/>
                  </a:pPr>
                  <a:endParaRPr sz="667" b="0" i="0" u="none" strike="noStrike" cap="none">
                    <a:solidFill>
                      <a:srgbClr val="000000"/>
                    </a:solidFill>
                    <a:latin typeface="Arial"/>
                    <a:ea typeface="Arial"/>
                    <a:cs typeface="Arial"/>
                    <a:sym typeface="Arial"/>
                  </a:endParaRPr>
                </a:p>
              </p:txBody>
            </p:sp>
            <p:sp>
              <p:nvSpPr>
                <p:cNvPr id="3081" name="Google Shape;3081;p111"/>
                <p:cNvSpPr/>
                <p:nvPr/>
              </p:nvSpPr>
              <p:spPr>
                <a:xfrm>
                  <a:off x="-894646" y="3037554"/>
                  <a:ext cx="64753" cy="85767"/>
                </a:xfrm>
                <a:custGeom>
                  <a:avLst/>
                  <a:gdLst/>
                  <a:ahLst/>
                  <a:cxnLst/>
                  <a:rect l="l" t="t" r="r" b="b"/>
                  <a:pathLst>
                    <a:path w="40422" h="78381" extrusionOk="0">
                      <a:moveTo>
                        <a:pt x="219" y="78381"/>
                      </a:moveTo>
                      <a:cubicBezTo>
                        <a:pt x="-1454" y="18717"/>
                        <a:pt x="6534" y="-324"/>
                        <a:pt x="20468" y="5"/>
                      </a:cubicBezTo>
                      <a:cubicBezTo>
                        <a:pt x="34402" y="334"/>
                        <a:pt x="43874" y="23658"/>
                        <a:pt x="39229" y="67295"/>
                      </a:cubicBezTo>
                    </a:path>
                  </a:pathLst>
                </a:custGeom>
                <a:noFill/>
                <a:ln w="12700" cap="flat" cmpd="sng">
                  <a:solidFill>
                    <a:srgbClr val="818181"/>
                  </a:solidFill>
                  <a:prstDash val="solid"/>
                  <a:miter lim="800000"/>
                  <a:headEnd type="none" w="sm" len="sm"/>
                  <a:tailEnd type="none" w="sm" len="sm"/>
                </a:ln>
              </p:spPr>
              <p:txBody>
                <a:bodyPr spcFirstLastPara="1" wrap="square" lIns="81000" tIns="0" rIns="0" bIns="0" anchor="ctr" anchorCtr="0">
                  <a:noAutofit/>
                </a:bodyPr>
                <a:lstStyle/>
                <a:p>
                  <a:pPr marL="0" marR="0" lvl="0" indent="0" algn="l" rtl="0">
                    <a:lnSpc>
                      <a:spcPct val="90000"/>
                    </a:lnSpc>
                    <a:spcBef>
                      <a:spcPts val="0"/>
                    </a:spcBef>
                    <a:spcAft>
                      <a:spcPts val="0"/>
                    </a:spcAft>
                    <a:buClr>
                      <a:schemeClr val="dk1"/>
                    </a:buClr>
                    <a:buSzPts val="500"/>
                    <a:buFont typeface="Calibri"/>
                    <a:buNone/>
                  </a:pPr>
                  <a:endParaRPr sz="667" b="0" i="0" u="none" strike="noStrike" cap="none">
                    <a:solidFill>
                      <a:srgbClr val="000000"/>
                    </a:solidFill>
                    <a:latin typeface="Arial"/>
                    <a:ea typeface="Arial"/>
                    <a:cs typeface="Arial"/>
                    <a:sym typeface="Arial"/>
                  </a:endParaRPr>
                </a:p>
              </p:txBody>
            </p:sp>
          </p:grpSp>
          <p:sp>
            <p:nvSpPr>
              <p:cNvPr id="3082" name="Google Shape;3082;p111"/>
              <p:cNvSpPr/>
              <p:nvPr/>
            </p:nvSpPr>
            <p:spPr>
              <a:xfrm rot="10800000">
                <a:off x="-2288478" y="3519194"/>
                <a:ext cx="94890" cy="50291"/>
              </a:xfrm>
              <a:prstGeom prst="triangle">
                <a:avLst>
                  <a:gd name="adj" fmla="val 50000"/>
                </a:avLst>
              </a:prstGeom>
              <a:solidFill>
                <a:srgbClr val="000000"/>
              </a:solidFill>
              <a:ln>
                <a:noFill/>
              </a:ln>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chemeClr val="dk1"/>
                  </a:buClr>
                  <a:buSzPts val="800"/>
                  <a:buFont typeface="Calibri"/>
                  <a:buNone/>
                </a:pPr>
                <a:endParaRPr sz="1067" b="0" i="0" u="none" strike="noStrike" cap="none">
                  <a:solidFill>
                    <a:srgbClr val="FFFFFF"/>
                  </a:solidFill>
                  <a:latin typeface="Quattrocento Sans"/>
                  <a:ea typeface="Quattrocento Sans"/>
                  <a:cs typeface="Quattrocento Sans"/>
                  <a:sym typeface="Quattrocento Sans"/>
                </a:endParaRPr>
              </a:p>
            </p:txBody>
          </p:sp>
        </p:grpSp>
      </p:grpSp>
    </p:spTree>
    <p:extLst>
      <p:ext uri="{BB962C8B-B14F-4D97-AF65-F5344CB8AC3E}">
        <p14:creationId xmlns:p14="http://schemas.microsoft.com/office/powerpoint/2010/main" val="4163959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Empty + Icon instruction">
    <p:spTree>
      <p:nvGrpSpPr>
        <p:cNvPr id="1" name=""/>
        <p:cNvGrpSpPr/>
        <p:nvPr/>
      </p:nvGrpSpPr>
      <p:grpSpPr>
        <a:xfrm>
          <a:off x="0" y="0"/>
          <a:ext cx="0" cy="0"/>
          <a:chOff x="0" y="0"/>
          <a:chExt cx="0" cy="0"/>
        </a:xfrm>
      </p:grpSpPr>
      <p:sp>
        <p:nvSpPr>
          <p:cNvPr id="107" name="Tijdelijke aanduiding voor titel 1">
            <a:extLst>
              <a:ext uri="{FF2B5EF4-FFF2-40B4-BE49-F238E27FC236}">
                <a16:creationId xmlns:a16="http://schemas.microsoft.com/office/drawing/2014/main" id="{6487721E-6D8E-22A6-150E-48B5B7398741}"/>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r>
              <a:rPr lang="en-GB" noProof="0"/>
              <a:t>Empty + Icon instruction</a:t>
            </a:r>
          </a:p>
        </p:txBody>
      </p:sp>
      <p:grpSp>
        <p:nvGrpSpPr>
          <p:cNvPr id="2" name="INSTRUCTIE">
            <a:extLst>
              <a:ext uri="{FF2B5EF4-FFF2-40B4-BE49-F238E27FC236}">
                <a16:creationId xmlns:a16="http://schemas.microsoft.com/office/drawing/2014/main" id="{9004385D-C938-8274-01BF-ACB99048FF6B}"/>
              </a:ext>
            </a:extLst>
          </p:cNvPr>
          <p:cNvGrpSpPr/>
          <p:nvPr userDrawn="1"/>
        </p:nvGrpSpPr>
        <p:grpSpPr>
          <a:xfrm>
            <a:off x="12377595" y="0"/>
            <a:ext cx="3693113" cy="6209710"/>
            <a:chOff x="-3786164" y="0"/>
            <a:chExt cx="3693113" cy="6209710"/>
          </a:xfrm>
        </p:grpSpPr>
        <p:sp>
          <p:nvSpPr>
            <p:cNvPr id="3" name="Rechthoek 2">
              <a:extLst>
                <a:ext uri="{FF2B5EF4-FFF2-40B4-BE49-F238E27FC236}">
                  <a16:creationId xmlns:a16="http://schemas.microsoft.com/office/drawing/2014/main" id="{29932B06-A73F-50D8-FDC2-8A39F8AD4C3D}"/>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Insert/edit an Icon</a:t>
              </a:r>
            </a:p>
          </p:txBody>
        </p:sp>
        <p:sp>
          <p:nvSpPr>
            <p:cNvPr id="4" name="Rechthoek 3">
              <a:extLst>
                <a:ext uri="{FF2B5EF4-FFF2-40B4-BE49-F238E27FC236}">
                  <a16:creationId xmlns:a16="http://schemas.microsoft.com/office/drawing/2014/main" id="{CF400AD1-8164-EEAC-725C-3C6F55EA72C6}"/>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sp>
          <p:nvSpPr>
            <p:cNvPr id="5" name="Ovaal 4">
              <a:extLst>
                <a:ext uri="{FF2B5EF4-FFF2-40B4-BE49-F238E27FC236}">
                  <a16:creationId xmlns:a16="http://schemas.microsoft.com/office/drawing/2014/main" id="{C4FE7E1D-DFAE-C721-6336-263BA48078AB}"/>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6" name="Rechthoek 5">
              <a:extLst>
                <a:ext uri="{FF2B5EF4-FFF2-40B4-BE49-F238E27FC236}">
                  <a16:creationId xmlns:a16="http://schemas.microsoft.com/office/drawing/2014/main" id="{B376AED2-D184-6EE1-93D9-8860BCBC17C1}"/>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icon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Go to</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‘Icons’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7" name="Ovaal 6">
              <a:extLst>
                <a:ext uri="{FF2B5EF4-FFF2-40B4-BE49-F238E27FC236}">
                  <a16:creationId xmlns:a16="http://schemas.microsoft.com/office/drawing/2014/main" id="{922B04BC-8D91-7A49-BD3C-79C70178E0CE}"/>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 name="Rechthoek 7">
              <a:extLst>
                <a:ext uri="{FF2B5EF4-FFF2-40B4-BE49-F238E27FC236}">
                  <a16:creationId xmlns:a16="http://schemas.microsoft.com/office/drawing/2014/main" id="{B28325FB-B845-06C7-085A-57B8BC40C14B}"/>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icon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9" name="Rechthoek 8">
              <a:extLst>
                <a:ext uri="{FF2B5EF4-FFF2-40B4-BE49-F238E27FC236}">
                  <a16:creationId xmlns:a16="http://schemas.microsoft.com/office/drawing/2014/main" id="{0318C729-4D94-9A95-8236-85A65739FB0E}"/>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sp>
          <p:nvSpPr>
            <p:cNvPr id="10" name="Ovaal 9">
              <a:extLst>
                <a:ext uri="{FF2B5EF4-FFF2-40B4-BE49-F238E27FC236}">
                  <a16:creationId xmlns:a16="http://schemas.microsoft.com/office/drawing/2014/main" id="{21156064-C59B-2B81-B5F4-BC9978A4F198}"/>
                </a:ext>
              </a:extLst>
            </p:cNvPr>
            <p:cNvSpPr/>
            <p:nvPr userDrawn="1"/>
          </p:nvSpPr>
          <p:spPr>
            <a:xfrm>
              <a:off x="-3603587" y="263483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1" name="Rechthoek 10">
              <a:extLst>
                <a:ext uri="{FF2B5EF4-FFF2-40B4-BE49-F238E27FC236}">
                  <a16:creationId xmlns:a16="http://schemas.microsoft.com/office/drawing/2014/main" id="{FE67F04D-5AF3-D49D-F053-940C9E59F651}"/>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Drag the icon to the preferred position on the slide. To give the icon a different colour,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‘Drawing Tools’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‘Format’ </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‘Shape Fill’</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2" name="ICOON_info">
              <a:extLst>
                <a:ext uri="{FF2B5EF4-FFF2-40B4-BE49-F238E27FC236}">
                  <a16:creationId xmlns:a16="http://schemas.microsoft.com/office/drawing/2014/main" id="{342DD01F-B996-E97D-4711-0C83CFC5A717}"/>
                </a:ext>
              </a:extLst>
            </p:cNvPr>
            <p:cNvGrpSpPr/>
            <p:nvPr userDrawn="1"/>
          </p:nvGrpSpPr>
          <p:grpSpPr>
            <a:xfrm>
              <a:off x="-376736" y="5210661"/>
              <a:ext cx="283685" cy="283685"/>
              <a:chOff x="-510741" y="5913713"/>
              <a:chExt cx="267555" cy="267555"/>
            </a:xfrm>
          </p:grpSpPr>
          <p:sp>
            <p:nvSpPr>
              <p:cNvPr id="71" name="Ovaal 70">
                <a:extLst>
                  <a:ext uri="{FF2B5EF4-FFF2-40B4-BE49-F238E27FC236}">
                    <a16:creationId xmlns:a16="http://schemas.microsoft.com/office/drawing/2014/main" id="{0FED0C4F-0514-DE11-EDF6-680963E5BF1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72" name="Graphic 163" descr="Informatie">
                <a:extLst>
                  <a:ext uri="{FF2B5EF4-FFF2-40B4-BE49-F238E27FC236}">
                    <a16:creationId xmlns:a16="http://schemas.microsoft.com/office/drawing/2014/main" id="{A96A75EB-D797-869C-4C30-F925E2BE9AC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13" name="Groep 12">
              <a:extLst>
                <a:ext uri="{FF2B5EF4-FFF2-40B4-BE49-F238E27FC236}">
                  <a16:creationId xmlns:a16="http://schemas.microsoft.com/office/drawing/2014/main" id="{A47E9E6E-F3A1-89AD-C31D-281589E5EBF1}"/>
                </a:ext>
              </a:extLst>
            </p:cNvPr>
            <p:cNvGrpSpPr/>
            <p:nvPr userDrawn="1"/>
          </p:nvGrpSpPr>
          <p:grpSpPr>
            <a:xfrm>
              <a:off x="-938434" y="5519087"/>
              <a:ext cx="627798" cy="576693"/>
              <a:chOff x="-938434" y="4570310"/>
              <a:chExt cx="627798" cy="576693"/>
            </a:xfrm>
          </p:grpSpPr>
          <p:grpSp>
            <p:nvGrpSpPr>
              <p:cNvPr id="66" name="Inspireren">
                <a:extLst>
                  <a:ext uri="{FF2B5EF4-FFF2-40B4-BE49-F238E27FC236}">
                    <a16:creationId xmlns:a16="http://schemas.microsoft.com/office/drawing/2014/main" id="{FB7B34C7-B56F-937B-6AC8-B12200E4322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68" name="Freeform 12">
                  <a:extLst>
                    <a:ext uri="{FF2B5EF4-FFF2-40B4-BE49-F238E27FC236}">
                      <a16:creationId xmlns:a16="http://schemas.microsoft.com/office/drawing/2014/main" id="{8402E4C4-F86A-1AF2-1137-83BBC8E17B9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69" name="Freeform 13">
                  <a:extLst>
                    <a:ext uri="{FF2B5EF4-FFF2-40B4-BE49-F238E27FC236}">
                      <a16:creationId xmlns:a16="http://schemas.microsoft.com/office/drawing/2014/main" id="{7DBCB892-87E1-E535-84B7-68DD568797A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70" name="Freeform 14">
                  <a:extLst>
                    <a:ext uri="{FF2B5EF4-FFF2-40B4-BE49-F238E27FC236}">
                      <a16:creationId xmlns:a16="http://schemas.microsoft.com/office/drawing/2014/main" id="{CFE3F776-2501-1E73-8CD1-3EB4C59C78F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67" name="Tekstvak 66">
                <a:extLst>
                  <a:ext uri="{FF2B5EF4-FFF2-40B4-BE49-F238E27FC236}">
                    <a16:creationId xmlns:a16="http://schemas.microsoft.com/office/drawing/2014/main" id="{9A784F53-360F-15EE-6342-EA4170F7AE62}"/>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14" name="Groep 13">
              <a:extLst>
                <a:ext uri="{FF2B5EF4-FFF2-40B4-BE49-F238E27FC236}">
                  <a16:creationId xmlns:a16="http://schemas.microsoft.com/office/drawing/2014/main" id="{D87A0C94-32D4-2BD2-AF1E-15FEA1E8E9E8}"/>
                </a:ext>
              </a:extLst>
            </p:cNvPr>
            <p:cNvGrpSpPr/>
            <p:nvPr userDrawn="1"/>
          </p:nvGrpSpPr>
          <p:grpSpPr>
            <a:xfrm>
              <a:off x="-3398401" y="1222628"/>
              <a:ext cx="491631" cy="410839"/>
              <a:chOff x="-3241990" y="1222628"/>
              <a:chExt cx="491631" cy="410839"/>
            </a:xfrm>
          </p:grpSpPr>
          <p:sp>
            <p:nvSpPr>
              <p:cNvPr id="53" name="Tekstvak 52">
                <a:extLst>
                  <a:ext uri="{FF2B5EF4-FFF2-40B4-BE49-F238E27FC236}">
                    <a16:creationId xmlns:a16="http://schemas.microsoft.com/office/drawing/2014/main" id="{0B603433-47AC-5A97-78EC-4BCA763DBCEC}"/>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Icons</a:t>
                </a:r>
              </a:p>
            </p:txBody>
          </p:sp>
          <p:grpSp>
            <p:nvGrpSpPr>
              <p:cNvPr id="54" name="Groep 53">
                <a:extLst>
                  <a:ext uri="{FF2B5EF4-FFF2-40B4-BE49-F238E27FC236}">
                    <a16:creationId xmlns:a16="http://schemas.microsoft.com/office/drawing/2014/main" id="{235D2F9A-A94A-EE66-7567-9A8E4934877F}"/>
                  </a:ext>
                </a:extLst>
              </p:cNvPr>
              <p:cNvGrpSpPr/>
              <p:nvPr userDrawn="1"/>
            </p:nvGrpSpPr>
            <p:grpSpPr>
              <a:xfrm>
                <a:off x="-3119153" y="1222628"/>
                <a:ext cx="245956" cy="246691"/>
                <a:chOff x="1314120" y="4794393"/>
                <a:chExt cx="1787447" cy="1792785"/>
              </a:xfrm>
            </p:grpSpPr>
            <p:grpSp>
              <p:nvGrpSpPr>
                <p:cNvPr id="55" name="Groep 54">
                  <a:extLst>
                    <a:ext uri="{FF2B5EF4-FFF2-40B4-BE49-F238E27FC236}">
                      <a16:creationId xmlns:a16="http://schemas.microsoft.com/office/drawing/2014/main" id="{227949A0-4D8A-6379-8867-F6C50C82FAEB}"/>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57" name="Groep 56">
                    <a:extLst>
                      <a:ext uri="{FF2B5EF4-FFF2-40B4-BE49-F238E27FC236}">
                        <a16:creationId xmlns:a16="http://schemas.microsoft.com/office/drawing/2014/main" id="{215244EB-ACEB-7B13-5AFC-5C64C81FBE9E}"/>
                      </a:ext>
                    </a:extLst>
                  </p:cNvPr>
                  <p:cNvGrpSpPr/>
                  <p:nvPr/>
                </p:nvGrpSpPr>
                <p:grpSpPr>
                  <a:xfrm>
                    <a:off x="1314120" y="4794393"/>
                    <a:ext cx="1787447" cy="1792785"/>
                    <a:chOff x="1314120" y="4794393"/>
                    <a:chExt cx="1787447" cy="1792785"/>
                  </a:xfrm>
                  <a:grpFill/>
                </p:grpSpPr>
                <p:sp>
                  <p:nvSpPr>
                    <p:cNvPr id="62" name="Vrije vorm: vorm 61">
                      <a:extLst>
                        <a:ext uri="{FF2B5EF4-FFF2-40B4-BE49-F238E27FC236}">
                          <a16:creationId xmlns:a16="http://schemas.microsoft.com/office/drawing/2014/main" id="{F209472A-5EAE-2292-4BC4-7124795DC4F7}"/>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sp>
                  <p:nvSpPr>
                    <p:cNvPr id="63" name="Vrije vorm: vorm 62">
                      <a:extLst>
                        <a:ext uri="{FF2B5EF4-FFF2-40B4-BE49-F238E27FC236}">
                          <a16:creationId xmlns:a16="http://schemas.microsoft.com/office/drawing/2014/main" id="{58F8C72A-F15E-218B-299B-C550B7B1CCB5}"/>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sp>
                  <p:nvSpPr>
                    <p:cNvPr id="64" name="Vrije vorm: vorm 63">
                      <a:extLst>
                        <a:ext uri="{FF2B5EF4-FFF2-40B4-BE49-F238E27FC236}">
                          <a16:creationId xmlns:a16="http://schemas.microsoft.com/office/drawing/2014/main" id="{7FAA36B6-3BB4-5095-77E8-BE03F61D1826}"/>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sp>
                  <p:nvSpPr>
                    <p:cNvPr id="65" name="Vrije vorm: vorm 64">
                      <a:extLst>
                        <a:ext uri="{FF2B5EF4-FFF2-40B4-BE49-F238E27FC236}">
                          <a16:creationId xmlns:a16="http://schemas.microsoft.com/office/drawing/2014/main" id="{FACDA09E-FAB5-8621-4517-0844AF1F63D0}"/>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grpSp>
              <p:grpSp>
                <p:nvGrpSpPr>
                  <p:cNvPr id="58" name="Groep 57">
                    <a:extLst>
                      <a:ext uri="{FF2B5EF4-FFF2-40B4-BE49-F238E27FC236}">
                        <a16:creationId xmlns:a16="http://schemas.microsoft.com/office/drawing/2014/main" id="{4FD10EFB-3FD1-8860-4033-9F4D5BC4F79D}"/>
                      </a:ext>
                    </a:extLst>
                  </p:cNvPr>
                  <p:cNvGrpSpPr/>
                  <p:nvPr/>
                </p:nvGrpSpPr>
                <p:grpSpPr>
                  <a:xfrm>
                    <a:off x="1544558" y="5023941"/>
                    <a:ext cx="1270519" cy="1329241"/>
                    <a:chOff x="1544558" y="5023941"/>
                    <a:chExt cx="1270519" cy="1329241"/>
                  </a:xfrm>
                  <a:grpFill/>
                </p:grpSpPr>
                <p:sp>
                  <p:nvSpPr>
                    <p:cNvPr id="59" name="Vrije vorm: vorm 58">
                      <a:extLst>
                        <a:ext uri="{FF2B5EF4-FFF2-40B4-BE49-F238E27FC236}">
                          <a16:creationId xmlns:a16="http://schemas.microsoft.com/office/drawing/2014/main" id="{79CBED31-E30A-331B-FA0B-568D716489BE}"/>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sp>
                  <p:nvSpPr>
                    <p:cNvPr id="60" name="Vrije vorm: vorm 59">
                      <a:extLst>
                        <a:ext uri="{FF2B5EF4-FFF2-40B4-BE49-F238E27FC236}">
                          <a16:creationId xmlns:a16="http://schemas.microsoft.com/office/drawing/2014/main" id="{CCE73A06-E118-A714-C12D-912625A2F746}"/>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sp>
                  <p:nvSpPr>
                    <p:cNvPr id="61" name="Vrije vorm: vorm 60">
                      <a:extLst>
                        <a:ext uri="{FF2B5EF4-FFF2-40B4-BE49-F238E27FC236}">
                          <a16:creationId xmlns:a16="http://schemas.microsoft.com/office/drawing/2014/main" id="{8E0767AE-BD40-33F6-203E-7BBFDBFC10BD}"/>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grpSp>
            </p:grpSp>
            <p:sp>
              <p:nvSpPr>
                <p:cNvPr id="56" name="Vrije vorm: vorm 55">
                  <a:extLst>
                    <a:ext uri="{FF2B5EF4-FFF2-40B4-BE49-F238E27FC236}">
                      <a16:creationId xmlns:a16="http://schemas.microsoft.com/office/drawing/2014/main" id="{D9777B5D-CAFD-F75E-345C-F77921557A35}"/>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995469"/>
                  <a:endParaRPr lang="en-GB" sz="8108" noProof="0">
                    <a:solidFill>
                      <a:srgbClr val="211F26"/>
                    </a:solidFill>
                    <a:latin typeface="Segoe UI Light"/>
                  </a:endParaRPr>
                </a:p>
              </p:txBody>
            </p:sp>
          </p:grpSp>
        </p:grpSp>
        <p:grpSp>
          <p:nvGrpSpPr>
            <p:cNvPr id="15" name="Groep 14">
              <a:extLst>
                <a:ext uri="{FF2B5EF4-FFF2-40B4-BE49-F238E27FC236}">
                  <a16:creationId xmlns:a16="http://schemas.microsoft.com/office/drawing/2014/main" id="{CED200D7-A312-8F4E-4B65-30A0D5081750}"/>
                </a:ext>
              </a:extLst>
            </p:cNvPr>
            <p:cNvGrpSpPr/>
            <p:nvPr userDrawn="1"/>
          </p:nvGrpSpPr>
          <p:grpSpPr>
            <a:xfrm>
              <a:off x="-3314820" y="3391746"/>
              <a:ext cx="1201132" cy="331361"/>
              <a:chOff x="-3314820" y="3391746"/>
              <a:chExt cx="1201132" cy="331361"/>
            </a:xfrm>
          </p:grpSpPr>
          <p:sp>
            <p:nvSpPr>
              <p:cNvPr id="44" name="Rechthoek 43">
                <a:extLst>
                  <a:ext uri="{FF2B5EF4-FFF2-40B4-BE49-F238E27FC236}">
                    <a16:creationId xmlns:a16="http://schemas.microsoft.com/office/drawing/2014/main" id="{1E6D30EF-134B-36CF-2408-B90E916B38CC}"/>
                  </a:ext>
                </a:extLst>
              </p:cNvPr>
              <p:cNvSpPr/>
              <p:nvPr userDrawn="1"/>
            </p:nvSpPr>
            <p:spPr>
              <a:xfrm>
                <a:off x="-3314820" y="3391746"/>
                <a:ext cx="1201132"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45" name="Rechthoek 44">
                <a:extLst>
                  <a:ext uri="{FF2B5EF4-FFF2-40B4-BE49-F238E27FC236}">
                    <a16:creationId xmlns:a16="http://schemas.microsoft.com/office/drawing/2014/main" id="{552BF96D-6EB4-0BE7-6CF5-2107725BB739}"/>
                  </a:ext>
                </a:extLst>
              </p:cNvPr>
              <p:cNvSpPr/>
              <p:nvPr userDrawn="1"/>
            </p:nvSpPr>
            <p:spPr>
              <a:xfrm>
                <a:off x="-3304719" y="3404581"/>
                <a:ext cx="1181841"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46" name="Tekstvak 45">
                <a:extLst>
                  <a:ext uri="{FF2B5EF4-FFF2-40B4-BE49-F238E27FC236}">
                    <a16:creationId xmlns:a16="http://schemas.microsoft.com/office/drawing/2014/main" id="{E97E470D-3FFE-CDDC-2FBC-F84C0FED5A30}"/>
                  </a:ext>
                </a:extLst>
              </p:cNvPr>
              <p:cNvSpPr txBox="1"/>
              <p:nvPr userDrawn="1"/>
            </p:nvSpPr>
            <p:spPr>
              <a:xfrm>
                <a:off x="-3069820" y="3472995"/>
                <a:ext cx="669411" cy="12120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Shape Fill</a:t>
                </a:r>
              </a:p>
            </p:txBody>
          </p:sp>
          <p:sp>
            <p:nvSpPr>
              <p:cNvPr id="47" name="Vrije vorm: vorm 46">
                <a:extLst>
                  <a:ext uri="{FF2B5EF4-FFF2-40B4-BE49-F238E27FC236}">
                    <a16:creationId xmlns:a16="http://schemas.microsoft.com/office/drawing/2014/main" id="{F34DF76B-88D0-E405-FDAF-1F4B688D7012}"/>
                  </a:ext>
                </a:extLst>
              </p:cNvPr>
              <p:cNvSpPr/>
              <p:nvPr userDrawn="1"/>
            </p:nvSpPr>
            <p:spPr>
              <a:xfrm>
                <a:off x="-2390883"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grpSp>
            <p:nvGrpSpPr>
              <p:cNvPr id="48" name="Groep 47">
                <a:extLst>
                  <a:ext uri="{FF2B5EF4-FFF2-40B4-BE49-F238E27FC236}">
                    <a16:creationId xmlns:a16="http://schemas.microsoft.com/office/drawing/2014/main" id="{59EAA276-2F78-92FC-886C-4D2240FDDA88}"/>
                  </a:ext>
                </a:extLst>
              </p:cNvPr>
              <p:cNvGrpSpPr/>
              <p:nvPr userDrawn="1"/>
            </p:nvGrpSpPr>
            <p:grpSpPr>
              <a:xfrm>
                <a:off x="-3243855" y="3446665"/>
                <a:ext cx="157453" cy="147831"/>
                <a:chOff x="-899320" y="3037554"/>
                <a:chExt cx="175977" cy="165227"/>
              </a:xfrm>
            </p:grpSpPr>
            <p:sp>
              <p:nvSpPr>
                <p:cNvPr id="50" name="Vrije vorm: vorm 49">
                  <a:extLst>
                    <a:ext uri="{FF2B5EF4-FFF2-40B4-BE49-F238E27FC236}">
                      <a16:creationId xmlns:a16="http://schemas.microsoft.com/office/drawing/2014/main" id="{1C2F4F89-3E07-6143-AF25-0BD1D2F681E3}"/>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a:ln>
                      <a:noFill/>
                    </a:ln>
                    <a:solidFill>
                      <a:prstClr val="black"/>
                    </a:solidFill>
                    <a:effectLst/>
                    <a:uLnTx/>
                    <a:uFillTx/>
                    <a:latin typeface="Segoe UI Light"/>
                    <a:ea typeface="+mn-ea"/>
                    <a:cs typeface="+mn-cs"/>
                  </a:endParaRPr>
                </a:p>
              </p:txBody>
            </p:sp>
            <p:sp>
              <p:nvSpPr>
                <p:cNvPr id="51" name="Rechthoek: afgeronde hoeken 50">
                  <a:extLst>
                    <a:ext uri="{FF2B5EF4-FFF2-40B4-BE49-F238E27FC236}">
                      <a16:creationId xmlns:a16="http://schemas.microsoft.com/office/drawing/2014/main" id="{A5A9F3FB-5F92-1DF7-C539-B93444AA9084}"/>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2" name="Vrije vorm: vorm 51">
                  <a:extLst>
                    <a:ext uri="{FF2B5EF4-FFF2-40B4-BE49-F238E27FC236}">
                      <a16:creationId xmlns:a16="http://schemas.microsoft.com/office/drawing/2014/main" id="{1FFCEDF2-ACE8-89D1-493A-3B41770B8866}"/>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49" name="Gelijkbenige driehoek 48">
                <a:extLst>
                  <a:ext uri="{FF2B5EF4-FFF2-40B4-BE49-F238E27FC236}">
                    <a16:creationId xmlns:a16="http://schemas.microsoft.com/office/drawing/2014/main" id="{F12437D0-696C-AB15-DC71-1D287BB7A5C8}"/>
                  </a:ext>
                </a:extLst>
              </p:cNvPr>
              <p:cNvSpPr/>
              <p:nvPr userDrawn="1"/>
            </p:nvSpPr>
            <p:spPr>
              <a:xfrm rot="10800000">
                <a:off x="-2290755"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grpSp>
        <p:sp>
          <p:nvSpPr>
            <p:cNvPr id="16" name="Ovaal 15">
              <a:extLst>
                <a:ext uri="{FF2B5EF4-FFF2-40B4-BE49-F238E27FC236}">
                  <a16:creationId xmlns:a16="http://schemas.microsoft.com/office/drawing/2014/main" id="{69A06555-B6D2-2B63-E8FF-C5C5AC7F2489}"/>
                </a:ext>
              </a:extLst>
            </p:cNvPr>
            <p:cNvSpPr/>
            <p:nvPr userDrawn="1"/>
          </p:nvSpPr>
          <p:spPr>
            <a:xfrm>
              <a:off x="-3603587" y="391614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7" name="Rechthoek 16">
              <a:extLst>
                <a:ext uri="{FF2B5EF4-FFF2-40B4-BE49-F238E27FC236}">
                  <a16:creationId xmlns:a16="http://schemas.microsoft.com/office/drawing/2014/main" id="{F67AC23E-3332-F4E9-7F81-7795F1CF2BC1}"/>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Choose one of the theme </a:t>
              </a:r>
              <a:r>
                <a:rPr kumimoji="0" lang="en-GB" sz="12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rPr>
                <a:t>colors</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of the set </a:t>
              </a:r>
              <a:r>
                <a:rPr kumimoji="0" lang="en-GB" sz="12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rPr>
                <a:t>colorpallet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0E6F412E-4F54-AF43-D092-D926DA9C5822}"/>
                </a:ext>
              </a:extLst>
            </p:cNvPr>
            <p:cNvGrpSpPr/>
            <p:nvPr userDrawn="1"/>
          </p:nvGrpSpPr>
          <p:grpSpPr>
            <a:xfrm>
              <a:off x="-3333646" y="4635104"/>
              <a:ext cx="2012897" cy="490702"/>
              <a:chOff x="12731803" y="3562552"/>
              <a:chExt cx="2012897" cy="490702"/>
            </a:xfrm>
          </p:grpSpPr>
          <p:sp>
            <p:nvSpPr>
              <p:cNvPr id="29" name="Rechthoek 28">
                <a:extLst>
                  <a:ext uri="{FF2B5EF4-FFF2-40B4-BE49-F238E27FC236}">
                    <a16:creationId xmlns:a16="http://schemas.microsoft.com/office/drawing/2014/main" id="{5E43205D-785F-742E-8A01-41281AD30979}"/>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6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Rechthoek 29">
                <a:extLst>
                  <a:ext uri="{FF2B5EF4-FFF2-40B4-BE49-F238E27FC236}">
                    <a16:creationId xmlns:a16="http://schemas.microsoft.com/office/drawing/2014/main" id="{FF6D0C34-CB7C-2F73-7ABE-DC58CFF3FBEA}"/>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31" name="Tekstvak 30">
                <a:extLst>
                  <a:ext uri="{FF2B5EF4-FFF2-40B4-BE49-F238E27FC236}">
                    <a16:creationId xmlns:a16="http://schemas.microsoft.com/office/drawing/2014/main" id="{AA7B7CCA-8B1A-DDD9-CF15-2F1AE3B03C39}"/>
                  </a:ext>
                </a:extLst>
              </p:cNvPr>
              <p:cNvSpPr txBox="1"/>
              <p:nvPr userDrawn="1"/>
            </p:nvSpPr>
            <p:spPr>
              <a:xfrm>
                <a:off x="12731803" y="3591461"/>
                <a:ext cx="1052979"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lang="en-GB" sz="900" b="1" kern="1200" noProof="0">
                    <a:solidFill>
                      <a:srgbClr val="211F26"/>
                    </a:solidFill>
                    <a:latin typeface="Calibri" panose="020F0502020204030204" pitchFamily="34" charset="0"/>
                    <a:ea typeface="+mn-ea"/>
                    <a:cs typeface="Calibri" panose="020F0502020204030204" pitchFamily="34" charset="0"/>
                  </a:rPr>
                  <a:t>Colours</a:t>
                </a:r>
              </a:p>
            </p:txBody>
          </p:sp>
          <p:sp>
            <p:nvSpPr>
              <p:cNvPr id="32" name="Rechthoek 31">
                <a:extLst>
                  <a:ext uri="{FF2B5EF4-FFF2-40B4-BE49-F238E27FC236}">
                    <a16:creationId xmlns:a16="http://schemas.microsoft.com/office/drawing/2014/main" id="{48EA7680-CEC7-C73B-AB4F-F542959F3C10}"/>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33" name="Rechthoek 32">
                <a:extLst>
                  <a:ext uri="{FF2B5EF4-FFF2-40B4-BE49-F238E27FC236}">
                    <a16:creationId xmlns:a16="http://schemas.microsoft.com/office/drawing/2014/main" id="{CB57012B-9E08-DF21-3B49-DC36E38A7D8A}"/>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34" name="Rechthoek 33">
                <a:extLst>
                  <a:ext uri="{FF2B5EF4-FFF2-40B4-BE49-F238E27FC236}">
                    <a16:creationId xmlns:a16="http://schemas.microsoft.com/office/drawing/2014/main" id="{D48014DB-C5DB-2FF3-D63D-9B0C789C4405}"/>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35" name="Rechthoek 34">
                <a:extLst>
                  <a:ext uri="{FF2B5EF4-FFF2-40B4-BE49-F238E27FC236}">
                    <a16:creationId xmlns:a16="http://schemas.microsoft.com/office/drawing/2014/main" id="{83C120F9-BE56-91BC-545F-0C690B5CB4BE}"/>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36" name="Rechthoek 35">
                <a:extLst>
                  <a:ext uri="{FF2B5EF4-FFF2-40B4-BE49-F238E27FC236}">
                    <a16:creationId xmlns:a16="http://schemas.microsoft.com/office/drawing/2014/main" id="{6118CF6B-9FD9-A350-37F8-4269455E32F8}"/>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37" name="Rechthoek 36">
                <a:extLst>
                  <a:ext uri="{FF2B5EF4-FFF2-40B4-BE49-F238E27FC236}">
                    <a16:creationId xmlns:a16="http://schemas.microsoft.com/office/drawing/2014/main" id="{39F92363-5426-F4C4-4257-7D1D9E00D52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38" name="Rechthoek 37">
                <a:extLst>
                  <a:ext uri="{FF2B5EF4-FFF2-40B4-BE49-F238E27FC236}">
                    <a16:creationId xmlns:a16="http://schemas.microsoft.com/office/drawing/2014/main" id="{4014A902-F05D-A2FB-A0D5-F9CD1305F0E2}"/>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39" name="Rechthoek 38">
                <a:extLst>
                  <a:ext uri="{FF2B5EF4-FFF2-40B4-BE49-F238E27FC236}">
                    <a16:creationId xmlns:a16="http://schemas.microsoft.com/office/drawing/2014/main" id="{E3F21202-EA48-EAF0-9B94-309444AE36E3}"/>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40" name="Rechthoek 39">
                <a:extLst>
                  <a:ext uri="{FF2B5EF4-FFF2-40B4-BE49-F238E27FC236}">
                    <a16:creationId xmlns:a16="http://schemas.microsoft.com/office/drawing/2014/main" id="{CE87FE97-7121-A45B-080B-8C6672BF63EA}"/>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grpSp>
            <p:nvGrpSpPr>
              <p:cNvPr id="41" name="Groep 40">
                <a:extLst>
                  <a:ext uri="{FF2B5EF4-FFF2-40B4-BE49-F238E27FC236}">
                    <a16:creationId xmlns:a16="http://schemas.microsoft.com/office/drawing/2014/main" id="{D4DC4EE1-9541-115C-244B-E8DD838821B1}"/>
                  </a:ext>
                </a:extLst>
              </p:cNvPr>
              <p:cNvGrpSpPr/>
              <p:nvPr userDrawn="1"/>
            </p:nvGrpSpPr>
            <p:grpSpPr>
              <a:xfrm>
                <a:off x="13580316" y="3865836"/>
                <a:ext cx="151508" cy="147961"/>
                <a:chOff x="13580316" y="3865836"/>
                <a:chExt cx="151508" cy="147961"/>
              </a:xfrm>
            </p:grpSpPr>
            <p:sp>
              <p:nvSpPr>
                <p:cNvPr id="42" name="Rechthoek 41">
                  <a:extLst>
                    <a:ext uri="{FF2B5EF4-FFF2-40B4-BE49-F238E27FC236}">
                      <a16:creationId xmlns:a16="http://schemas.microsoft.com/office/drawing/2014/main" id="{0E6778A2-4FD5-9F87-8714-944F8B771D8F}"/>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43" name="Rechthoek 42">
                  <a:extLst>
                    <a:ext uri="{FF2B5EF4-FFF2-40B4-BE49-F238E27FC236}">
                      <a16:creationId xmlns:a16="http://schemas.microsoft.com/office/drawing/2014/main" id="{1C51001C-6330-CB9D-6B43-699A98A3C177}"/>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grpSp>
        </p:grpSp>
        <p:grpSp>
          <p:nvGrpSpPr>
            <p:cNvPr id="19" name="Groep 18">
              <a:extLst>
                <a:ext uri="{FF2B5EF4-FFF2-40B4-BE49-F238E27FC236}">
                  <a16:creationId xmlns:a16="http://schemas.microsoft.com/office/drawing/2014/main" id="{69F8BD28-6A1D-47C7-29DF-31ADBD19D931}"/>
                </a:ext>
              </a:extLst>
            </p:cNvPr>
            <p:cNvGrpSpPr/>
            <p:nvPr userDrawn="1"/>
          </p:nvGrpSpPr>
          <p:grpSpPr>
            <a:xfrm>
              <a:off x="-3314820" y="4363463"/>
              <a:ext cx="1201132" cy="835929"/>
              <a:chOff x="-3314820" y="3391746"/>
              <a:chExt cx="1201132" cy="835929"/>
            </a:xfrm>
          </p:grpSpPr>
          <p:sp>
            <p:nvSpPr>
              <p:cNvPr id="20" name="Rechthoek 19">
                <a:extLst>
                  <a:ext uri="{FF2B5EF4-FFF2-40B4-BE49-F238E27FC236}">
                    <a16:creationId xmlns:a16="http://schemas.microsoft.com/office/drawing/2014/main" id="{3B724046-8610-3312-216A-2243D3E8DB62}"/>
                  </a:ext>
                </a:extLst>
              </p:cNvPr>
              <p:cNvSpPr/>
              <p:nvPr userDrawn="1"/>
            </p:nvSpPr>
            <p:spPr>
              <a:xfrm>
                <a:off x="-3314820" y="3391746"/>
                <a:ext cx="1201132"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21" name="Rechthoek 20">
                <a:extLst>
                  <a:ext uri="{FF2B5EF4-FFF2-40B4-BE49-F238E27FC236}">
                    <a16:creationId xmlns:a16="http://schemas.microsoft.com/office/drawing/2014/main" id="{6AA40FA9-0C62-8DFB-CF2A-8AED0C027902}"/>
                  </a:ext>
                </a:extLst>
              </p:cNvPr>
              <p:cNvSpPr/>
              <p:nvPr userDrawn="1"/>
            </p:nvSpPr>
            <p:spPr>
              <a:xfrm>
                <a:off x="-3304719" y="3404581"/>
                <a:ext cx="1181841"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22" name="Tekstvak 21">
                <a:extLst>
                  <a:ext uri="{FF2B5EF4-FFF2-40B4-BE49-F238E27FC236}">
                    <a16:creationId xmlns:a16="http://schemas.microsoft.com/office/drawing/2014/main" id="{FFFEAB22-B2DE-C00B-C0D1-63944A7F697C}"/>
                  </a:ext>
                </a:extLst>
              </p:cNvPr>
              <p:cNvSpPr txBox="1"/>
              <p:nvPr userDrawn="1"/>
            </p:nvSpPr>
            <p:spPr>
              <a:xfrm>
                <a:off x="-3069820" y="3472995"/>
                <a:ext cx="725510"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Shape Fill</a:t>
                </a:r>
              </a:p>
            </p:txBody>
          </p:sp>
          <p:sp>
            <p:nvSpPr>
              <p:cNvPr id="23" name="Vrije vorm: vorm 22">
                <a:extLst>
                  <a:ext uri="{FF2B5EF4-FFF2-40B4-BE49-F238E27FC236}">
                    <a16:creationId xmlns:a16="http://schemas.microsoft.com/office/drawing/2014/main" id="{EF203868-E77C-2AF6-82BB-E1416619EE03}"/>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grpSp>
            <p:nvGrpSpPr>
              <p:cNvPr id="24" name="Groep 23">
                <a:extLst>
                  <a:ext uri="{FF2B5EF4-FFF2-40B4-BE49-F238E27FC236}">
                    <a16:creationId xmlns:a16="http://schemas.microsoft.com/office/drawing/2014/main" id="{C9BA43A7-6A43-C7AB-4DF9-8511DFDFD25C}"/>
                  </a:ext>
                </a:extLst>
              </p:cNvPr>
              <p:cNvGrpSpPr/>
              <p:nvPr userDrawn="1"/>
            </p:nvGrpSpPr>
            <p:grpSpPr>
              <a:xfrm>
                <a:off x="-3243855" y="3446665"/>
                <a:ext cx="157453" cy="147831"/>
                <a:chOff x="-899320" y="3037554"/>
                <a:chExt cx="175977" cy="165227"/>
              </a:xfrm>
            </p:grpSpPr>
            <p:sp>
              <p:nvSpPr>
                <p:cNvPr id="26" name="Vrije vorm: vorm 25">
                  <a:extLst>
                    <a:ext uri="{FF2B5EF4-FFF2-40B4-BE49-F238E27FC236}">
                      <a16:creationId xmlns:a16="http://schemas.microsoft.com/office/drawing/2014/main" id="{42CA15F6-2FA8-7702-7D90-E2B0B019853D}"/>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a:ln>
                      <a:noFill/>
                    </a:ln>
                    <a:solidFill>
                      <a:prstClr val="black"/>
                    </a:solidFill>
                    <a:effectLst/>
                    <a:uLnTx/>
                    <a:uFillTx/>
                    <a:latin typeface="Segoe UI Light"/>
                    <a:ea typeface="+mn-ea"/>
                    <a:cs typeface="+mn-cs"/>
                  </a:endParaRPr>
                </a:p>
              </p:txBody>
            </p:sp>
            <p:sp>
              <p:nvSpPr>
                <p:cNvPr id="27" name="Rechthoek: afgeronde hoeken 26">
                  <a:extLst>
                    <a:ext uri="{FF2B5EF4-FFF2-40B4-BE49-F238E27FC236}">
                      <a16:creationId xmlns:a16="http://schemas.microsoft.com/office/drawing/2014/main" id="{3CBA004A-8F5C-F050-5592-468FCE854E9D}"/>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 name="Vrije vorm: vorm 27">
                  <a:extLst>
                    <a:ext uri="{FF2B5EF4-FFF2-40B4-BE49-F238E27FC236}">
                      <a16:creationId xmlns:a16="http://schemas.microsoft.com/office/drawing/2014/main" id="{3CE4B478-2FED-024E-EFAC-0044FB8D3576}"/>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5" name="Gelijkbenige driehoek 24">
                <a:extLst>
                  <a:ext uri="{FF2B5EF4-FFF2-40B4-BE49-F238E27FC236}">
                    <a16:creationId xmlns:a16="http://schemas.microsoft.com/office/drawing/2014/main" id="{C73A0CF4-8EF5-318B-6E91-2EBD92F421B0}"/>
                  </a:ext>
                </a:extLst>
              </p:cNvPr>
              <p:cNvSpPr/>
              <p:nvPr userDrawn="1"/>
            </p:nvSpPr>
            <p:spPr>
              <a:xfrm rot="10800000">
                <a:off x="-2288478"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grpSp>
      </p:grpSp>
    </p:spTree>
    <p:extLst>
      <p:ext uri="{BB962C8B-B14F-4D97-AF65-F5344CB8AC3E}">
        <p14:creationId xmlns:p14="http://schemas.microsoft.com/office/powerpoint/2010/main" val="21798776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095"/>
        <p:cNvGrpSpPr/>
        <p:nvPr/>
      </p:nvGrpSpPr>
      <p:grpSpPr>
        <a:xfrm>
          <a:off x="0" y="0"/>
          <a:ext cx="0" cy="0"/>
          <a:chOff x="0" y="0"/>
          <a:chExt cx="0" cy="0"/>
        </a:xfrm>
      </p:grpSpPr>
    </p:spTree>
    <p:extLst>
      <p:ext uri="{BB962C8B-B14F-4D97-AF65-F5344CB8AC3E}">
        <p14:creationId xmlns:p14="http://schemas.microsoft.com/office/powerpoint/2010/main" val="11218882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Headline Einzeilig 1">
  <p:cSld name="Headline Einzeilig 1">
    <p:spTree>
      <p:nvGrpSpPr>
        <p:cNvPr id="1" name="Shape 91"/>
        <p:cNvGrpSpPr/>
        <p:nvPr/>
      </p:nvGrpSpPr>
      <p:grpSpPr>
        <a:xfrm>
          <a:off x="0" y="0"/>
          <a:ext cx="0" cy="0"/>
          <a:chOff x="0" y="0"/>
          <a:chExt cx="0" cy="0"/>
        </a:xfrm>
      </p:grpSpPr>
      <p:sp>
        <p:nvSpPr>
          <p:cNvPr id="92" name="Google Shape;92;p18"/>
          <p:cNvSpPr/>
          <p:nvPr/>
        </p:nvSpPr>
        <p:spPr>
          <a:xfrm>
            <a:off x="10891933" y="0"/>
            <a:ext cx="1300000" cy="6858000"/>
          </a:xfrm>
          <a:prstGeom prst="rect">
            <a:avLst/>
          </a:prstGeom>
          <a:gradFill>
            <a:gsLst>
              <a:gs pos="0">
                <a:srgbClr val="003A7B"/>
              </a:gs>
              <a:gs pos="100000">
                <a:srgbClr val="093153"/>
              </a:gs>
            </a:gsLst>
            <a:path path="circle">
              <a:fillToRect l="50000" t="50000" r="50000" b="50000"/>
            </a:path>
            <a:tileRect/>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3" name="Google Shape;93;p18"/>
          <p:cNvSpPr txBox="1">
            <a:spLocks noGrp="1"/>
          </p:cNvSpPr>
          <p:nvPr>
            <p:ph type="title"/>
          </p:nvPr>
        </p:nvSpPr>
        <p:spPr>
          <a:xfrm>
            <a:off x="648000" y="624000"/>
            <a:ext cx="9120000" cy="816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03A7B"/>
              </a:buClr>
              <a:buSzPts val="3600"/>
              <a:buNone/>
              <a:defRPr>
                <a:solidFill>
                  <a:srgbClr val="003A7B"/>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
        <p:nvSpPr>
          <p:cNvPr id="94" name="Google Shape;94;p18"/>
          <p:cNvSpPr txBox="1">
            <a:spLocks noGrp="1"/>
          </p:cNvSpPr>
          <p:nvPr>
            <p:ph type="body" idx="1"/>
          </p:nvPr>
        </p:nvSpPr>
        <p:spPr>
          <a:xfrm>
            <a:off x="672000" y="1968000"/>
            <a:ext cx="9120000" cy="4560000"/>
          </a:xfrm>
          <a:prstGeom prst="rect">
            <a:avLst/>
          </a:prstGeom>
          <a:noFill/>
          <a:ln>
            <a:noFill/>
          </a:ln>
        </p:spPr>
        <p:txBody>
          <a:bodyPr spcFirstLastPara="1" wrap="square" lIns="0" tIns="0" rIns="0" bIns="0" anchor="t" anchorCtr="0">
            <a:noAutofit/>
          </a:bodyPr>
          <a:lstStyle>
            <a:lvl1pPr marL="609585" lvl="0" indent="-457189" algn="l" rtl="0">
              <a:lnSpc>
                <a:spcPct val="115000"/>
              </a:lnSpc>
              <a:spcBef>
                <a:spcPts val="0"/>
              </a:spcBef>
              <a:spcAft>
                <a:spcPts val="0"/>
              </a:spcAft>
              <a:buSzPts val="1800"/>
              <a:buChar char="—"/>
              <a:defRPr/>
            </a:lvl1pPr>
            <a:lvl2pPr marL="1219170" lvl="1" indent="-457189" algn="l" rtl="0">
              <a:lnSpc>
                <a:spcPct val="115000"/>
              </a:lnSpc>
              <a:spcBef>
                <a:spcPts val="0"/>
              </a:spcBef>
              <a:spcAft>
                <a:spcPts val="0"/>
              </a:spcAft>
              <a:buSzPts val="1800"/>
              <a:buFont typeface="Barlow Condensed"/>
              <a:buChar char="—"/>
              <a:defRPr/>
            </a:lvl2pPr>
            <a:lvl3pPr marL="1828754" lvl="2" indent="-457189" algn="l" rtl="0">
              <a:lnSpc>
                <a:spcPct val="115000"/>
              </a:lnSpc>
              <a:spcBef>
                <a:spcPts val="0"/>
              </a:spcBef>
              <a:spcAft>
                <a:spcPts val="0"/>
              </a:spcAft>
              <a:buSzPts val="1800"/>
              <a:buChar char="—"/>
              <a:defRPr/>
            </a:lvl3pPr>
            <a:lvl4pPr marL="2438339" lvl="3" indent="-457189" algn="l" rtl="0">
              <a:lnSpc>
                <a:spcPct val="115000"/>
              </a:lnSpc>
              <a:spcBef>
                <a:spcPts val="0"/>
              </a:spcBef>
              <a:spcAft>
                <a:spcPts val="0"/>
              </a:spcAft>
              <a:buSzPts val="1800"/>
              <a:buChar char="—"/>
              <a:defRPr/>
            </a:lvl4pPr>
            <a:lvl5pPr marL="3047924" lvl="4" indent="-457189" algn="l" rtl="0">
              <a:lnSpc>
                <a:spcPct val="115000"/>
              </a:lnSpc>
              <a:spcBef>
                <a:spcPts val="0"/>
              </a:spcBef>
              <a:spcAft>
                <a:spcPts val="0"/>
              </a:spcAft>
              <a:buSzPts val="1800"/>
              <a:buChar char="—"/>
              <a:defRPr/>
            </a:lvl5pPr>
            <a:lvl6pPr marL="3657509" lvl="5" indent="-457189" algn="l" rtl="0">
              <a:lnSpc>
                <a:spcPct val="115000"/>
              </a:lnSpc>
              <a:spcBef>
                <a:spcPts val="0"/>
              </a:spcBef>
              <a:spcAft>
                <a:spcPts val="0"/>
              </a:spcAft>
              <a:buSzPts val="1800"/>
              <a:buChar char="—"/>
              <a:defRPr/>
            </a:lvl6pPr>
            <a:lvl7pPr marL="4267093" lvl="6" indent="-457189" algn="l" rtl="0">
              <a:lnSpc>
                <a:spcPct val="115000"/>
              </a:lnSpc>
              <a:spcBef>
                <a:spcPts val="0"/>
              </a:spcBef>
              <a:spcAft>
                <a:spcPts val="0"/>
              </a:spcAft>
              <a:buSzPts val="1800"/>
              <a:buChar char="—"/>
              <a:defRPr/>
            </a:lvl7pPr>
            <a:lvl8pPr marL="4876678" lvl="7" indent="-457189" algn="l" rtl="0">
              <a:lnSpc>
                <a:spcPct val="115000"/>
              </a:lnSpc>
              <a:spcBef>
                <a:spcPts val="0"/>
              </a:spcBef>
              <a:spcAft>
                <a:spcPts val="0"/>
              </a:spcAft>
              <a:buSzPts val="1800"/>
              <a:buChar char="—"/>
              <a:defRPr/>
            </a:lvl8pPr>
            <a:lvl9pPr marL="5486263" lvl="8" indent="-457189" algn="l" rtl="0">
              <a:lnSpc>
                <a:spcPct val="115000"/>
              </a:lnSpc>
              <a:spcBef>
                <a:spcPts val="0"/>
              </a:spcBef>
              <a:spcAft>
                <a:spcPts val="0"/>
              </a:spcAft>
              <a:buSzPts val="1800"/>
              <a:buChar char="—"/>
              <a:defRPr/>
            </a:lvl9pPr>
          </a:lstStyle>
          <a:p>
            <a:endParaRPr/>
          </a:p>
        </p:txBody>
      </p:sp>
      <p:sp>
        <p:nvSpPr>
          <p:cNvPr id="95" name="Google Shape;95;p18"/>
          <p:cNvSpPr txBox="1">
            <a:spLocks noGrp="1"/>
          </p:cNvSpPr>
          <p:nvPr>
            <p:ph type="sldNum" idx="12"/>
          </p:nvPr>
        </p:nvSpPr>
        <p:spPr>
          <a:xfrm>
            <a:off x="8512168" y="6184145"/>
            <a:ext cx="34768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1pPr>
            <a:lvl2pPr marL="0" marR="0" lvl="1"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2pPr>
            <a:lvl3pPr marL="0" marR="0" lvl="2"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3pPr>
            <a:lvl4pPr marL="0" marR="0" lvl="3"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4pPr>
            <a:lvl5pPr marL="0" marR="0" lvl="4"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5pPr>
            <a:lvl6pPr marL="0" marR="0" lvl="5"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6pPr>
            <a:lvl7pPr marL="0" marR="0" lvl="6"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7pPr>
            <a:lvl8pPr marL="0" marR="0" lvl="7"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8pPr>
            <a:lvl9pPr marL="0" marR="0" lvl="8"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9pPr>
          </a:lstStyle>
          <a:p>
            <a:fld id="{00000000-1234-1234-1234-123412341234}" type="slidenum">
              <a:rPr lang="en-GB" smtClean="0"/>
              <a:pPr/>
              <a:t>‹nr.›</a:t>
            </a:fld>
            <a:endParaRPr lang="en-GB"/>
          </a:p>
        </p:txBody>
      </p:sp>
      <p:sp>
        <p:nvSpPr>
          <p:cNvPr id="96" name="Google Shape;96;p18"/>
          <p:cNvSpPr txBox="1">
            <a:spLocks noGrp="1"/>
          </p:cNvSpPr>
          <p:nvPr>
            <p:ph type="body" idx="2"/>
          </p:nvPr>
        </p:nvSpPr>
        <p:spPr>
          <a:xfrm rot="5400000">
            <a:off x="10145600" y="4396167"/>
            <a:ext cx="3161200" cy="406000"/>
          </a:xfrm>
          <a:prstGeom prst="rect">
            <a:avLst/>
          </a:prstGeom>
          <a:noFill/>
          <a:ln>
            <a:noFill/>
          </a:ln>
        </p:spPr>
        <p:txBody>
          <a:bodyPr spcFirstLastPara="1" wrap="square" lIns="0" tIns="0" rIns="0" bIns="0" anchor="t" anchorCtr="0">
            <a:noAutofit/>
          </a:bodyPr>
          <a:lstStyle>
            <a:lvl1pPr marL="609585" lvl="0" indent="-389457" algn="r" rtl="0">
              <a:lnSpc>
                <a:spcPct val="115000"/>
              </a:lnSpc>
              <a:spcBef>
                <a:spcPts val="0"/>
              </a:spcBef>
              <a:spcAft>
                <a:spcPts val="0"/>
              </a:spcAft>
              <a:buClr>
                <a:schemeClr val="lt1"/>
              </a:buClr>
              <a:buSzPts val="1000"/>
              <a:buChar char="—"/>
              <a:defRPr sz="1333">
                <a:solidFill>
                  <a:schemeClr val="lt1"/>
                </a:solidFill>
              </a:defRPr>
            </a:lvl1pPr>
            <a:lvl2pPr marL="1219170" lvl="1" indent="-389457" algn="r" rtl="0">
              <a:lnSpc>
                <a:spcPct val="115000"/>
              </a:lnSpc>
              <a:spcBef>
                <a:spcPts val="0"/>
              </a:spcBef>
              <a:spcAft>
                <a:spcPts val="0"/>
              </a:spcAft>
              <a:buClr>
                <a:schemeClr val="lt1"/>
              </a:buClr>
              <a:buSzPts val="1000"/>
              <a:buChar char="—"/>
              <a:defRPr sz="1333">
                <a:solidFill>
                  <a:schemeClr val="lt1"/>
                </a:solidFill>
              </a:defRPr>
            </a:lvl2pPr>
            <a:lvl3pPr marL="1828754" lvl="2" indent="-389457" algn="r" rtl="0">
              <a:lnSpc>
                <a:spcPct val="115000"/>
              </a:lnSpc>
              <a:spcBef>
                <a:spcPts val="0"/>
              </a:spcBef>
              <a:spcAft>
                <a:spcPts val="0"/>
              </a:spcAft>
              <a:buClr>
                <a:schemeClr val="lt1"/>
              </a:buClr>
              <a:buSzPts val="1000"/>
              <a:buChar char="—"/>
              <a:defRPr sz="1333">
                <a:solidFill>
                  <a:schemeClr val="lt1"/>
                </a:solidFill>
              </a:defRPr>
            </a:lvl3pPr>
            <a:lvl4pPr marL="2438339" lvl="3" indent="-389457" algn="r" rtl="0">
              <a:lnSpc>
                <a:spcPct val="115000"/>
              </a:lnSpc>
              <a:spcBef>
                <a:spcPts val="0"/>
              </a:spcBef>
              <a:spcAft>
                <a:spcPts val="0"/>
              </a:spcAft>
              <a:buClr>
                <a:schemeClr val="lt1"/>
              </a:buClr>
              <a:buSzPts val="1000"/>
              <a:buChar char="—"/>
              <a:defRPr sz="1333">
                <a:solidFill>
                  <a:schemeClr val="lt1"/>
                </a:solidFill>
              </a:defRPr>
            </a:lvl4pPr>
            <a:lvl5pPr marL="3047924" lvl="4" indent="-389457" algn="r" rtl="0">
              <a:lnSpc>
                <a:spcPct val="115000"/>
              </a:lnSpc>
              <a:spcBef>
                <a:spcPts val="0"/>
              </a:spcBef>
              <a:spcAft>
                <a:spcPts val="0"/>
              </a:spcAft>
              <a:buClr>
                <a:schemeClr val="lt1"/>
              </a:buClr>
              <a:buSzPts val="1000"/>
              <a:buChar char="—"/>
              <a:defRPr sz="1333">
                <a:solidFill>
                  <a:schemeClr val="lt1"/>
                </a:solidFill>
              </a:defRPr>
            </a:lvl5pPr>
            <a:lvl6pPr marL="3657509" lvl="5" indent="-389457" algn="r" rtl="0">
              <a:lnSpc>
                <a:spcPct val="115000"/>
              </a:lnSpc>
              <a:spcBef>
                <a:spcPts val="0"/>
              </a:spcBef>
              <a:spcAft>
                <a:spcPts val="0"/>
              </a:spcAft>
              <a:buClr>
                <a:schemeClr val="lt1"/>
              </a:buClr>
              <a:buSzPts val="1000"/>
              <a:buChar char="—"/>
              <a:defRPr sz="1333">
                <a:solidFill>
                  <a:schemeClr val="lt1"/>
                </a:solidFill>
              </a:defRPr>
            </a:lvl6pPr>
            <a:lvl7pPr marL="4267093" lvl="6" indent="-389457" algn="r" rtl="0">
              <a:lnSpc>
                <a:spcPct val="115000"/>
              </a:lnSpc>
              <a:spcBef>
                <a:spcPts val="0"/>
              </a:spcBef>
              <a:spcAft>
                <a:spcPts val="0"/>
              </a:spcAft>
              <a:buClr>
                <a:schemeClr val="lt1"/>
              </a:buClr>
              <a:buSzPts val="1000"/>
              <a:buChar char="—"/>
              <a:defRPr sz="1333">
                <a:solidFill>
                  <a:schemeClr val="lt1"/>
                </a:solidFill>
              </a:defRPr>
            </a:lvl7pPr>
            <a:lvl8pPr marL="4876678" lvl="7" indent="-389457" algn="r" rtl="0">
              <a:lnSpc>
                <a:spcPct val="115000"/>
              </a:lnSpc>
              <a:spcBef>
                <a:spcPts val="0"/>
              </a:spcBef>
              <a:spcAft>
                <a:spcPts val="0"/>
              </a:spcAft>
              <a:buClr>
                <a:schemeClr val="lt1"/>
              </a:buClr>
              <a:buSzPts val="1000"/>
              <a:buChar char="—"/>
              <a:defRPr sz="1333">
                <a:solidFill>
                  <a:schemeClr val="lt1"/>
                </a:solidFill>
              </a:defRPr>
            </a:lvl8pPr>
            <a:lvl9pPr marL="5486263" lvl="8" indent="-389457" algn="r" rtl="0">
              <a:lnSpc>
                <a:spcPct val="115000"/>
              </a:lnSpc>
              <a:spcBef>
                <a:spcPts val="0"/>
              </a:spcBef>
              <a:spcAft>
                <a:spcPts val="0"/>
              </a:spcAft>
              <a:buClr>
                <a:schemeClr val="lt1"/>
              </a:buClr>
              <a:buSzPts val="1000"/>
              <a:buChar char="—"/>
              <a:defRPr sz="1333">
                <a:solidFill>
                  <a:schemeClr val="lt1"/>
                </a:solidFill>
              </a:defRPr>
            </a:lvl9pPr>
          </a:lstStyle>
          <a:p>
            <a:endParaRPr/>
          </a:p>
        </p:txBody>
      </p:sp>
      <p:pic>
        <p:nvPicPr>
          <p:cNvPr id="97" name="Google Shape;97;p18"/>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1167333" y="234401"/>
            <a:ext cx="656800" cy="699508"/>
          </a:xfrm>
          <a:prstGeom prst="rect">
            <a:avLst/>
          </a:prstGeom>
          <a:noFill/>
          <a:ln>
            <a:noFill/>
          </a:ln>
        </p:spPr>
      </p:pic>
    </p:spTree>
    <p:extLst>
      <p:ext uri="{BB962C8B-B14F-4D97-AF65-F5344CB8AC3E}">
        <p14:creationId xmlns:p14="http://schemas.microsoft.com/office/powerpoint/2010/main" val="2018938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Agenda 1 — Einzeilig">
  <p:cSld name="Agenda 1 — Einzeilig">
    <p:bg>
      <p:bgPr>
        <a:solidFill>
          <a:srgbClr val="FFFFFF"/>
        </a:solidFill>
        <a:effectLst/>
      </p:bgPr>
    </p:bg>
    <p:spTree>
      <p:nvGrpSpPr>
        <p:cNvPr id="1" name="Shape 71"/>
        <p:cNvGrpSpPr/>
        <p:nvPr/>
      </p:nvGrpSpPr>
      <p:grpSpPr>
        <a:xfrm>
          <a:off x="0" y="0"/>
          <a:ext cx="0" cy="0"/>
          <a:chOff x="0" y="0"/>
          <a:chExt cx="0" cy="0"/>
        </a:xfrm>
      </p:grpSpPr>
      <p:sp>
        <p:nvSpPr>
          <p:cNvPr id="72" name="Google Shape;72;p16"/>
          <p:cNvSpPr/>
          <p:nvPr/>
        </p:nvSpPr>
        <p:spPr>
          <a:xfrm>
            <a:off x="10891933" y="0"/>
            <a:ext cx="1300000" cy="6858000"/>
          </a:xfrm>
          <a:prstGeom prst="rect">
            <a:avLst/>
          </a:prstGeom>
          <a:gradFill>
            <a:gsLst>
              <a:gs pos="0">
                <a:srgbClr val="003A7B"/>
              </a:gs>
              <a:gs pos="100000">
                <a:srgbClr val="093153"/>
              </a:gs>
            </a:gsLst>
            <a:path path="circle">
              <a:fillToRect l="50000" t="50000" r="50000" b="50000"/>
            </a:path>
            <a:tileRect/>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3" name="Google Shape;73;p16"/>
          <p:cNvSpPr txBox="1">
            <a:spLocks noGrp="1"/>
          </p:cNvSpPr>
          <p:nvPr>
            <p:ph type="title"/>
          </p:nvPr>
        </p:nvSpPr>
        <p:spPr>
          <a:xfrm>
            <a:off x="638500" y="576000"/>
            <a:ext cx="8400000" cy="2076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03A7B"/>
              </a:buClr>
              <a:buSzPts val="3600"/>
              <a:buNone/>
              <a:defRPr>
                <a:solidFill>
                  <a:srgbClr val="003A7B"/>
                </a:solidFill>
              </a:defRPr>
            </a:lvl1pPr>
            <a:lvl2pPr lvl="1" algn="ctr" rtl="0">
              <a:lnSpc>
                <a:spcPct val="100000"/>
              </a:lnSpc>
              <a:spcBef>
                <a:spcPts val="0"/>
              </a:spcBef>
              <a:spcAft>
                <a:spcPts val="0"/>
              </a:spcAft>
              <a:buSzPts val="3600"/>
              <a:buNone/>
              <a:defRPr sz="4800"/>
            </a:lvl2pPr>
            <a:lvl3pPr lvl="2" algn="ctr" rtl="0">
              <a:lnSpc>
                <a:spcPct val="100000"/>
              </a:lnSpc>
              <a:spcBef>
                <a:spcPts val="0"/>
              </a:spcBef>
              <a:spcAft>
                <a:spcPts val="0"/>
              </a:spcAft>
              <a:buSzPts val="3600"/>
              <a:buNone/>
              <a:defRPr sz="4800"/>
            </a:lvl3pPr>
            <a:lvl4pPr lvl="3" algn="ctr" rtl="0">
              <a:lnSpc>
                <a:spcPct val="100000"/>
              </a:lnSpc>
              <a:spcBef>
                <a:spcPts val="0"/>
              </a:spcBef>
              <a:spcAft>
                <a:spcPts val="0"/>
              </a:spcAft>
              <a:buSzPts val="3600"/>
              <a:buNone/>
              <a:defRPr sz="4800"/>
            </a:lvl4pPr>
            <a:lvl5pPr lvl="4" algn="ctr" rtl="0">
              <a:lnSpc>
                <a:spcPct val="100000"/>
              </a:lnSpc>
              <a:spcBef>
                <a:spcPts val="0"/>
              </a:spcBef>
              <a:spcAft>
                <a:spcPts val="0"/>
              </a:spcAft>
              <a:buSzPts val="3600"/>
              <a:buNone/>
              <a:defRPr sz="4800"/>
            </a:lvl5pPr>
            <a:lvl6pPr lvl="5" algn="ctr" rtl="0">
              <a:lnSpc>
                <a:spcPct val="100000"/>
              </a:lnSpc>
              <a:spcBef>
                <a:spcPts val="0"/>
              </a:spcBef>
              <a:spcAft>
                <a:spcPts val="0"/>
              </a:spcAft>
              <a:buSzPts val="3600"/>
              <a:buNone/>
              <a:defRPr sz="4800"/>
            </a:lvl6pPr>
            <a:lvl7pPr lvl="6" algn="ctr" rtl="0">
              <a:lnSpc>
                <a:spcPct val="100000"/>
              </a:lnSpc>
              <a:spcBef>
                <a:spcPts val="0"/>
              </a:spcBef>
              <a:spcAft>
                <a:spcPts val="0"/>
              </a:spcAft>
              <a:buSzPts val="3600"/>
              <a:buNone/>
              <a:defRPr sz="4800"/>
            </a:lvl7pPr>
            <a:lvl8pPr lvl="7" algn="ctr" rtl="0">
              <a:lnSpc>
                <a:spcPct val="100000"/>
              </a:lnSpc>
              <a:spcBef>
                <a:spcPts val="0"/>
              </a:spcBef>
              <a:spcAft>
                <a:spcPts val="0"/>
              </a:spcAft>
              <a:buSzPts val="3600"/>
              <a:buNone/>
              <a:defRPr sz="4800"/>
            </a:lvl8pPr>
            <a:lvl9pPr lvl="8" algn="ctr" rtl="0">
              <a:lnSpc>
                <a:spcPct val="100000"/>
              </a:lnSpc>
              <a:spcBef>
                <a:spcPts val="0"/>
              </a:spcBef>
              <a:spcAft>
                <a:spcPts val="0"/>
              </a:spcAft>
              <a:buSzPts val="3600"/>
              <a:buNone/>
              <a:defRPr sz="4800"/>
            </a:lvl9pPr>
          </a:lstStyle>
          <a:p>
            <a:endParaRPr/>
          </a:p>
        </p:txBody>
      </p:sp>
      <p:sp>
        <p:nvSpPr>
          <p:cNvPr id="74" name="Google Shape;74;p16"/>
          <p:cNvSpPr txBox="1">
            <a:spLocks noGrp="1"/>
          </p:cNvSpPr>
          <p:nvPr>
            <p:ph type="sldNum" idx="12"/>
          </p:nvPr>
        </p:nvSpPr>
        <p:spPr>
          <a:xfrm>
            <a:off x="8512168" y="6184145"/>
            <a:ext cx="34768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1pPr>
            <a:lvl2pPr marL="0" marR="0" lvl="1"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2pPr>
            <a:lvl3pPr marL="0" marR="0" lvl="2"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3pPr>
            <a:lvl4pPr marL="0" marR="0" lvl="3"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4pPr>
            <a:lvl5pPr marL="0" marR="0" lvl="4"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5pPr>
            <a:lvl6pPr marL="0" marR="0" lvl="5"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6pPr>
            <a:lvl7pPr marL="0" marR="0" lvl="6"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7pPr>
            <a:lvl8pPr marL="0" marR="0" lvl="7"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8pPr>
            <a:lvl9pPr marL="0" marR="0" lvl="8"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9pPr>
          </a:lstStyle>
          <a:p>
            <a:fld id="{00000000-1234-1234-1234-123412341234}" type="slidenum">
              <a:rPr lang="en-GB" smtClean="0"/>
              <a:pPr/>
              <a:t>‹nr.›</a:t>
            </a:fld>
            <a:endParaRPr lang="en-GB"/>
          </a:p>
        </p:txBody>
      </p:sp>
      <p:sp>
        <p:nvSpPr>
          <p:cNvPr id="75" name="Google Shape;75;p16"/>
          <p:cNvSpPr txBox="1">
            <a:spLocks noGrp="1"/>
          </p:cNvSpPr>
          <p:nvPr>
            <p:ph type="body" idx="1"/>
          </p:nvPr>
        </p:nvSpPr>
        <p:spPr>
          <a:xfrm>
            <a:off x="672000" y="2232067"/>
            <a:ext cx="10800000" cy="4305200"/>
          </a:xfrm>
          <a:prstGeom prst="rect">
            <a:avLst/>
          </a:prstGeom>
          <a:noFill/>
          <a:ln>
            <a:noFill/>
          </a:ln>
        </p:spPr>
        <p:txBody>
          <a:bodyPr spcFirstLastPara="1" wrap="square" lIns="0" tIns="0" rIns="0" bIns="0" anchor="t" anchorCtr="0">
            <a:normAutofit/>
          </a:bodyPr>
          <a:lstStyle>
            <a:lvl1pPr marL="609585" lvl="0" indent="-457189" algn="l" rtl="0">
              <a:lnSpc>
                <a:spcPct val="115000"/>
              </a:lnSpc>
              <a:spcBef>
                <a:spcPts val="0"/>
              </a:spcBef>
              <a:spcAft>
                <a:spcPts val="0"/>
              </a:spcAft>
              <a:buSzPts val="1800"/>
              <a:buFont typeface="Barlow Semi Condensed"/>
              <a:buChar char="—"/>
              <a:defRPr sz="2400">
                <a:latin typeface="Barlow Semi Condensed"/>
                <a:ea typeface="Barlow Semi Condensed"/>
                <a:cs typeface="Barlow Semi Condensed"/>
                <a:sym typeface="Barlow Semi Condensed"/>
              </a:defRPr>
            </a:lvl1pPr>
            <a:lvl2pPr marL="1219170" lvl="1" indent="-448722" algn="l" rtl="0">
              <a:lnSpc>
                <a:spcPct val="115000"/>
              </a:lnSpc>
              <a:spcBef>
                <a:spcPts val="0"/>
              </a:spcBef>
              <a:spcAft>
                <a:spcPts val="0"/>
              </a:spcAft>
              <a:buSzPts val="1700"/>
              <a:buFont typeface="Barlow Semi Condensed"/>
              <a:buChar char="—"/>
              <a:defRPr sz="2267">
                <a:latin typeface="Barlow Semi Condensed"/>
                <a:ea typeface="Barlow Semi Condensed"/>
                <a:cs typeface="Barlow Semi Condensed"/>
                <a:sym typeface="Barlow Semi Condensed"/>
              </a:defRPr>
            </a:lvl2pPr>
            <a:lvl3pPr marL="1828754" lvl="2" indent="-440256" algn="l" rtl="0">
              <a:lnSpc>
                <a:spcPct val="115000"/>
              </a:lnSpc>
              <a:spcBef>
                <a:spcPts val="0"/>
              </a:spcBef>
              <a:spcAft>
                <a:spcPts val="0"/>
              </a:spcAft>
              <a:buSzPts val="1600"/>
              <a:buFont typeface="Barlow Semi Condensed"/>
              <a:buChar char="—"/>
              <a:defRPr sz="2133">
                <a:latin typeface="Barlow Semi Condensed"/>
                <a:ea typeface="Barlow Semi Condensed"/>
                <a:cs typeface="Barlow Semi Condensed"/>
                <a:sym typeface="Barlow Semi Condensed"/>
              </a:defRPr>
            </a:lvl3pPr>
            <a:lvl4pPr marL="2438339" lvl="3" indent="-431789" algn="l" rtl="0">
              <a:lnSpc>
                <a:spcPct val="115000"/>
              </a:lnSpc>
              <a:spcBef>
                <a:spcPts val="0"/>
              </a:spcBef>
              <a:spcAft>
                <a:spcPts val="0"/>
              </a:spcAft>
              <a:buSzPts val="1500"/>
              <a:buFont typeface="Barlow Semi Condensed"/>
              <a:buChar char="—"/>
              <a:defRPr sz="2000">
                <a:latin typeface="Barlow Semi Condensed"/>
                <a:ea typeface="Barlow Semi Condensed"/>
                <a:cs typeface="Barlow Semi Condensed"/>
                <a:sym typeface="Barlow Semi Condensed"/>
              </a:defRPr>
            </a:lvl4pPr>
            <a:lvl5pPr marL="3047924" lvl="4" indent="-431789" algn="l" rtl="0">
              <a:lnSpc>
                <a:spcPct val="115000"/>
              </a:lnSpc>
              <a:spcBef>
                <a:spcPts val="0"/>
              </a:spcBef>
              <a:spcAft>
                <a:spcPts val="0"/>
              </a:spcAft>
              <a:buSzPts val="1500"/>
              <a:buFont typeface="Barlow Semi Condensed"/>
              <a:buChar char="—"/>
              <a:defRPr sz="2000">
                <a:latin typeface="Barlow Semi Condensed"/>
                <a:ea typeface="Barlow Semi Condensed"/>
                <a:cs typeface="Barlow Semi Condensed"/>
                <a:sym typeface="Barlow Semi Condensed"/>
              </a:defRPr>
            </a:lvl5pPr>
            <a:lvl6pPr marL="3657509" lvl="5" indent="-423323" algn="l" rtl="0">
              <a:lnSpc>
                <a:spcPct val="115000"/>
              </a:lnSpc>
              <a:spcBef>
                <a:spcPts val="0"/>
              </a:spcBef>
              <a:spcAft>
                <a:spcPts val="0"/>
              </a:spcAft>
              <a:buSzPts val="1400"/>
              <a:buFont typeface="Barlow Semi Condensed"/>
              <a:buChar char="—"/>
              <a:defRPr sz="1867">
                <a:latin typeface="Barlow Semi Condensed"/>
                <a:ea typeface="Barlow Semi Condensed"/>
                <a:cs typeface="Barlow Semi Condensed"/>
                <a:sym typeface="Barlow Semi Condensed"/>
              </a:defRPr>
            </a:lvl6pPr>
            <a:lvl7pPr marL="4267093" lvl="6" indent="-414856" algn="l" rtl="0">
              <a:lnSpc>
                <a:spcPct val="115000"/>
              </a:lnSpc>
              <a:spcBef>
                <a:spcPts val="0"/>
              </a:spcBef>
              <a:spcAft>
                <a:spcPts val="0"/>
              </a:spcAft>
              <a:buSzPts val="1300"/>
              <a:buFont typeface="Barlow Semi Condensed"/>
              <a:buChar char="—"/>
              <a:defRPr sz="1733">
                <a:latin typeface="Barlow Semi Condensed"/>
                <a:ea typeface="Barlow Semi Condensed"/>
                <a:cs typeface="Barlow Semi Condensed"/>
                <a:sym typeface="Barlow Semi Condensed"/>
              </a:defRPr>
            </a:lvl7pPr>
            <a:lvl8pPr marL="4876678" lvl="7" indent="-406390" algn="l" rtl="0">
              <a:lnSpc>
                <a:spcPct val="115000"/>
              </a:lnSpc>
              <a:spcBef>
                <a:spcPts val="0"/>
              </a:spcBef>
              <a:spcAft>
                <a:spcPts val="0"/>
              </a:spcAft>
              <a:buSzPts val="1200"/>
              <a:buFont typeface="Barlow Semi Condensed"/>
              <a:buChar char="—"/>
              <a:defRPr sz="1600">
                <a:latin typeface="Barlow Semi Condensed"/>
                <a:ea typeface="Barlow Semi Condensed"/>
                <a:cs typeface="Barlow Semi Condensed"/>
                <a:sym typeface="Barlow Semi Condensed"/>
              </a:defRPr>
            </a:lvl8pPr>
            <a:lvl9pPr marL="5486263" lvl="8" indent="-397923" algn="l" rtl="0">
              <a:lnSpc>
                <a:spcPct val="115000"/>
              </a:lnSpc>
              <a:spcBef>
                <a:spcPts val="0"/>
              </a:spcBef>
              <a:spcAft>
                <a:spcPts val="0"/>
              </a:spcAft>
              <a:buSzPts val="1100"/>
              <a:buFont typeface="Barlow Semi Condensed"/>
              <a:buChar char="—"/>
              <a:defRPr sz="1467">
                <a:latin typeface="Barlow Semi Condensed"/>
                <a:ea typeface="Barlow Semi Condensed"/>
                <a:cs typeface="Barlow Semi Condensed"/>
                <a:sym typeface="Barlow Semi Condensed"/>
              </a:defRPr>
            </a:lvl9pPr>
          </a:lstStyle>
          <a:p>
            <a:endParaRPr/>
          </a:p>
        </p:txBody>
      </p:sp>
      <p:sp>
        <p:nvSpPr>
          <p:cNvPr id="76" name="Google Shape;76;p16"/>
          <p:cNvSpPr txBox="1">
            <a:spLocks noGrp="1"/>
          </p:cNvSpPr>
          <p:nvPr>
            <p:ph type="body" idx="2"/>
          </p:nvPr>
        </p:nvSpPr>
        <p:spPr>
          <a:xfrm rot="5400000">
            <a:off x="10145600" y="4396167"/>
            <a:ext cx="3161200" cy="406000"/>
          </a:xfrm>
          <a:prstGeom prst="rect">
            <a:avLst/>
          </a:prstGeom>
          <a:noFill/>
          <a:ln>
            <a:noFill/>
          </a:ln>
        </p:spPr>
        <p:txBody>
          <a:bodyPr spcFirstLastPara="1" wrap="square" lIns="0" tIns="0" rIns="0" bIns="0" anchor="t" anchorCtr="0">
            <a:noAutofit/>
          </a:bodyPr>
          <a:lstStyle>
            <a:lvl1pPr marL="609585" lvl="0" indent="-389457" algn="r" rtl="0">
              <a:lnSpc>
                <a:spcPct val="115000"/>
              </a:lnSpc>
              <a:spcBef>
                <a:spcPts val="0"/>
              </a:spcBef>
              <a:spcAft>
                <a:spcPts val="0"/>
              </a:spcAft>
              <a:buClr>
                <a:schemeClr val="lt1"/>
              </a:buClr>
              <a:buSzPts val="1000"/>
              <a:buChar char="—"/>
              <a:defRPr sz="1333">
                <a:solidFill>
                  <a:schemeClr val="lt1"/>
                </a:solidFill>
              </a:defRPr>
            </a:lvl1pPr>
            <a:lvl2pPr marL="1219170" lvl="1" indent="-389457" algn="r" rtl="0">
              <a:lnSpc>
                <a:spcPct val="115000"/>
              </a:lnSpc>
              <a:spcBef>
                <a:spcPts val="0"/>
              </a:spcBef>
              <a:spcAft>
                <a:spcPts val="0"/>
              </a:spcAft>
              <a:buClr>
                <a:schemeClr val="lt1"/>
              </a:buClr>
              <a:buSzPts val="1000"/>
              <a:buChar char="—"/>
              <a:defRPr sz="1333">
                <a:solidFill>
                  <a:schemeClr val="lt1"/>
                </a:solidFill>
              </a:defRPr>
            </a:lvl2pPr>
            <a:lvl3pPr marL="1828754" lvl="2" indent="-389457" algn="r" rtl="0">
              <a:lnSpc>
                <a:spcPct val="115000"/>
              </a:lnSpc>
              <a:spcBef>
                <a:spcPts val="0"/>
              </a:spcBef>
              <a:spcAft>
                <a:spcPts val="0"/>
              </a:spcAft>
              <a:buClr>
                <a:schemeClr val="lt1"/>
              </a:buClr>
              <a:buSzPts val="1000"/>
              <a:buChar char="—"/>
              <a:defRPr sz="1333">
                <a:solidFill>
                  <a:schemeClr val="lt1"/>
                </a:solidFill>
              </a:defRPr>
            </a:lvl3pPr>
            <a:lvl4pPr marL="2438339" lvl="3" indent="-389457" algn="r" rtl="0">
              <a:lnSpc>
                <a:spcPct val="115000"/>
              </a:lnSpc>
              <a:spcBef>
                <a:spcPts val="0"/>
              </a:spcBef>
              <a:spcAft>
                <a:spcPts val="0"/>
              </a:spcAft>
              <a:buClr>
                <a:schemeClr val="lt1"/>
              </a:buClr>
              <a:buSzPts val="1000"/>
              <a:buChar char="—"/>
              <a:defRPr sz="1333">
                <a:solidFill>
                  <a:schemeClr val="lt1"/>
                </a:solidFill>
              </a:defRPr>
            </a:lvl4pPr>
            <a:lvl5pPr marL="3047924" lvl="4" indent="-389457" algn="r" rtl="0">
              <a:lnSpc>
                <a:spcPct val="115000"/>
              </a:lnSpc>
              <a:spcBef>
                <a:spcPts val="0"/>
              </a:spcBef>
              <a:spcAft>
                <a:spcPts val="0"/>
              </a:spcAft>
              <a:buClr>
                <a:schemeClr val="lt1"/>
              </a:buClr>
              <a:buSzPts val="1000"/>
              <a:buChar char="—"/>
              <a:defRPr sz="1333">
                <a:solidFill>
                  <a:schemeClr val="lt1"/>
                </a:solidFill>
              </a:defRPr>
            </a:lvl5pPr>
            <a:lvl6pPr marL="3657509" lvl="5" indent="-389457" algn="r" rtl="0">
              <a:lnSpc>
                <a:spcPct val="115000"/>
              </a:lnSpc>
              <a:spcBef>
                <a:spcPts val="0"/>
              </a:spcBef>
              <a:spcAft>
                <a:spcPts val="0"/>
              </a:spcAft>
              <a:buClr>
                <a:schemeClr val="lt1"/>
              </a:buClr>
              <a:buSzPts val="1000"/>
              <a:buChar char="—"/>
              <a:defRPr sz="1333">
                <a:solidFill>
                  <a:schemeClr val="lt1"/>
                </a:solidFill>
              </a:defRPr>
            </a:lvl6pPr>
            <a:lvl7pPr marL="4267093" lvl="6" indent="-389457" algn="r" rtl="0">
              <a:lnSpc>
                <a:spcPct val="115000"/>
              </a:lnSpc>
              <a:spcBef>
                <a:spcPts val="0"/>
              </a:spcBef>
              <a:spcAft>
                <a:spcPts val="0"/>
              </a:spcAft>
              <a:buClr>
                <a:schemeClr val="lt1"/>
              </a:buClr>
              <a:buSzPts val="1000"/>
              <a:buChar char="—"/>
              <a:defRPr sz="1333">
                <a:solidFill>
                  <a:schemeClr val="lt1"/>
                </a:solidFill>
              </a:defRPr>
            </a:lvl7pPr>
            <a:lvl8pPr marL="4876678" lvl="7" indent="-389457" algn="r" rtl="0">
              <a:lnSpc>
                <a:spcPct val="115000"/>
              </a:lnSpc>
              <a:spcBef>
                <a:spcPts val="0"/>
              </a:spcBef>
              <a:spcAft>
                <a:spcPts val="0"/>
              </a:spcAft>
              <a:buClr>
                <a:schemeClr val="lt1"/>
              </a:buClr>
              <a:buSzPts val="1000"/>
              <a:buChar char="—"/>
              <a:defRPr sz="1333">
                <a:solidFill>
                  <a:schemeClr val="lt1"/>
                </a:solidFill>
              </a:defRPr>
            </a:lvl8pPr>
            <a:lvl9pPr marL="5486263" lvl="8" indent="-389457" algn="r" rtl="0">
              <a:lnSpc>
                <a:spcPct val="115000"/>
              </a:lnSpc>
              <a:spcBef>
                <a:spcPts val="0"/>
              </a:spcBef>
              <a:spcAft>
                <a:spcPts val="0"/>
              </a:spcAft>
              <a:buClr>
                <a:schemeClr val="lt1"/>
              </a:buClr>
              <a:buSzPts val="1000"/>
              <a:buChar char="—"/>
              <a:defRPr sz="1333">
                <a:solidFill>
                  <a:schemeClr val="lt1"/>
                </a:solidFill>
              </a:defRPr>
            </a:lvl9pPr>
          </a:lstStyle>
          <a:p>
            <a:endParaRPr/>
          </a:p>
        </p:txBody>
      </p:sp>
      <p:pic>
        <p:nvPicPr>
          <p:cNvPr id="77" name="Google Shape;77;p16"/>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1167333" y="234401"/>
            <a:ext cx="656800" cy="699508"/>
          </a:xfrm>
          <a:prstGeom prst="rect">
            <a:avLst/>
          </a:prstGeom>
          <a:noFill/>
          <a:ln>
            <a:noFill/>
          </a:ln>
        </p:spPr>
      </p:pic>
    </p:spTree>
    <p:extLst>
      <p:ext uri="{BB962C8B-B14F-4D97-AF65-F5344CB8AC3E}">
        <p14:creationId xmlns:p14="http://schemas.microsoft.com/office/powerpoint/2010/main" val="33327456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p:cSld name="Title">
    <p:bg>
      <p:bgPr>
        <a:solidFill>
          <a:srgbClr val="0032AE"/>
        </a:solidFill>
        <a:effectLst/>
      </p:bgPr>
    </p:bg>
    <p:spTree>
      <p:nvGrpSpPr>
        <p:cNvPr id="1" name="Shape 104"/>
        <p:cNvGrpSpPr/>
        <p:nvPr/>
      </p:nvGrpSpPr>
      <p:grpSpPr>
        <a:xfrm>
          <a:off x="0" y="0"/>
          <a:ext cx="0" cy="0"/>
          <a:chOff x="0" y="0"/>
          <a:chExt cx="0" cy="0"/>
        </a:xfrm>
      </p:grpSpPr>
      <p:pic>
        <p:nvPicPr>
          <p:cNvPr id="105" name="Google Shape;105;p20" descr="Ein Bild, das Text, ClipArt enthält.&#10;&#10;Automatisch generierte Beschreibung"/>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2290402" y="610942"/>
            <a:ext cx="1714500" cy="444500"/>
          </a:xfrm>
          <a:prstGeom prst="rect">
            <a:avLst/>
          </a:prstGeom>
          <a:noFill/>
          <a:ln>
            <a:noFill/>
          </a:ln>
        </p:spPr>
      </p:pic>
      <p:pic>
        <p:nvPicPr>
          <p:cNvPr id="106" name="Google Shape;106;p20" descr="Ein Bild, das Text enthält.&#10;&#10;Automatisch generierte Beschreibung"/>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2290401" y="5425938"/>
            <a:ext cx="1193800" cy="876300"/>
          </a:xfrm>
          <a:prstGeom prst="rect">
            <a:avLst/>
          </a:prstGeom>
          <a:noFill/>
          <a:ln>
            <a:noFill/>
          </a:ln>
        </p:spPr>
      </p:pic>
      <p:sp>
        <p:nvSpPr>
          <p:cNvPr id="107" name="Google Shape;107;p20"/>
          <p:cNvSpPr/>
          <p:nvPr/>
        </p:nvSpPr>
        <p:spPr>
          <a:xfrm flipH="1">
            <a:off x="8952876" y="3471356"/>
            <a:ext cx="1415441" cy="1415441"/>
          </a:xfrm>
          <a:custGeom>
            <a:avLst/>
            <a:gdLst/>
            <a:ahLst/>
            <a:cxnLst/>
            <a:rect l="l" t="t" r="r" b="b"/>
            <a:pathLst>
              <a:path w="1415441" h="1415441" extrusionOk="0">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chemeClr val="l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dk1"/>
              </a:solidFill>
              <a:latin typeface="Calibri"/>
              <a:ea typeface="Calibri"/>
              <a:cs typeface="Calibri"/>
              <a:sym typeface="Calibri"/>
            </a:endParaRPr>
          </a:p>
        </p:txBody>
      </p:sp>
      <p:sp>
        <p:nvSpPr>
          <p:cNvPr id="108" name="Google Shape;108;p20"/>
          <p:cNvSpPr txBox="1">
            <a:spLocks noGrp="1"/>
          </p:cNvSpPr>
          <p:nvPr>
            <p:ph type="body" idx="1"/>
          </p:nvPr>
        </p:nvSpPr>
        <p:spPr>
          <a:xfrm>
            <a:off x="2290401" y="1898873"/>
            <a:ext cx="1723200" cy="471989"/>
          </a:xfrm>
          <a:prstGeom prst="rect">
            <a:avLst/>
          </a:prstGeom>
          <a:noFill/>
          <a:ln>
            <a:noFill/>
          </a:ln>
        </p:spPr>
        <p:txBody>
          <a:bodyPr spcFirstLastPara="1" wrap="square" lIns="0" tIns="0" rIns="0" bIns="0" anchor="t" anchorCtr="0">
            <a:spAutoFit/>
          </a:bodyPr>
          <a:lstStyle>
            <a:lvl1pPr marL="609585" lvl="0" indent="-304792" algn="l" rtl="0">
              <a:lnSpc>
                <a:spcPct val="100000"/>
              </a:lnSpc>
              <a:spcBef>
                <a:spcPts val="0"/>
              </a:spcBef>
              <a:spcAft>
                <a:spcPts val="0"/>
              </a:spcAft>
              <a:buClr>
                <a:schemeClr val="lt1"/>
              </a:buClr>
              <a:buSzPts val="2300"/>
              <a:buNone/>
              <a:defRPr sz="3067" b="0" i="0">
                <a:solidFill>
                  <a:schemeClr val="lt1"/>
                </a:solidFill>
                <a:latin typeface="Arial"/>
                <a:ea typeface="Arial"/>
                <a:cs typeface="Arial"/>
                <a:sym typeface="Arial"/>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09" name="Google Shape;109;p20"/>
          <p:cNvSpPr txBox="1">
            <a:spLocks noGrp="1"/>
          </p:cNvSpPr>
          <p:nvPr>
            <p:ph type="body" idx="2"/>
          </p:nvPr>
        </p:nvSpPr>
        <p:spPr>
          <a:xfrm>
            <a:off x="2290401" y="2751989"/>
            <a:ext cx="1518000" cy="471989"/>
          </a:xfrm>
          <a:prstGeom prst="rect">
            <a:avLst/>
          </a:prstGeom>
          <a:noFill/>
          <a:ln>
            <a:noFill/>
          </a:ln>
        </p:spPr>
        <p:txBody>
          <a:bodyPr spcFirstLastPara="1" wrap="square" lIns="0" tIns="0" rIns="0" bIns="0" anchor="t" anchorCtr="0">
            <a:spAutoFit/>
          </a:bodyPr>
          <a:lstStyle>
            <a:lvl1pPr marL="609585" lvl="0" indent="-304792" algn="l" rtl="0">
              <a:lnSpc>
                <a:spcPct val="100000"/>
              </a:lnSpc>
              <a:spcBef>
                <a:spcPts val="0"/>
              </a:spcBef>
              <a:spcAft>
                <a:spcPts val="0"/>
              </a:spcAft>
              <a:buClr>
                <a:schemeClr val="lt1"/>
              </a:buClr>
              <a:buSzPts val="2300"/>
              <a:buNone/>
              <a:defRPr sz="3067" b="0" i="0">
                <a:solidFill>
                  <a:schemeClr val="lt1"/>
                </a:solidFill>
                <a:latin typeface="Arial"/>
                <a:ea typeface="Arial"/>
                <a:cs typeface="Arial"/>
                <a:sym typeface="Arial"/>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10" name="Google Shape;110;p20"/>
          <p:cNvSpPr/>
          <p:nvPr/>
        </p:nvSpPr>
        <p:spPr>
          <a:xfrm flipH="1">
            <a:off x="10776560" y="3471356"/>
            <a:ext cx="1415441" cy="1415441"/>
          </a:xfrm>
          <a:custGeom>
            <a:avLst/>
            <a:gdLst/>
            <a:ahLst/>
            <a:cxnLst/>
            <a:rect l="l" t="t" r="r" b="b"/>
            <a:pathLst>
              <a:path w="1415441" h="1415441" extrusionOk="0">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64D2C8"/>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dk1"/>
              </a:solidFill>
              <a:latin typeface="Calibri"/>
              <a:ea typeface="Calibri"/>
              <a:cs typeface="Calibri"/>
              <a:sym typeface="Calibri"/>
            </a:endParaRPr>
          </a:p>
        </p:txBody>
      </p:sp>
      <p:sp>
        <p:nvSpPr>
          <p:cNvPr id="111" name="Google Shape;111;p20"/>
          <p:cNvSpPr/>
          <p:nvPr/>
        </p:nvSpPr>
        <p:spPr>
          <a:xfrm rot="10800000">
            <a:off x="10776560" y="4886797"/>
            <a:ext cx="1415441" cy="1415441"/>
          </a:xfrm>
          <a:custGeom>
            <a:avLst/>
            <a:gdLst/>
            <a:ahLst/>
            <a:cxnLst/>
            <a:rect l="l" t="t" r="r" b="b"/>
            <a:pathLst>
              <a:path w="1415441" h="1415441" extrusionOk="0">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64D2C8"/>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dk1"/>
              </a:solidFill>
              <a:latin typeface="Calibri"/>
              <a:ea typeface="Calibri"/>
              <a:cs typeface="Calibri"/>
              <a:sym typeface="Calibri"/>
            </a:endParaRPr>
          </a:p>
        </p:txBody>
      </p:sp>
      <p:sp>
        <p:nvSpPr>
          <p:cNvPr id="112" name="Google Shape;112;p20"/>
          <p:cNvSpPr/>
          <p:nvPr/>
        </p:nvSpPr>
        <p:spPr>
          <a:xfrm flipH="1">
            <a:off x="8960968" y="4886797"/>
            <a:ext cx="1415441" cy="1415441"/>
          </a:xfrm>
          <a:custGeom>
            <a:avLst/>
            <a:gdLst/>
            <a:ahLst/>
            <a:cxnLst/>
            <a:rect l="l" t="t" r="r" b="b"/>
            <a:pathLst>
              <a:path w="1415441" h="1415441" extrusionOk="0">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7800"/>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dk1"/>
              </a:solidFill>
              <a:latin typeface="Calibri"/>
              <a:ea typeface="Calibri"/>
              <a:cs typeface="Calibri"/>
              <a:sym typeface="Calibri"/>
            </a:endParaRPr>
          </a:p>
        </p:txBody>
      </p:sp>
      <p:sp>
        <p:nvSpPr>
          <p:cNvPr id="113" name="Google Shape;113;p20"/>
          <p:cNvSpPr/>
          <p:nvPr/>
        </p:nvSpPr>
        <p:spPr>
          <a:xfrm rot="-5400000">
            <a:off x="7137284" y="3475173"/>
            <a:ext cx="1415441" cy="1415441"/>
          </a:xfrm>
          <a:custGeom>
            <a:avLst/>
            <a:gdLst/>
            <a:ahLst/>
            <a:cxnLst/>
            <a:rect l="l" t="t" r="r" b="b"/>
            <a:pathLst>
              <a:path w="1415441" h="1415441" extrusionOk="0">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C832"/>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dk1"/>
              </a:solidFill>
              <a:latin typeface="Calibri"/>
              <a:ea typeface="Calibri"/>
              <a:cs typeface="Calibri"/>
              <a:sym typeface="Calibri"/>
            </a:endParaRPr>
          </a:p>
        </p:txBody>
      </p:sp>
      <p:sp>
        <p:nvSpPr>
          <p:cNvPr id="114" name="Google Shape;114;p20"/>
          <p:cNvSpPr/>
          <p:nvPr/>
        </p:nvSpPr>
        <p:spPr>
          <a:xfrm rot="-5400000" flipH="1">
            <a:off x="7137284" y="4890614"/>
            <a:ext cx="1415441" cy="1415441"/>
          </a:xfrm>
          <a:custGeom>
            <a:avLst/>
            <a:gdLst/>
            <a:ahLst/>
            <a:cxnLst/>
            <a:rect l="l" t="t" r="r" b="b"/>
            <a:pathLst>
              <a:path w="1415441" h="1415441" extrusionOk="0">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C832"/>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507107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ext">
  <p:cSld name="Text">
    <p:bg>
      <p:bgPr>
        <a:solidFill>
          <a:schemeClr val="lt1"/>
        </a:solidFill>
        <a:effectLst/>
      </p:bgPr>
    </p:bg>
    <p:spTree>
      <p:nvGrpSpPr>
        <p:cNvPr id="1" name="Shape 115"/>
        <p:cNvGrpSpPr/>
        <p:nvPr/>
      </p:nvGrpSpPr>
      <p:grpSpPr>
        <a:xfrm>
          <a:off x="0" y="0"/>
          <a:ext cx="0" cy="0"/>
          <a:chOff x="0" y="0"/>
          <a:chExt cx="0" cy="0"/>
        </a:xfrm>
      </p:grpSpPr>
      <p:sp>
        <p:nvSpPr>
          <p:cNvPr id="116" name="Google Shape;116;p21"/>
          <p:cNvSpPr txBox="1">
            <a:spLocks noGrp="1"/>
          </p:cNvSpPr>
          <p:nvPr>
            <p:ph type="body" idx="1"/>
          </p:nvPr>
        </p:nvSpPr>
        <p:spPr>
          <a:xfrm>
            <a:off x="2286547" y="518519"/>
            <a:ext cx="1723200" cy="471989"/>
          </a:xfrm>
          <a:prstGeom prst="rect">
            <a:avLst/>
          </a:prstGeom>
          <a:noFill/>
          <a:ln>
            <a:noFill/>
          </a:ln>
        </p:spPr>
        <p:txBody>
          <a:bodyPr spcFirstLastPara="1" wrap="square" lIns="0" tIns="0" rIns="0" bIns="0" anchor="t" anchorCtr="0">
            <a:spAutoFit/>
          </a:bodyPr>
          <a:lstStyle>
            <a:lvl1pPr marL="609585" lvl="0" indent="-304792" algn="l" rtl="0">
              <a:lnSpc>
                <a:spcPct val="100000"/>
              </a:lnSpc>
              <a:spcBef>
                <a:spcPts val="0"/>
              </a:spcBef>
              <a:spcAft>
                <a:spcPts val="0"/>
              </a:spcAft>
              <a:buClr>
                <a:srgbClr val="0032AE"/>
              </a:buClr>
              <a:buSzPts val="2300"/>
              <a:buNone/>
              <a:defRPr sz="3067" b="0" i="0">
                <a:solidFill>
                  <a:srgbClr val="0032AE"/>
                </a:solidFill>
                <a:latin typeface="Arial"/>
                <a:ea typeface="Arial"/>
                <a:cs typeface="Arial"/>
                <a:sym typeface="Arial"/>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17" name="Google Shape;117;p21"/>
          <p:cNvSpPr txBox="1">
            <a:spLocks noGrp="1"/>
          </p:cNvSpPr>
          <p:nvPr>
            <p:ph type="body" idx="2"/>
          </p:nvPr>
        </p:nvSpPr>
        <p:spPr>
          <a:xfrm>
            <a:off x="2286545" y="1413873"/>
            <a:ext cx="6783600" cy="246400"/>
          </a:xfrm>
          <a:prstGeom prst="rect">
            <a:avLst/>
          </a:prstGeom>
          <a:noFill/>
          <a:ln>
            <a:noFill/>
          </a:ln>
        </p:spPr>
        <p:txBody>
          <a:bodyPr spcFirstLastPara="1" wrap="square" lIns="0" tIns="0" rIns="0" bIns="0" anchor="t" anchorCtr="0">
            <a:spAutoFit/>
          </a:bodyPr>
          <a:lstStyle>
            <a:lvl1pPr marL="609585" lvl="0" indent="-304792" algn="l" rtl="0">
              <a:lnSpc>
                <a:spcPct val="100000"/>
              </a:lnSpc>
              <a:spcBef>
                <a:spcPts val="0"/>
              </a:spcBef>
              <a:spcAft>
                <a:spcPts val="0"/>
              </a:spcAft>
              <a:buClr>
                <a:schemeClr val="dk1"/>
              </a:buClr>
              <a:buSzPts val="1200"/>
              <a:buNone/>
              <a:defRPr sz="1600" b="0" i="0">
                <a:solidFill>
                  <a:schemeClr val="dk1"/>
                </a:solidFill>
                <a:latin typeface="Arial"/>
                <a:ea typeface="Arial"/>
                <a:cs typeface="Arial"/>
                <a:sym typeface="Arial"/>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pic>
        <p:nvPicPr>
          <p:cNvPr id="118" name="Google Shape;118;p21" descr="Ein Bild, das Text enthält.&#10;&#10;Automatisch generierte Beschreibung"/>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0544863" y="6356295"/>
            <a:ext cx="1282700" cy="330200"/>
          </a:xfrm>
          <a:prstGeom prst="rect">
            <a:avLst/>
          </a:prstGeom>
          <a:noFill/>
          <a:ln>
            <a:noFill/>
          </a:ln>
        </p:spPr>
      </p:pic>
      <p:pic>
        <p:nvPicPr>
          <p:cNvPr id="119" name="Google Shape;119;p21" descr="Ein Bild, das Text enthält.&#10;&#10;Automatisch generierte Beschreibung"/>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364438" y="6245903"/>
            <a:ext cx="596900" cy="431800"/>
          </a:xfrm>
          <a:prstGeom prst="rect">
            <a:avLst/>
          </a:prstGeom>
          <a:noFill/>
          <a:ln>
            <a:noFill/>
          </a:ln>
        </p:spPr>
      </p:pic>
      <p:cxnSp>
        <p:nvCxnSpPr>
          <p:cNvPr id="120" name="Google Shape;120;p21"/>
          <p:cNvCxnSpPr/>
          <p:nvPr/>
        </p:nvCxnSpPr>
        <p:spPr>
          <a:xfrm>
            <a:off x="1061421" y="6266652"/>
            <a:ext cx="10766000" cy="0"/>
          </a:xfrm>
          <a:prstGeom prst="straightConnector1">
            <a:avLst/>
          </a:prstGeom>
          <a:noFill/>
          <a:ln w="19050" cap="flat" cmpd="sng">
            <a:solidFill>
              <a:srgbClr val="0032AE"/>
            </a:solidFill>
            <a:prstDash val="solid"/>
            <a:miter lim="800000"/>
            <a:headEnd type="none" w="sm" len="sm"/>
            <a:tailEnd type="none" w="sm" len="sm"/>
          </a:ln>
        </p:spPr>
      </p:cxnSp>
      <p:cxnSp>
        <p:nvCxnSpPr>
          <p:cNvPr id="121" name="Google Shape;121;p21"/>
          <p:cNvCxnSpPr/>
          <p:nvPr/>
        </p:nvCxnSpPr>
        <p:spPr>
          <a:xfrm>
            <a:off x="5845535" y="6508608"/>
            <a:ext cx="79200" cy="0"/>
          </a:xfrm>
          <a:prstGeom prst="straightConnector1">
            <a:avLst/>
          </a:prstGeom>
          <a:noFill/>
          <a:ln w="9525" cap="flat" cmpd="sng">
            <a:solidFill>
              <a:srgbClr val="0032AE"/>
            </a:solidFill>
            <a:prstDash val="solid"/>
            <a:miter lim="800000"/>
            <a:headEnd type="none" w="sm" len="sm"/>
            <a:tailEnd type="none" w="sm" len="sm"/>
          </a:ln>
        </p:spPr>
      </p:cxnSp>
      <p:sp>
        <p:nvSpPr>
          <p:cNvPr id="122" name="Google Shape;122;p21"/>
          <p:cNvSpPr/>
          <p:nvPr/>
        </p:nvSpPr>
        <p:spPr>
          <a:xfrm rot="10800000">
            <a:off x="10776560" y="1413876"/>
            <a:ext cx="1415441" cy="1415441"/>
          </a:xfrm>
          <a:custGeom>
            <a:avLst/>
            <a:gdLst/>
            <a:ahLst/>
            <a:cxnLst/>
            <a:rect l="l" t="t" r="r" b="b"/>
            <a:pathLst>
              <a:path w="1415441" h="1415441" extrusionOk="0">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C832"/>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dk1"/>
              </a:solidFill>
              <a:latin typeface="Calibri"/>
              <a:ea typeface="Calibri"/>
              <a:cs typeface="Calibri"/>
              <a:sym typeface="Calibri"/>
            </a:endParaRPr>
          </a:p>
        </p:txBody>
      </p:sp>
      <p:sp>
        <p:nvSpPr>
          <p:cNvPr id="123" name="Google Shape;123;p21"/>
          <p:cNvSpPr/>
          <p:nvPr/>
        </p:nvSpPr>
        <p:spPr>
          <a:xfrm flipH="1">
            <a:off x="9351564" y="4248110"/>
            <a:ext cx="1415441" cy="1415441"/>
          </a:xfrm>
          <a:custGeom>
            <a:avLst/>
            <a:gdLst/>
            <a:ahLst/>
            <a:cxnLst/>
            <a:rect l="l" t="t" r="r" b="b"/>
            <a:pathLst>
              <a:path w="1415441" h="1415441" extrusionOk="0">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0032AE"/>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dk1"/>
              </a:solidFill>
              <a:latin typeface="Calibri"/>
              <a:ea typeface="Calibri"/>
              <a:cs typeface="Calibri"/>
              <a:sym typeface="Calibri"/>
            </a:endParaRPr>
          </a:p>
        </p:txBody>
      </p:sp>
      <p:sp>
        <p:nvSpPr>
          <p:cNvPr id="124" name="Google Shape;124;p21"/>
          <p:cNvSpPr/>
          <p:nvPr/>
        </p:nvSpPr>
        <p:spPr>
          <a:xfrm flipH="1">
            <a:off x="9351564" y="2834236"/>
            <a:ext cx="1415441" cy="1415441"/>
          </a:xfrm>
          <a:custGeom>
            <a:avLst/>
            <a:gdLst/>
            <a:ahLst/>
            <a:cxnLst/>
            <a:rect l="l" t="t" r="r" b="b"/>
            <a:pathLst>
              <a:path w="1415441" h="1415441" extrusionOk="0">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64D2C8"/>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dk1"/>
              </a:solidFill>
              <a:latin typeface="Calibri"/>
              <a:ea typeface="Calibri"/>
              <a:cs typeface="Calibri"/>
              <a:sym typeface="Calibri"/>
            </a:endParaRPr>
          </a:p>
        </p:txBody>
      </p:sp>
      <p:sp>
        <p:nvSpPr>
          <p:cNvPr id="125" name="Google Shape;125;p21"/>
          <p:cNvSpPr/>
          <p:nvPr/>
        </p:nvSpPr>
        <p:spPr>
          <a:xfrm flipH="1">
            <a:off x="10767006" y="-1566"/>
            <a:ext cx="1415441" cy="1415441"/>
          </a:xfrm>
          <a:custGeom>
            <a:avLst/>
            <a:gdLst/>
            <a:ahLst/>
            <a:cxnLst/>
            <a:rect l="l" t="t" r="r" b="b"/>
            <a:pathLst>
              <a:path w="1415441" h="1415441" extrusionOk="0">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7800"/>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dk1"/>
              </a:solidFill>
              <a:latin typeface="Calibri"/>
              <a:ea typeface="Calibri"/>
              <a:cs typeface="Calibri"/>
              <a:sym typeface="Calibri"/>
            </a:endParaRPr>
          </a:p>
        </p:txBody>
      </p:sp>
      <p:sp>
        <p:nvSpPr>
          <p:cNvPr id="126" name="Google Shape;126;p21"/>
          <p:cNvSpPr/>
          <p:nvPr/>
        </p:nvSpPr>
        <p:spPr>
          <a:xfrm rot="-5400000" flipH="1">
            <a:off x="1" y="1415441"/>
            <a:ext cx="1415441" cy="1415441"/>
          </a:xfrm>
          <a:custGeom>
            <a:avLst/>
            <a:gdLst/>
            <a:ahLst/>
            <a:cxnLst/>
            <a:rect l="l" t="t" r="r" b="b"/>
            <a:pathLst>
              <a:path w="1415441" h="1415441" extrusionOk="0">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7800"/>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dk1"/>
              </a:solidFill>
              <a:latin typeface="Calibri"/>
              <a:ea typeface="Calibri"/>
              <a:cs typeface="Calibri"/>
              <a:sym typeface="Calibri"/>
            </a:endParaRPr>
          </a:p>
        </p:txBody>
      </p:sp>
      <p:sp>
        <p:nvSpPr>
          <p:cNvPr id="127" name="Google Shape;127;p21"/>
          <p:cNvSpPr/>
          <p:nvPr/>
        </p:nvSpPr>
        <p:spPr>
          <a:xfrm rot="-5400000">
            <a:off x="0" y="0"/>
            <a:ext cx="1415441" cy="1415441"/>
          </a:xfrm>
          <a:custGeom>
            <a:avLst/>
            <a:gdLst/>
            <a:ahLst/>
            <a:cxnLst/>
            <a:rect l="l" t="t" r="r" b="b"/>
            <a:pathLst>
              <a:path w="1415441" h="1415441" extrusionOk="0">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0032AE"/>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dk1"/>
              </a:solidFill>
              <a:latin typeface="Calibri"/>
              <a:ea typeface="Calibri"/>
              <a:cs typeface="Calibri"/>
              <a:sym typeface="Calibri"/>
            </a:endParaRPr>
          </a:p>
        </p:txBody>
      </p:sp>
      <p:sp>
        <p:nvSpPr>
          <p:cNvPr id="128" name="Google Shape;128;p21"/>
          <p:cNvSpPr txBox="1"/>
          <p:nvPr/>
        </p:nvSpPr>
        <p:spPr>
          <a:xfrm>
            <a:off x="5020887" y="6256256"/>
            <a:ext cx="1119600" cy="365200"/>
          </a:xfrm>
          <a:prstGeom prst="rect">
            <a:avLst/>
          </a:prstGeom>
          <a:noFill/>
          <a:ln>
            <a:noFill/>
          </a:ln>
        </p:spPr>
        <p:txBody>
          <a:bodyPr spcFirstLastPara="1" wrap="square" lIns="91433" tIns="45700" rIns="91433" bIns="45700" anchor="ctr" anchorCtr="0">
            <a:noAutofit/>
          </a:bodyPr>
          <a:lstStyle/>
          <a:p>
            <a:pPr marL="0" marR="0" lvl="0" indent="0" algn="l" rtl="0">
              <a:spcBef>
                <a:spcPts val="0"/>
              </a:spcBef>
              <a:spcAft>
                <a:spcPts val="0"/>
              </a:spcAft>
              <a:buNone/>
            </a:pPr>
            <a:r>
              <a:rPr lang="en-GB" sz="1200" b="0" i="0" u="none" strike="noStrike" cap="none">
                <a:solidFill>
                  <a:srgbClr val="0032AE"/>
                </a:solidFill>
                <a:latin typeface="Arial"/>
                <a:ea typeface="Arial"/>
                <a:cs typeface="Arial"/>
                <a:sym typeface="Arial"/>
              </a:rPr>
              <a:t>13.09.2023</a:t>
            </a:r>
            <a:endParaRPr sz="1200" b="0" i="0" u="none" strike="noStrike" cap="none">
              <a:solidFill>
                <a:srgbClr val="0032AE"/>
              </a:solidFill>
              <a:latin typeface="Arial"/>
              <a:ea typeface="Arial"/>
              <a:cs typeface="Arial"/>
              <a:sym typeface="Arial"/>
            </a:endParaRPr>
          </a:p>
        </p:txBody>
      </p:sp>
      <p:sp>
        <p:nvSpPr>
          <p:cNvPr id="129" name="Google Shape;129;p21"/>
          <p:cNvSpPr txBox="1"/>
          <p:nvPr/>
        </p:nvSpPr>
        <p:spPr>
          <a:xfrm>
            <a:off x="5885043" y="6245720"/>
            <a:ext cx="596800" cy="365200"/>
          </a:xfrm>
          <a:prstGeom prst="rect">
            <a:avLst/>
          </a:prstGeom>
          <a:noFill/>
          <a:ln>
            <a:noFill/>
          </a:ln>
        </p:spPr>
        <p:txBody>
          <a:bodyPr spcFirstLastPara="1" wrap="square" lIns="91433" tIns="45700" rIns="91433" bIns="45700" anchor="ctr" anchorCtr="0">
            <a:noAutofit/>
          </a:bodyPr>
          <a:lstStyle/>
          <a:p>
            <a:pPr marL="0" marR="0" lvl="0" indent="0" algn="l" rtl="0">
              <a:spcBef>
                <a:spcPts val="0"/>
              </a:spcBef>
              <a:spcAft>
                <a:spcPts val="0"/>
              </a:spcAft>
              <a:buNone/>
            </a:pPr>
            <a:fld id="{00000000-1234-1234-1234-123412341234}" type="slidenum">
              <a:rPr lang="en-GB" sz="1200" b="0" i="0" u="none" strike="noStrike" cap="none">
                <a:solidFill>
                  <a:srgbClr val="0032AE"/>
                </a:solidFill>
                <a:latin typeface="Arial"/>
                <a:ea typeface="Arial"/>
                <a:cs typeface="Arial"/>
                <a:sym typeface="Arial"/>
              </a:rPr>
              <a:pPr marL="0" marR="0" lvl="0" indent="0" algn="l" rtl="0">
                <a:spcBef>
                  <a:spcPts val="0"/>
                </a:spcBef>
                <a:spcAft>
                  <a:spcPts val="0"/>
                </a:spcAft>
                <a:buNone/>
              </a:pPr>
              <a:t>‹nr.›</a:t>
            </a:fld>
            <a:endParaRPr sz="1200" b="0" i="0" u="none" strike="noStrike" cap="none">
              <a:solidFill>
                <a:srgbClr val="0032AE"/>
              </a:solidFill>
              <a:latin typeface="Arial"/>
              <a:ea typeface="Arial"/>
              <a:cs typeface="Arial"/>
              <a:sym typeface="Arial"/>
            </a:endParaRPr>
          </a:p>
        </p:txBody>
      </p:sp>
    </p:spTree>
    <p:extLst>
      <p:ext uri="{BB962C8B-B14F-4D97-AF65-F5344CB8AC3E}">
        <p14:creationId xmlns:p14="http://schemas.microsoft.com/office/powerpoint/2010/main" val="506279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4DDE9-DE9C-415E-0D9A-A732C4283C0B}"/>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EC6C224C-8EAD-4E70-7C5B-F5C65E037B6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Content Placeholder 3">
            <a:extLst>
              <a:ext uri="{FF2B5EF4-FFF2-40B4-BE49-F238E27FC236}">
                <a16:creationId xmlns:a16="http://schemas.microsoft.com/office/drawing/2014/main" id="{0739261C-6EF3-7208-B9D9-B4FB8D773D1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Date Placeholder 4">
            <a:extLst>
              <a:ext uri="{FF2B5EF4-FFF2-40B4-BE49-F238E27FC236}">
                <a16:creationId xmlns:a16="http://schemas.microsoft.com/office/drawing/2014/main" id="{B66F6B26-4AC7-723B-0A1C-A8F5B676C3B9}"/>
              </a:ext>
            </a:extLst>
          </p:cNvPr>
          <p:cNvSpPr>
            <a:spLocks noGrp="1"/>
          </p:cNvSpPr>
          <p:nvPr>
            <p:ph type="dt" sz="half" idx="10"/>
          </p:nvPr>
        </p:nvSpPr>
        <p:spPr/>
        <p:txBody>
          <a:bodyPr/>
          <a:lstStyle/>
          <a:p>
            <a:fld id="{5BFB6142-0028-B64C-9AAA-F8701357258F}" type="datetimeFigureOut">
              <a:rPr lang="en-NL" smtClean="0"/>
              <a:t>11/26/2024</a:t>
            </a:fld>
            <a:endParaRPr lang="en-NL"/>
          </a:p>
        </p:txBody>
      </p:sp>
      <p:sp>
        <p:nvSpPr>
          <p:cNvPr id="6" name="Footer Placeholder 5">
            <a:extLst>
              <a:ext uri="{FF2B5EF4-FFF2-40B4-BE49-F238E27FC236}">
                <a16:creationId xmlns:a16="http://schemas.microsoft.com/office/drawing/2014/main" id="{E6712FE5-C1AC-4CC2-A29E-C16C001FE566}"/>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95F3D343-0352-79D5-8997-5EE24748389E}"/>
              </a:ext>
            </a:extLst>
          </p:cNvPr>
          <p:cNvSpPr>
            <a:spLocks noGrp="1"/>
          </p:cNvSpPr>
          <p:nvPr>
            <p:ph type="sldNum" sz="quarter" idx="12"/>
          </p:nvPr>
        </p:nvSpPr>
        <p:spPr/>
        <p:txBody>
          <a:bodyPr/>
          <a:lstStyle/>
          <a:p>
            <a:fld id="{DB4DA30C-975F-6441-BC55-17C9B2D996AF}" type="slidenum">
              <a:rPr lang="en-NL" smtClean="0"/>
              <a:t>‹nr.›</a:t>
            </a:fld>
            <a:endParaRPr lang="en-NL"/>
          </a:p>
        </p:txBody>
      </p:sp>
    </p:spTree>
    <p:extLst>
      <p:ext uri="{BB962C8B-B14F-4D97-AF65-F5344CB8AC3E}">
        <p14:creationId xmlns:p14="http://schemas.microsoft.com/office/powerpoint/2010/main" val="33301888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ext + Image (m)">
  <p:cSld name="Text + Image (m)">
    <p:spTree>
      <p:nvGrpSpPr>
        <p:cNvPr id="1" name="Shape 1537"/>
        <p:cNvGrpSpPr/>
        <p:nvPr/>
      </p:nvGrpSpPr>
      <p:grpSpPr>
        <a:xfrm>
          <a:off x="0" y="0"/>
          <a:ext cx="0" cy="0"/>
          <a:chOff x="0" y="0"/>
          <a:chExt cx="0" cy="0"/>
        </a:xfrm>
      </p:grpSpPr>
      <p:sp>
        <p:nvSpPr>
          <p:cNvPr id="1538" name="Google Shape;1538;p78"/>
          <p:cNvSpPr/>
          <p:nvPr/>
        </p:nvSpPr>
        <p:spPr>
          <a:xfrm>
            <a:off x="0" y="-367937"/>
            <a:ext cx="1405128" cy="246221"/>
          </a:xfrm>
          <a:prstGeom prst="roundRect">
            <a:avLst>
              <a:gd name="adj" fmla="val 0"/>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GB" sz="1600" b="1" cap="none">
                <a:solidFill>
                  <a:schemeClr val="accent1"/>
                </a:solidFill>
                <a:latin typeface="Calibri"/>
                <a:ea typeface="Calibri"/>
                <a:cs typeface="Calibri"/>
                <a:sym typeface="Calibri"/>
              </a:rPr>
              <a:t>Text + Image (m)</a:t>
            </a:r>
            <a:endParaRPr sz="1467"/>
          </a:p>
        </p:txBody>
      </p:sp>
      <p:sp>
        <p:nvSpPr>
          <p:cNvPr id="1539" name="Google Shape;1539;p78"/>
          <p:cNvSpPr txBox="1">
            <a:spLocks noGrp="1"/>
          </p:cNvSpPr>
          <p:nvPr>
            <p:ph type="body" idx="1"/>
          </p:nvPr>
        </p:nvSpPr>
        <p:spPr>
          <a:xfrm>
            <a:off x="720000" y="6060536"/>
            <a:ext cx="932400" cy="475200"/>
          </a:xfrm>
          <a:prstGeom prst="rect">
            <a:avLst/>
          </a:prstGeom>
          <a:blipFill rotWithShape="1">
            <a:blip r:embed="rId2" cstate="hqprint">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lvl1pPr marL="609585" lvl="0" indent="-304792" algn="l">
              <a:lnSpc>
                <a:spcPct val="90000"/>
              </a:lnSpc>
              <a:spcBef>
                <a:spcPts val="667"/>
              </a:spcBef>
              <a:spcAft>
                <a:spcPts val="0"/>
              </a:spcAft>
              <a:buSzPts val="100"/>
              <a:buFont typeface="Calibri"/>
              <a:buNone/>
              <a:defRPr sz="133"/>
            </a:lvl1pPr>
            <a:lvl2pPr marL="1219170" lvl="1" indent="-304792" algn="l">
              <a:lnSpc>
                <a:spcPct val="90000"/>
              </a:lnSpc>
              <a:spcBef>
                <a:spcPts val="667"/>
              </a:spcBef>
              <a:spcAft>
                <a:spcPts val="0"/>
              </a:spcAft>
              <a:buSzPts val="1400"/>
              <a:buNone/>
              <a:defRPr/>
            </a:lvl2pPr>
            <a:lvl3pPr marL="1828754" lvl="2" indent="-304792" algn="l">
              <a:lnSpc>
                <a:spcPct val="90000"/>
              </a:lnSpc>
              <a:spcBef>
                <a:spcPts val="667"/>
              </a:spcBef>
              <a:spcAft>
                <a:spcPts val="0"/>
              </a:spcAft>
              <a:buSzPts val="1400"/>
              <a:buNone/>
              <a:defRPr/>
            </a:lvl3pPr>
            <a:lvl4pPr marL="2438339" lvl="3" indent="-304792" algn="l">
              <a:lnSpc>
                <a:spcPct val="90000"/>
              </a:lnSpc>
              <a:spcBef>
                <a:spcPts val="667"/>
              </a:spcBef>
              <a:spcAft>
                <a:spcPts val="0"/>
              </a:spcAft>
              <a:buClr>
                <a:schemeClr val="accent1"/>
              </a:buClr>
              <a:buSzPts val="1400"/>
              <a:buNone/>
              <a:defRPr/>
            </a:lvl4pPr>
            <a:lvl5pPr marL="3047924" lvl="4" indent="-304792" algn="l">
              <a:lnSpc>
                <a:spcPct val="90000"/>
              </a:lnSpc>
              <a:spcBef>
                <a:spcPts val="667"/>
              </a:spcBef>
              <a:spcAft>
                <a:spcPts val="0"/>
              </a:spcAft>
              <a:buClr>
                <a:schemeClr val="accent3"/>
              </a:buClr>
              <a:buSzPts val="1400"/>
              <a:buNone/>
              <a:defRPr/>
            </a:lvl5pPr>
            <a:lvl6pPr marL="3657509" lvl="5" indent="-304792" algn="l">
              <a:lnSpc>
                <a:spcPct val="90000"/>
              </a:lnSpc>
              <a:spcBef>
                <a:spcPts val="667"/>
              </a:spcBef>
              <a:spcAft>
                <a:spcPts val="0"/>
              </a:spcAft>
              <a:buSzPts val="1400"/>
              <a:buNone/>
              <a:defRPr/>
            </a:lvl6pPr>
            <a:lvl7pPr marL="4267093" lvl="6" indent="-304792" algn="l">
              <a:lnSpc>
                <a:spcPct val="90000"/>
              </a:lnSpc>
              <a:spcBef>
                <a:spcPts val="667"/>
              </a:spcBef>
              <a:spcAft>
                <a:spcPts val="0"/>
              </a:spcAft>
              <a:buSzPts val="1400"/>
              <a:buNone/>
              <a:defRPr/>
            </a:lvl7pPr>
            <a:lvl8pPr marL="4876678" lvl="7" indent="-304792" algn="l">
              <a:lnSpc>
                <a:spcPct val="90000"/>
              </a:lnSpc>
              <a:spcBef>
                <a:spcPts val="667"/>
              </a:spcBef>
              <a:spcAft>
                <a:spcPts val="0"/>
              </a:spcAft>
              <a:buSzPts val="1400"/>
              <a:buNone/>
              <a:defRPr/>
            </a:lvl8pPr>
            <a:lvl9pPr marL="5486263" lvl="8" indent="-304792" algn="l">
              <a:lnSpc>
                <a:spcPct val="90000"/>
              </a:lnSpc>
              <a:spcBef>
                <a:spcPts val="667"/>
              </a:spcBef>
              <a:spcAft>
                <a:spcPts val="667"/>
              </a:spcAft>
              <a:buSzPts val="1400"/>
              <a:buNone/>
              <a:defRPr/>
            </a:lvl9pPr>
          </a:lstStyle>
          <a:p>
            <a:endParaRPr/>
          </a:p>
        </p:txBody>
      </p:sp>
      <p:sp>
        <p:nvSpPr>
          <p:cNvPr id="1540" name="Google Shape;1540;p78"/>
          <p:cNvSpPr txBox="1">
            <a:spLocks noGrp="1"/>
          </p:cNvSpPr>
          <p:nvPr>
            <p:ph type="body" idx="2"/>
          </p:nvPr>
        </p:nvSpPr>
        <p:spPr>
          <a:xfrm>
            <a:off x="708207" y="707795"/>
            <a:ext cx="36000" cy="396000"/>
          </a:xfrm>
          <a:prstGeom prst="rect">
            <a:avLst/>
          </a:prstGeom>
          <a:solidFill>
            <a:schemeClr val="accent1"/>
          </a:solidFill>
          <a:ln>
            <a:noFill/>
          </a:ln>
        </p:spPr>
        <p:txBody>
          <a:bodyPr spcFirstLastPara="1" wrap="square" lIns="0" tIns="0" rIns="0" bIns="0" anchor="t" anchorCtr="0">
            <a:noAutofit/>
          </a:bodyPr>
          <a:lstStyle>
            <a:lvl1pPr marL="609585" lvl="0" indent="-304792" algn="l">
              <a:lnSpc>
                <a:spcPct val="90000"/>
              </a:lnSpc>
              <a:spcBef>
                <a:spcPts val="667"/>
              </a:spcBef>
              <a:spcAft>
                <a:spcPts val="0"/>
              </a:spcAft>
              <a:buSzPts val="100"/>
              <a:buFont typeface="Calibri"/>
              <a:buNone/>
              <a:defRPr sz="133"/>
            </a:lvl1pPr>
            <a:lvl2pPr marL="1219170" lvl="1" indent="-304792" algn="l">
              <a:lnSpc>
                <a:spcPct val="90000"/>
              </a:lnSpc>
              <a:spcBef>
                <a:spcPts val="667"/>
              </a:spcBef>
              <a:spcAft>
                <a:spcPts val="0"/>
              </a:spcAft>
              <a:buSzPts val="1400"/>
              <a:buNone/>
              <a:defRPr/>
            </a:lvl2pPr>
            <a:lvl3pPr marL="1828754" lvl="2" indent="-304792" algn="l">
              <a:lnSpc>
                <a:spcPct val="90000"/>
              </a:lnSpc>
              <a:spcBef>
                <a:spcPts val="667"/>
              </a:spcBef>
              <a:spcAft>
                <a:spcPts val="0"/>
              </a:spcAft>
              <a:buSzPts val="1400"/>
              <a:buNone/>
              <a:defRPr/>
            </a:lvl3pPr>
            <a:lvl4pPr marL="2438339" lvl="3" indent="-304792" algn="l">
              <a:lnSpc>
                <a:spcPct val="90000"/>
              </a:lnSpc>
              <a:spcBef>
                <a:spcPts val="667"/>
              </a:spcBef>
              <a:spcAft>
                <a:spcPts val="0"/>
              </a:spcAft>
              <a:buClr>
                <a:schemeClr val="accent1"/>
              </a:buClr>
              <a:buSzPts val="1400"/>
              <a:buNone/>
              <a:defRPr/>
            </a:lvl4pPr>
            <a:lvl5pPr marL="3047924" lvl="4" indent="-304792" algn="l">
              <a:lnSpc>
                <a:spcPct val="90000"/>
              </a:lnSpc>
              <a:spcBef>
                <a:spcPts val="667"/>
              </a:spcBef>
              <a:spcAft>
                <a:spcPts val="0"/>
              </a:spcAft>
              <a:buClr>
                <a:schemeClr val="accent3"/>
              </a:buClr>
              <a:buSzPts val="1400"/>
              <a:buNone/>
              <a:defRPr/>
            </a:lvl5pPr>
            <a:lvl6pPr marL="3657509" lvl="5" indent="-304792" algn="l">
              <a:lnSpc>
                <a:spcPct val="90000"/>
              </a:lnSpc>
              <a:spcBef>
                <a:spcPts val="667"/>
              </a:spcBef>
              <a:spcAft>
                <a:spcPts val="0"/>
              </a:spcAft>
              <a:buSzPts val="1400"/>
              <a:buNone/>
              <a:defRPr/>
            </a:lvl6pPr>
            <a:lvl7pPr marL="4267093" lvl="6" indent="-304792" algn="l">
              <a:lnSpc>
                <a:spcPct val="90000"/>
              </a:lnSpc>
              <a:spcBef>
                <a:spcPts val="667"/>
              </a:spcBef>
              <a:spcAft>
                <a:spcPts val="0"/>
              </a:spcAft>
              <a:buSzPts val="1400"/>
              <a:buNone/>
              <a:defRPr/>
            </a:lvl7pPr>
            <a:lvl8pPr marL="4876678" lvl="7" indent="-304792" algn="l">
              <a:lnSpc>
                <a:spcPct val="90000"/>
              </a:lnSpc>
              <a:spcBef>
                <a:spcPts val="667"/>
              </a:spcBef>
              <a:spcAft>
                <a:spcPts val="0"/>
              </a:spcAft>
              <a:buSzPts val="1400"/>
              <a:buNone/>
              <a:defRPr/>
            </a:lvl8pPr>
            <a:lvl9pPr marL="5486263" lvl="8" indent="-304792" algn="l">
              <a:lnSpc>
                <a:spcPct val="90000"/>
              </a:lnSpc>
              <a:spcBef>
                <a:spcPts val="667"/>
              </a:spcBef>
              <a:spcAft>
                <a:spcPts val="667"/>
              </a:spcAft>
              <a:buSzPts val="1400"/>
              <a:buNone/>
              <a:defRPr/>
            </a:lvl9pPr>
          </a:lstStyle>
          <a:p>
            <a:endParaRPr/>
          </a:p>
        </p:txBody>
      </p:sp>
      <p:sp>
        <p:nvSpPr>
          <p:cNvPr id="1541" name="Google Shape;1541;p78"/>
          <p:cNvSpPr txBox="1">
            <a:spLocks noGrp="1"/>
          </p:cNvSpPr>
          <p:nvPr>
            <p:ph type="title"/>
          </p:nvPr>
        </p:nvSpPr>
        <p:spPr>
          <a:xfrm>
            <a:off x="865163" y="722313"/>
            <a:ext cx="4906987" cy="34221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42" name="Google Shape;1542;p78"/>
          <p:cNvSpPr>
            <a:spLocks noGrp="1"/>
          </p:cNvSpPr>
          <p:nvPr>
            <p:ph type="pic" idx="3"/>
          </p:nvPr>
        </p:nvSpPr>
        <p:spPr>
          <a:xfrm>
            <a:off x="6384889" y="722313"/>
            <a:ext cx="5078417" cy="5083175"/>
          </a:xfrm>
          <a:prstGeom prst="roundRect">
            <a:avLst>
              <a:gd name="adj" fmla="val 3310"/>
            </a:avLst>
          </a:prstGeom>
          <a:solidFill>
            <a:srgbClr val="F2F2F2"/>
          </a:solidFill>
          <a:ln>
            <a:noFill/>
          </a:ln>
        </p:spPr>
      </p:sp>
      <p:sp>
        <p:nvSpPr>
          <p:cNvPr id="1543" name="Google Shape;1543;p78"/>
          <p:cNvSpPr txBox="1">
            <a:spLocks noGrp="1"/>
          </p:cNvSpPr>
          <p:nvPr>
            <p:ph type="body" idx="4"/>
          </p:nvPr>
        </p:nvSpPr>
        <p:spPr>
          <a:xfrm>
            <a:off x="728695" y="1991184"/>
            <a:ext cx="5043456" cy="3814305"/>
          </a:xfrm>
          <a:prstGeom prst="rect">
            <a:avLst/>
          </a:prstGeom>
          <a:noFill/>
          <a:ln>
            <a:noFill/>
          </a:ln>
        </p:spPr>
        <p:txBody>
          <a:bodyPr spcFirstLastPara="1" wrap="square" lIns="0" tIns="0" rIns="0" bIns="0" anchor="t" anchorCtr="0">
            <a:noAutofit/>
          </a:bodyPr>
          <a:lstStyle>
            <a:lvl1pPr marL="609585" lvl="0" indent="-304792" algn="l">
              <a:lnSpc>
                <a:spcPct val="90000"/>
              </a:lnSpc>
              <a:spcBef>
                <a:spcPts val="667"/>
              </a:spcBef>
              <a:spcAft>
                <a:spcPts val="0"/>
              </a:spcAft>
              <a:buSzPts val="1400"/>
              <a:buFont typeface="Calibri"/>
              <a:buNone/>
              <a:defRPr/>
            </a:lvl1pPr>
            <a:lvl2pPr marL="1219170" lvl="1" indent="-304792" algn="l">
              <a:lnSpc>
                <a:spcPct val="90000"/>
              </a:lnSpc>
              <a:spcBef>
                <a:spcPts val="667"/>
              </a:spcBef>
              <a:spcAft>
                <a:spcPts val="0"/>
              </a:spcAft>
              <a:buSzPts val="1200"/>
              <a:buNone/>
              <a:defRPr/>
            </a:lvl2pPr>
            <a:lvl3pPr marL="1828754" lvl="2" indent="-304792" algn="l">
              <a:lnSpc>
                <a:spcPct val="90000"/>
              </a:lnSpc>
              <a:spcBef>
                <a:spcPts val="667"/>
              </a:spcBef>
              <a:spcAft>
                <a:spcPts val="0"/>
              </a:spcAft>
              <a:buSzPts val="1500"/>
              <a:buFont typeface="Calibri"/>
              <a:buNone/>
              <a:defRPr/>
            </a:lvl3pPr>
            <a:lvl4pPr marL="2438339" lvl="3" indent="-304792" algn="l">
              <a:lnSpc>
                <a:spcPct val="90000"/>
              </a:lnSpc>
              <a:spcBef>
                <a:spcPts val="667"/>
              </a:spcBef>
              <a:spcAft>
                <a:spcPts val="0"/>
              </a:spcAft>
              <a:buClr>
                <a:schemeClr val="accent1"/>
              </a:buClr>
              <a:buSzPts val="1500"/>
              <a:buNone/>
              <a:defRPr/>
            </a:lvl4pPr>
            <a:lvl5pPr marL="3047924" lvl="4" indent="-304792" algn="l">
              <a:lnSpc>
                <a:spcPct val="90000"/>
              </a:lnSpc>
              <a:spcBef>
                <a:spcPts val="667"/>
              </a:spcBef>
              <a:spcAft>
                <a:spcPts val="0"/>
              </a:spcAft>
              <a:buClr>
                <a:schemeClr val="accent3"/>
              </a:buClr>
              <a:buSzPts val="1500"/>
              <a:buNone/>
              <a:defRPr/>
            </a:lvl5pPr>
            <a:lvl6pPr marL="3657509" lvl="5" indent="-304792" algn="l">
              <a:lnSpc>
                <a:spcPct val="90000"/>
              </a:lnSpc>
              <a:spcBef>
                <a:spcPts val="667"/>
              </a:spcBef>
              <a:spcAft>
                <a:spcPts val="0"/>
              </a:spcAft>
              <a:buSzPts val="1500"/>
              <a:buNone/>
              <a:defRPr/>
            </a:lvl6pPr>
            <a:lvl7pPr marL="4267093" lvl="6" indent="-304792" algn="l">
              <a:lnSpc>
                <a:spcPct val="90000"/>
              </a:lnSpc>
              <a:spcBef>
                <a:spcPts val="667"/>
              </a:spcBef>
              <a:spcAft>
                <a:spcPts val="0"/>
              </a:spcAft>
              <a:buSzPts val="1100"/>
              <a:buFont typeface="Calibri"/>
              <a:buNone/>
              <a:defRPr/>
            </a:lvl7pPr>
            <a:lvl8pPr marL="4876678" lvl="7" indent="-304792" algn="l">
              <a:lnSpc>
                <a:spcPct val="90000"/>
              </a:lnSpc>
              <a:spcBef>
                <a:spcPts val="667"/>
              </a:spcBef>
              <a:spcAft>
                <a:spcPts val="0"/>
              </a:spcAft>
              <a:buSzPts val="1400"/>
              <a:buFont typeface="Calibri"/>
              <a:buNone/>
              <a:defRPr/>
            </a:lvl8pPr>
            <a:lvl9pPr marL="5486263" lvl="8" indent="-304792" algn="l">
              <a:lnSpc>
                <a:spcPct val="90000"/>
              </a:lnSpc>
              <a:spcBef>
                <a:spcPts val="667"/>
              </a:spcBef>
              <a:spcAft>
                <a:spcPts val="667"/>
              </a:spcAft>
              <a:buSzPts val="1200"/>
              <a:buFont typeface="Calibri"/>
              <a:buNone/>
              <a:defRPr/>
            </a:lvl9pPr>
          </a:lstStyle>
          <a:p>
            <a:endParaRPr/>
          </a:p>
        </p:txBody>
      </p:sp>
      <p:grpSp>
        <p:nvGrpSpPr>
          <p:cNvPr id="1544" name="Google Shape;1544;p78"/>
          <p:cNvGrpSpPr/>
          <p:nvPr/>
        </p:nvGrpSpPr>
        <p:grpSpPr>
          <a:xfrm>
            <a:off x="-3786438" y="0"/>
            <a:ext cx="3693387" cy="5359349"/>
            <a:chOff x="-3786437" y="0"/>
            <a:chExt cx="3693386" cy="5359349"/>
          </a:xfrm>
        </p:grpSpPr>
        <p:sp>
          <p:nvSpPr>
            <p:cNvPr id="1545" name="Google Shape;1545;p78"/>
            <p:cNvSpPr/>
            <p:nvPr/>
          </p:nvSpPr>
          <p:spPr>
            <a:xfrm>
              <a:off x="-3786165" y="0"/>
              <a:ext cx="3593091" cy="4641338"/>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35000" tIns="108000" rIns="135000" bIns="108000" anchor="t" anchorCtr="0">
              <a:noAutofit/>
            </a:bodyPr>
            <a:lstStyle/>
            <a:p>
              <a:pPr marL="0" marR="0" lvl="0" indent="0" algn="l" rtl="0">
                <a:lnSpc>
                  <a:spcPct val="90000"/>
                </a:lnSpc>
                <a:spcBef>
                  <a:spcPts val="0"/>
                </a:spcBef>
                <a:spcAft>
                  <a:spcPts val="0"/>
                </a:spcAft>
                <a:buNone/>
              </a:pPr>
              <a:r>
                <a:rPr lang="en-GB" sz="1467" b="1" cap="none">
                  <a:solidFill>
                    <a:schemeClr val="dk2"/>
                  </a:solidFill>
                  <a:latin typeface="Calibri"/>
                  <a:ea typeface="Calibri"/>
                  <a:cs typeface="Calibri"/>
                  <a:sym typeface="Calibri"/>
                </a:rPr>
                <a:t>CHOOSING TEXT LEVELS</a:t>
              </a:r>
              <a:endParaRPr sz="1467"/>
            </a:p>
          </p:txBody>
        </p:sp>
        <p:sp>
          <p:nvSpPr>
            <p:cNvPr id="1546" name="Google Shape;1546;p78"/>
            <p:cNvSpPr/>
            <p:nvPr/>
          </p:nvSpPr>
          <p:spPr>
            <a:xfrm>
              <a:off x="-3604183" y="1837484"/>
              <a:ext cx="180000" cy="1800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GB" sz="1067" b="1" i="0" u="none" strike="noStrike" cap="none">
                  <a:solidFill>
                    <a:srgbClr val="FFFFFF"/>
                  </a:solidFill>
                  <a:latin typeface="Calibri"/>
                  <a:ea typeface="Calibri"/>
                  <a:cs typeface="Calibri"/>
                  <a:sym typeface="Calibri"/>
                </a:rPr>
                <a:t>1</a:t>
              </a:r>
              <a:endParaRPr sz="1467"/>
            </a:p>
          </p:txBody>
        </p:sp>
        <p:sp>
          <p:nvSpPr>
            <p:cNvPr id="1547" name="Google Shape;1547;p78"/>
            <p:cNvSpPr/>
            <p:nvPr/>
          </p:nvSpPr>
          <p:spPr>
            <a:xfrm>
              <a:off x="-3319415" y="1837484"/>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4"/>
                </a:buClr>
                <a:buSzPts val="1100"/>
                <a:buFont typeface="Calibri"/>
                <a:buNone/>
              </a:pPr>
              <a:r>
                <a:rPr lang="en-GB" sz="1467" b="0" i="0" u="none" strike="noStrike" cap="none">
                  <a:solidFill>
                    <a:srgbClr val="000000"/>
                  </a:solidFill>
                  <a:latin typeface="Calibri"/>
                  <a:ea typeface="Calibri"/>
                  <a:cs typeface="Calibri"/>
                  <a:sym typeface="Calibri"/>
                </a:rPr>
                <a:t>Plain text #1</a:t>
              </a:r>
              <a:endParaRPr sz="1467"/>
            </a:p>
          </p:txBody>
        </p:sp>
        <p:sp>
          <p:nvSpPr>
            <p:cNvPr id="1548" name="Google Shape;1548;p78"/>
            <p:cNvSpPr/>
            <p:nvPr/>
          </p:nvSpPr>
          <p:spPr>
            <a:xfrm>
              <a:off x="-3604183" y="2128768"/>
              <a:ext cx="180000" cy="1800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GB" sz="1067" b="1" i="0" u="none" strike="noStrike" cap="none">
                  <a:solidFill>
                    <a:srgbClr val="FFFFFF"/>
                  </a:solidFill>
                  <a:latin typeface="Calibri"/>
                  <a:ea typeface="Calibri"/>
                  <a:cs typeface="Calibri"/>
                  <a:sym typeface="Calibri"/>
                </a:rPr>
                <a:t>2</a:t>
              </a:r>
              <a:endParaRPr sz="1467"/>
            </a:p>
          </p:txBody>
        </p:sp>
        <p:sp>
          <p:nvSpPr>
            <p:cNvPr id="1549" name="Google Shape;1549;p78"/>
            <p:cNvSpPr/>
            <p:nvPr/>
          </p:nvSpPr>
          <p:spPr>
            <a:xfrm>
              <a:off x="-3604183" y="1196113"/>
              <a:ext cx="3229047" cy="459227"/>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900"/>
                <a:buFont typeface="Calibri"/>
                <a:buNone/>
              </a:pPr>
              <a:r>
                <a:rPr lang="en-GB" sz="1200" b="0" i="0" u="none" strike="noStrike" cap="none">
                  <a:solidFill>
                    <a:srgbClr val="000000"/>
                  </a:solidFill>
                  <a:latin typeface="Calibri"/>
                  <a:ea typeface="Calibri"/>
                  <a:cs typeface="Calibri"/>
                  <a:sym typeface="Calibri"/>
                </a:rPr>
                <a:t>Under the tab </a:t>
              </a:r>
              <a:r>
                <a:rPr lang="en-GB" sz="1200" b="1" i="0" u="none" strike="noStrike" cap="none">
                  <a:solidFill>
                    <a:srgbClr val="000000"/>
                  </a:solidFill>
                  <a:latin typeface="Calibri"/>
                  <a:ea typeface="Calibri"/>
                  <a:cs typeface="Calibri"/>
                  <a:sym typeface="Calibri"/>
                </a:rPr>
                <a:t>‘Home’</a:t>
              </a:r>
              <a:r>
                <a:rPr lang="en-GB" sz="1200" b="0" i="0" u="none" strike="noStrike" cap="none">
                  <a:solidFill>
                    <a:srgbClr val="000000"/>
                  </a:solidFill>
                  <a:latin typeface="Calibri"/>
                  <a:ea typeface="Calibri"/>
                  <a:cs typeface="Calibri"/>
                  <a:sym typeface="Calibri"/>
                </a:rPr>
                <a:t>, use the </a:t>
              </a:r>
              <a:r>
                <a:rPr lang="en-GB" sz="1200" b="1" i="0" u="none" strike="noStrike" cap="none">
                  <a:solidFill>
                    <a:srgbClr val="000000"/>
                  </a:solidFill>
                  <a:latin typeface="Calibri"/>
                  <a:ea typeface="Calibri"/>
                  <a:cs typeface="Calibri"/>
                  <a:sym typeface="Calibri"/>
                </a:rPr>
                <a:t>list level-buttons</a:t>
              </a:r>
              <a:r>
                <a:rPr lang="en-GB" sz="1200" b="0" i="0" u="none" strike="noStrike" cap="none">
                  <a:solidFill>
                    <a:srgbClr val="000000"/>
                  </a:solidFill>
                  <a:latin typeface="Calibri"/>
                  <a:ea typeface="Calibri"/>
                  <a:cs typeface="Calibri"/>
                  <a:sym typeface="Calibri"/>
                </a:rPr>
                <a:t> to choose a text level. </a:t>
              </a:r>
              <a:br>
                <a:rPr lang="en-GB" sz="1200" b="0" i="0" u="none" strike="noStrike" cap="none">
                  <a:solidFill>
                    <a:srgbClr val="000000"/>
                  </a:solidFill>
                  <a:latin typeface="Calibri"/>
                  <a:ea typeface="Calibri"/>
                  <a:cs typeface="Calibri"/>
                  <a:sym typeface="Calibri"/>
                </a:rPr>
              </a:br>
              <a:r>
                <a:rPr lang="en-GB" sz="1200" b="0" i="0" u="none" strike="noStrike" cap="none">
                  <a:solidFill>
                    <a:srgbClr val="000000"/>
                  </a:solidFill>
                  <a:latin typeface="Calibri"/>
                  <a:ea typeface="Calibri"/>
                  <a:cs typeface="Calibri"/>
                  <a:sym typeface="Calibri"/>
                </a:rPr>
                <a:t>Choose from:</a:t>
              </a:r>
              <a:endParaRPr sz="1467"/>
            </a:p>
          </p:txBody>
        </p:sp>
        <p:sp>
          <p:nvSpPr>
            <p:cNvPr id="1550" name="Google Shape;1550;p78"/>
            <p:cNvSpPr/>
            <p:nvPr/>
          </p:nvSpPr>
          <p:spPr>
            <a:xfrm>
              <a:off x="-3319415" y="2128873"/>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4"/>
                </a:buClr>
                <a:buSzPts val="900"/>
                <a:buFont typeface="Calibri"/>
                <a:buNone/>
              </a:pPr>
              <a:r>
                <a:rPr lang="en-GB" sz="1200" b="0" i="0" u="none" strike="noStrike" cap="none">
                  <a:solidFill>
                    <a:srgbClr val="000000"/>
                  </a:solidFill>
                  <a:latin typeface="Calibri"/>
                  <a:ea typeface="Calibri"/>
                  <a:cs typeface="Calibri"/>
                  <a:sym typeface="Calibri"/>
                </a:rPr>
                <a:t>Plain text #2</a:t>
              </a:r>
              <a:endParaRPr sz="1467"/>
            </a:p>
          </p:txBody>
        </p:sp>
        <p:sp>
          <p:nvSpPr>
            <p:cNvPr id="1551" name="Google Shape;1551;p78"/>
            <p:cNvSpPr/>
            <p:nvPr/>
          </p:nvSpPr>
          <p:spPr>
            <a:xfrm>
              <a:off x="-3604183" y="2420052"/>
              <a:ext cx="180000" cy="1800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GB" sz="1067" b="1" i="0" u="none" strike="noStrike" cap="none">
                  <a:solidFill>
                    <a:srgbClr val="FFFFFF"/>
                  </a:solidFill>
                  <a:latin typeface="Calibri"/>
                  <a:ea typeface="Calibri"/>
                  <a:cs typeface="Calibri"/>
                  <a:sym typeface="Calibri"/>
                </a:rPr>
                <a:t>3</a:t>
              </a:r>
              <a:endParaRPr sz="1467"/>
            </a:p>
          </p:txBody>
        </p:sp>
        <p:sp>
          <p:nvSpPr>
            <p:cNvPr id="1552" name="Google Shape;1552;p78"/>
            <p:cNvSpPr/>
            <p:nvPr/>
          </p:nvSpPr>
          <p:spPr>
            <a:xfrm>
              <a:off x="-3319415" y="2420262"/>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EE7628"/>
                </a:buClr>
                <a:buSzPts val="1400"/>
                <a:buFont typeface="Arial"/>
                <a:buNone/>
              </a:pPr>
              <a:r>
                <a:rPr lang="en-GB" sz="1867" b="1" i="0" u="none" strike="noStrike" cap="none">
                  <a:solidFill>
                    <a:schemeClr val="dk2"/>
                  </a:solidFill>
                  <a:latin typeface="Calibri"/>
                  <a:ea typeface="Calibri"/>
                  <a:cs typeface="Calibri"/>
                  <a:sym typeface="Calibri"/>
                </a:rPr>
                <a:t>Heading #1</a:t>
              </a:r>
              <a:endParaRPr sz="1467"/>
            </a:p>
          </p:txBody>
        </p:sp>
        <p:sp>
          <p:nvSpPr>
            <p:cNvPr id="1553" name="Google Shape;1553;p78"/>
            <p:cNvSpPr/>
            <p:nvPr/>
          </p:nvSpPr>
          <p:spPr>
            <a:xfrm>
              <a:off x="-3604183" y="2711336"/>
              <a:ext cx="180000" cy="1800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GB" sz="1067" b="1" i="0" u="none" strike="noStrike" cap="none">
                  <a:solidFill>
                    <a:srgbClr val="FFFFFF"/>
                  </a:solidFill>
                  <a:latin typeface="Calibri"/>
                  <a:ea typeface="Calibri"/>
                  <a:cs typeface="Calibri"/>
                  <a:sym typeface="Calibri"/>
                </a:rPr>
                <a:t>4</a:t>
              </a:r>
              <a:endParaRPr sz="1467"/>
            </a:p>
          </p:txBody>
        </p:sp>
        <p:sp>
          <p:nvSpPr>
            <p:cNvPr id="1554" name="Google Shape;1554;p78"/>
            <p:cNvSpPr/>
            <p:nvPr/>
          </p:nvSpPr>
          <p:spPr>
            <a:xfrm>
              <a:off x="-3319415" y="2711651"/>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EE7628"/>
                </a:buClr>
                <a:buSzPts val="1400"/>
                <a:buFont typeface="Arial"/>
                <a:buNone/>
              </a:pPr>
              <a:r>
                <a:rPr lang="en-GB" sz="1867" b="1" i="0" u="none" strike="noStrike" cap="none">
                  <a:solidFill>
                    <a:schemeClr val="accent1"/>
                  </a:solidFill>
                  <a:latin typeface="Calibri"/>
                  <a:ea typeface="Calibri"/>
                  <a:cs typeface="Calibri"/>
                  <a:sym typeface="Calibri"/>
                </a:rPr>
                <a:t>Heading #2</a:t>
              </a:r>
              <a:endParaRPr sz="1467"/>
            </a:p>
          </p:txBody>
        </p:sp>
        <p:sp>
          <p:nvSpPr>
            <p:cNvPr id="1555" name="Google Shape;1555;p78"/>
            <p:cNvSpPr/>
            <p:nvPr/>
          </p:nvSpPr>
          <p:spPr>
            <a:xfrm>
              <a:off x="-3604183" y="3002620"/>
              <a:ext cx="180000" cy="1800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GB" sz="1067" b="1" i="0" u="none" strike="noStrike" cap="none">
                  <a:solidFill>
                    <a:srgbClr val="FFFFFF"/>
                  </a:solidFill>
                  <a:latin typeface="Calibri"/>
                  <a:ea typeface="Calibri"/>
                  <a:cs typeface="Calibri"/>
                  <a:sym typeface="Calibri"/>
                </a:rPr>
                <a:t>5</a:t>
              </a:r>
              <a:endParaRPr sz="1467"/>
            </a:p>
          </p:txBody>
        </p:sp>
        <p:sp>
          <p:nvSpPr>
            <p:cNvPr id="1556" name="Google Shape;1556;p78"/>
            <p:cNvSpPr/>
            <p:nvPr/>
          </p:nvSpPr>
          <p:spPr>
            <a:xfrm>
              <a:off x="-3319415" y="3003040"/>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400"/>
                <a:buFont typeface="Arial"/>
                <a:buNone/>
              </a:pPr>
              <a:r>
                <a:rPr lang="en-GB" sz="1867" b="1" i="0" u="none" strike="noStrike" cap="none">
                  <a:solidFill>
                    <a:schemeClr val="accent3"/>
                  </a:solidFill>
                  <a:latin typeface="Calibri"/>
                  <a:ea typeface="Calibri"/>
                  <a:cs typeface="Calibri"/>
                  <a:sym typeface="Calibri"/>
                </a:rPr>
                <a:t>Heading #3</a:t>
              </a:r>
              <a:endParaRPr sz="1467"/>
            </a:p>
          </p:txBody>
        </p:sp>
        <p:sp>
          <p:nvSpPr>
            <p:cNvPr id="1557" name="Google Shape;1557;p78"/>
            <p:cNvSpPr/>
            <p:nvPr/>
          </p:nvSpPr>
          <p:spPr>
            <a:xfrm>
              <a:off x="-3604183" y="3293904"/>
              <a:ext cx="180000" cy="1800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GB" sz="1067" b="1" i="0" u="none" strike="noStrike" cap="none">
                  <a:solidFill>
                    <a:srgbClr val="FFFFFF"/>
                  </a:solidFill>
                  <a:latin typeface="Calibri"/>
                  <a:ea typeface="Calibri"/>
                  <a:cs typeface="Calibri"/>
                  <a:sym typeface="Calibri"/>
                </a:rPr>
                <a:t>6</a:t>
              </a:r>
              <a:endParaRPr sz="1467"/>
            </a:p>
          </p:txBody>
        </p:sp>
        <p:sp>
          <p:nvSpPr>
            <p:cNvPr id="1558" name="Google Shape;1558;p78"/>
            <p:cNvSpPr/>
            <p:nvPr/>
          </p:nvSpPr>
          <p:spPr>
            <a:xfrm>
              <a:off x="-3319415" y="3585818"/>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4"/>
                </a:buClr>
                <a:buSzPts val="900"/>
                <a:buFont typeface="Calibri"/>
                <a:buNone/>
              </a:pPr>
              <a:r>
                <a:rPr lang="en-GB" sz="1200" b="0" i="0" u="none" strike="noStrike" cap="none">
                  <a:solidFill>
                    <a:srgbClr val="000000"/>
                  </a:solidFill>
                  <a:latin typeface="Calibri"/>
                  <a:ea typeface="Calibri"/>
                  <a:cs typeface="Calibri"/>
                  <a:sym typeface="Calibri"/>
                </a:rPr>
                <a:t>Source</a:t>
              </a:r>
              <a:endParaRPr sz="1467"/>
            </a:p>
          </p:txBody>
        </p:sp>
        <p:sp>
          <p:nvSpPr>
            <p:cNvPr id="1559" name="Google Shape;1559;p78"/>
            <p:cNvSpPr/>
            <p:nvPr/>
          </p:nvSpPr>
          <p:spPr>
            <a:xfrm>
              <a:off x="-3604183" y="3585188"/>
              <a:ext cx="180000" cy="1800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GB" sz="1067" b="1" i="0" u="none" strike="noStrike" cap="none">
                  <a:solidFill>
                    <a:srgbClr val="FFFFFF"/>
                  </a:solidFill>
                  <a:latin typeface="Calibri"/>
                  <a:ea typeface="Calibri"/>
                  <a:cs typeface="Calibri"/>
                  <a:sym typeface="Calibri"/>
                </a:rPr>
                <a:t>7</a:t>
              </a:r>
              <a:endParaRPr sz="1467"/>
            </a:p>
          </p:txBody>
        </p:sp>
        <p:sp>
          <p:nvSpPr>
            <p:cNvPr id="1560" name="Google Shape;1560;p78"/>
            <p:cNvSpPr/>
            <p:nvPr/>
          </p:nvSpPr>
          <p:spPr>
            <a:xfrm>
              <a:off x="-3325830" y="3877207"/>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2CA055"/>
                </a:buClr>
                <a:buSzPts val="1100"/>
                <a:buFont typeface="Calibri"/>
                <a:buNone/>
              </a:pPr>
              <a:r>
                <a:rPr lang="en-GB" sz="1467" b="0" i="0" u="none" strike="noStrike" cap="none">
                  <a:solidFill>
                    <a:srgbClr val="000000"/>
                  </a:solidFill>
                  <a:latin typeface="Calibri"/>
                  <a:ea typeface="Calibri"/>
                  <a:cs typeface="Calibri"/>
                  <a:sym typeface="Calibri"/>
                </a:rPr>
                <a:t>Plain text #1</a:t>
              </a:r>
              <a:endParaRPr sz="1467"/>
            </a:p>
          </p:txBody>
        </p:sp>
        <p:sp>
          <p:nvSpPr>
            <p:cNvPr id="1561" name="Google Shape;1561;p78"/>
            <p:cNvSpPr/>
            <p:nvPr/>
          </p:nvSpPr>
          <p:spPr>
            <a:xfrm>
              <a:off x="-3604183" y="3876472"/>
              <a:ext cx="180000" cy="1800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GB" sz="1067" b="1" i="0" u="none" strike="noStrike" cap="none">
                  <a:solidFill>
                    <a:srgbClr val="FFFFFF"/>
                  </a:solidFill>
                  <a:latin typeface="Calibri"/>
                  <a:ea typeface="Calibri"/>
                  <a:cs typeface="Calibri"/>
                  <a:sym typeface="Calibri"/>
                </a:rPr>
                <a:t>8</a:t>
              </a:r>
              <a:endParaRPr sz="1467"/>
            </a:p>
          </p:txBody>
        </p:sp>
        <p:sp>
          <p:nvSpPr>
            <p:cNvPr id="1562" name="Google Shape;1562;p78"/>
            <p:cNvSpPr/>
            <p:nvPr/>
          </p:nvSpPr>
          <p:spPr>
            <a:xfrm>
              <a:off x="-3319415" y="4168594"/>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4"/>
                </a:buClr>
                <a:buSzPts val="900"/>
                <a:buFont typeface="Calibri"/>
                <a:buNone/>
              </a:pPr>
              <a:r>
                <a:rPr lang="en-GB" sz="1200" b="0" i="0" u="none" strike="noStrike" cap="none">
                  <a:solidFill>
                    <a:srgbClr val="000000"/>
                  </a:solidFill>
                  <a:latin typeface="Calibri"/>
                  <a:ea typeface="Calibri"/>
                  <a:cs typeface="Calibri"/>
                  <a:sym typeface="Calibri"/>
                </a:rPr>
                <a:t>Plain text #2</a:t>
              </a:r>
              <a:endParaRPr sz="1467"/>
            </a:p>
          </p:txBody>
        </p:sp>
        <p:sp>
          <p:nvSpPr>
            <p:cNvPr id="1563" name="Google Shape;1563;p78"/>
            <p:cNvSpPr/>
            <p:nvPr/>
          </p:nvSpPr>
          <p:spPr>
            <a:xfrm>
              <a:off x="-3604183" y="4168594"/>
              <a:ext cx="180000" cy="1800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GB" sz="1067" b="1" i="0" u="none" strike="noStrike" cap="none">
                  <a:solidFill>
                    <a:srgbClr val="FFFFFF"/>
                  </a:solidFill>
                  <a:latin typeface="Calibri"/>
                  <a:ea typeface="Calibri"/>
                  <a:cs typeface="Calibri"/>
                  <a:sym typeface="Calibri"/>
                </a:rPr>
                <a:t>9</a:t>
              </a:r>
              <a:endParaRPr sz="1467"/>
            </a:p>
          </p:txBody>
        </p:sp>
        <p:sp>
          <p:nvSpPr>
            <p:cNvPr id="1564" name="Google Shape;1564;p78"/>
            <p:cNvSpPr/>
            <p:nvPr/>
          </p:nvSpPr>
          <p:spPr>
            <a:xfrm>
              <a:off x="-3319415" y="3294429"/>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400"/>
                <a:buFont typeface="Arial"/>
                <a:buNone/>
              </a:pPr>
              <a:r>
                <a:rPr lang="en-GB" sz="1867" b="1" i="0" u="none" strike="noStrike" cap="none">
                  <a:solidFill>
                    <a:schemeClr val="accent4"/>
                  </a:solidFill>
                  <a:latin typeface="Calibri"/>
                  <a:ea typeface="Calibri"/>
                  <a:cs typeface="Calibri"/>
                  <a:sym typeface="Calibri"/>
                </a:rPr>
                <a:t>Heading #4</a:t>
              </a:r>
              <a:endParaRPr sz="1467"/>
            </a:p>
          </p:txBody>
        </p:sp>
        <p:sp>
          <p:nvSpPr>
            <p:cNvPr id="1565" name="Google Shape;1565;p78"/>
            <p:cNvSpPr/>
            <p:nvPr/>
          </p:nvSpPr>
          <p:spPr>
            <a:xfrm>
              <a:off x="-3786437" y="4531349"/>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35000" tIns="108000" rIns="135000" bIns="108000" anchor="ctr" anchorCtr="0">
              <a:noAutofit/>
            </a:bodyPr>
            <a:lstStyle/>
            <a:p>
              <a:pPr marL="0" marR="0" lvl="0" indent="0" algn="l" rtl="0">
                <a:lnSpc>
                  <a:spcPct val="90000"/>
                </a:lnSpc>
                <a:spcBef>
                  <a:spcPts val="0"/>
                </a:spcBef>
                <a:spcAft>
                  <a:spcPts val="0"/>
                </a:spcAft>
                <a:buNone/>
              </a:pPr>
              <a:r>
                <a:rPr lang="en-GB" sz="1200" b="1" cap="none">
                  <a:solidFill>
                    <a:srgbClr val="211F26"/>
                  </a:solidFill>
                  <a:latin typeface="Calibri"/>
                  <a:ea typeface="Calibri"/>
                  <a:cs typeface="Calibri"/>
                  <a:sym typeface="Calibri"/>
                </a:rPr>
                <a:t>WANT TO KNOW MORE?</a:t>
              </a:r>
              <a:br>
                <a:rPr lang="en-GB" sz="1200" b="1" cap="none">
                  <a:solidFill>
                    <a:srgbClr val="211F26"/>
                  </a:solidFill>
                  <a:latin typeface="Calibri"/>
                  <a:ea typeface="Calibri"/>
                  <a:cs typeface="Calibri"/>
                  <a:sym typeface="Calibri"/>
                </a:rPr>
              </a:br>
              <a:r>
                <a:rPr lang="en-GB" sz="1200" cap="none">
                  <a:solidFill>
                    <a:srgbClr val="211F26"/>
                  </a:solidFill>
                  <a:latin typeface="Calibri"/>
                  <a:ea typeface="Calibri"/>
                  <a:cs typeface="Calibri"/>
                  <a:sym typeface="Calibri"/>
                </a:rPr>
                <a:t>Go to the tab</a:t>
              </a:r>
              <a:r>
                <a:rPr lang="en-GB" sz="1200" b="1" cap="none">
                  <a:solidFill>
                    <a:srgbClr val="211F26"/>
                  </a:solidFill>
                  <a:latin typeface="Calibri"/>
                  <a:ea typeface="Calibri"/>
                  <a:cs typeface="Calibri"/>
                  <a:sym typeface="Calibri"/>
                </a:rPr>
                <a:t> 'SLIDEBUILDER’ </a:t>
              </a:r>
              <a:r>
                <a:rPr lang="en-GB" sz="1200" cap="none">
                  <a:solidFill>
                    <a:srgbClr val="211F26"/>
                  </a:solidFill>
                  <a:latin typeface="Calibri"/>
                  <a:ea typeface="Calibri"/>
                  <a:cs typeface="Calibri"/>
                  <a:sym typeface="Calibri"/>
                </a:rPr>
                <a:t>and click</a:t>
              </a:r>
              <a:br>
                <a:rPr lang="en-GB" sz="1200" cap="none">
                  <a:solidFill>
                    <a:srgbClr val="211F26"/>
                  </a:solidFill>
                  <a:latin typeface="Calibri"/>
                  <a:ea typeface="Calibri"/>
                  <a:cs typeface="Calibri"/>
                  <a:sym typeface="Calibri"/>
                </a:rPr>
              </a:br>
              <a:r>
                <a:rPr lang="en-GB" sz="1200" cap="none">
                  <a:solidFill>
                    <a:srgbClr val="211F26"/>
                  </a:solidFill>
                  <a:latin typeface="Calibri"/>
                  <a:ea typeface="Calibri"/>
                  <a:cs typeface="Calibri"/>
                  <a:sym typeface="Calibri"/>
                </a:rPr>
                <a:t>on the button </a:t>
              </a:r>
              <a:r>
                <a:rPr lang="en-GB" sz="1200" b="1" cap="none">
                  <a:solidFill>
                    <a:srgbClr val="211F26"/>
                  </a:solidFill>
                  <a:latin typeface="Calibri"/>
                  <a:ea typeface="Calibri"/>
                  <a:cs typeface="Calibri"/>
                  <a:sym typeface="Calibri"/>
                </a:rPr>
                <a:t>‘INSPIRATION'</a:t>
              </a:r>
              <a:endParaRPr sz="1467"/>
            </a:p>
          </p:txBody>
        </p:sp>
        <p:grpSp>
          <p:nvGrpSpPr>
            <p:cNvPr id="1566" name="Google Shape;1566;p78"/>
            <p:cNvGrpSpPr/>
            <p:nvPr/>
          </p:nvGrpSpPr>
          <p:grpSpPr>
            <a:xfrm>
              <a:off x="-376736" y="4400186"/>
              <a:ext cx="283685" cy="283685"/>
              <a:chOff x="-510741" y="5913713"/>
              <a:chExt cx="267555" cy="267555"/>
            </a:xfrm>
          </p:grpSpPr>
          <p:sp>
            <p:nvSpPr>
              <p:cNvPr id="1567" name="Google Shape;1567;p78"/>
              <p:cNvSpPr/>
              <p:nvPr/>
            </p:nvSpPr>
            <p:spPr>
              <a:xfrm>
                <a:off x="-491853" y="5932072"/>
                <a:ext cx="230835" cy="230835"/>
              </a:xfrm>
              <a:prstGeom prst="ellipse">
                <a:avLst/>
              </a:prstGeom>
              <a:solidFill>
                <a:srgbClr val="211F26"/>
              </a:solidFill>
              <a:ln>
                <a:noFill/>
              </a:ln>
            </p:spPr>
            <p:txBody>
              <a:bodyPr spcFirstLastPara="1" wrap="square" lIns="135000" tIns="135000" rIns="135000" bIns="135000" anchor="ctr" anchorCtr="0">
                <a:noAutofit/>
              </a:bodyPr>
              <a:lstStyle/>
              <a:p>
                <a:pPr marL="0" marR="0" lvl="0" indent="0" algn="ctr" rtl="0">
                  <a:lnSpc>
                    <a:spcPct val="90000"/>
                  </a:lnSpc>
                  <a:spcBef>
                    <a:spcPts val="0"/>
                  </a:spcBef>
                  <a:spcAft>
                    <a:spcPts val="0"/>
                  </a:spcAft>
                  <a:buNone/>
                </a:pPr>
                <a:endParaRPr sz="1600" cap="none">
                  <a:solidFill>
                    <a:schemeClr val="lt1"/>
                  </a:solidFill>
                  <a:latin typeface="Calibri"/>
                  <a:ea typeface="Calibri"/>
                  <a:cs typeface="Calibri"/>
                  <a:sym typeface="Calibri"/>
                </a:endParaRPr>
              </a:p>
            </p:txBody>
          </p:sp>
          <p:sp>
            <p:nvSpPr>
              <p:cNvPr id="1568" name="Google Shape;1568;p78"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2000">
                  <a:solidFill>
                    <a:srgbClr val="211F26"/>
                  </a:solidFill>
                  <a:latin typeface="Calibri"/>
                  <a:ea typeface="Calibri"/>
                  <a:cs typeface="Calibri"/>
                  <a:sym typeface="Calibri"/>
                </a:endParaRPr>
              </a:p>
            </p:txBody>
          </p:sp>
        </p:grpSp>
        <p:grpSp>
          <p:nvGrpSpPr>
            <p:cNvPr id="1569" name="Google Shape;1569;p78"/>
            <p:cNvGrpSpPr/>
            <p:nvPr/>
          </p:nvGrpSpPr>
          <p:grpSpPr>
            <a:xfrm>
              <a:off x="-3605171" y="458674"/>
              <a:ext cx="3234311" cy="558875"/>
              <a:chOff x="-3605171" y="458674"/>
              <a:chExt cx="3234311" cy="558875"/>
            </a:xfrm>
          </p:grpSpPr>
          <p:sp>
            <p:nvSpPr>
              <p:cNvPr id="1570" name="Google Shape;1570;p78"/>
              <p:cNvSpPr/>
              <p:nvPr/>
            </p:nvSpPr>
            <p:spPr>
              <a:xfrm>
                <a:off x="-3604183" y="458674"/>
                <a:ext cx="393459" cy="184058"/>
              </a:xfrm>
              <a:prstGeom prst="rect">
                <a:avLst/>
              </a:prstGeom>
              <a:solidFill>
                <a:srgbClr val="F8F8F8"/>
              </a:solidFill>
              <a:ln>
                <a:noFill/>
              </a:ln>
            </p:spPr>
            <p:txBody>
              <a:bodyPr spcFirstLastPara="1" wrap="square" lIns="0" tIns="13500" rIns="0" bIns="0" anchor="t" anchorCtr="0">
                <a:noAutofit/>
              </a:bodyPr>
              <a:lstStyle/>
              <a:p>
                <a:pPr marL="0" marR="0" lvl="0" indent="0" algn="ctr" rtl="0">
                  <a:spcBef>
                    <a:spcPts val="0"/>
                  </a:spcBef>
                  <a:spcAft>
                    <a:spcPts val="0"/>
                  </a:spcAft>
                  <a:buNone/>
                </a:pPr>
                <a:r>
                  <a:rPr lang="en-GB" sz="933" b="1">
                    <a:solidFill>
                      <a:srgbClr val="211F26"/>
                    </a:solidFill>
                    <a:latin typeface="Calibri"/>
                    <a:ea typeface="Calibri"/>
                    <a:cs typeface="Calibri"/>
                    <a:sym typeface="Calibri"/>
                  </a:rPr>
                  <a:t>Home</a:t>
                </a:r>
                <a:endParaRPr sz="1467"/>
              </a:p>
            </p:txBody>
          </p:sp>
          <p:sp>
            <p:nvSpPr>
              <p:cNvPr id="1571" name="Google Shape;1571;p78"/>
              <p:cNvSpPr/>
              <p:nvPr/>
            </p:nvSpPr>
            <p:spPr>
              <a:xfrm>
                <a:off x="-3599184" y="621345"/>
                <a:ext cx="383782" cy="27171"/>
              </a:xfrm>
              <a:prstGeom prst="rect">
                <a:avLst/>
              </a:prstGeom>
              <a:solidFill>
                <a:srgbClr val="B74629"/>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67" b="1">
                  <a:solidFill>
                    <a:srgbClr val="211F26"/>
                  </a:solidFill>
                  <a:latin typeface="Calibri"/>
                  <a:ea typeface="Calibri"/>
                  <a:cs typeface="Calibri"/>
                  <a:sym typeface="Calibri"/>
                </a:endParaRPr>
              </a:p>
            </p:txBody>
          </p:sp>
          <p:grpSp>
            <p:nvGrpSpPr>
              <p:cNvPr id="1572" name="Google Shape;1572;p78"/>
              <p:cNvGrpSpPr/>
              <p:nvPr/>
            </p:nvGrpSpPr>
            <p:grpSpPr>
              <a:xfrm>
                <a:off x="-3386247" y="830871"/>
                <a:ext cx="139423" cy="109566"/>
                <a:chOff x="-2866744" y="827071"/>
                <a:chExt cx="168701" cy="132575"/>
              </a:xfrm>
            </p:grpSpPr>
            <p:grpSp>
              <p:nvGrpSpPr>
                <p:cNvPr id="1573" name="Google Shape;1573;p78"/>
                <p:cNvGrpSpPr/>
                <p:nvPr/>
              </p:nvGrpSpPr>
              <p:grpSpPr>
                <a:xfrm>
                  <a:off x="-2866744" y="827071"/>
                  <a:ext cx="168701" cy="132575"/>
                  <a:chOff x="-2866744" y="827071"/>
                  <a:chExt cx="168701" cy="132575"/>
                </a:xfrm>
              </p:grpSpPr>
              <p:cxnSp>
                <p:nvCxnSpPr>
                  <p:cNvPr id="1574" name="Google Shape;1574;p78"/>
                  <p:cNvCxnSpPr/>
                  <p:nvPr/>
                </p:nvCxnSpPr>
                <p:spPr>
                  <a:xfrm>
                    <a:off x="-2866744" y="827071"/>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575" name="Google Shape;1575;p78"/>
                  <p:cNvCxnSpPr/>
                  <p:nvPr/>
                </p:nvCxnSpPr>
                <p:spPr>
                  <a:xfrm>
                    <a:off x="-2866744" y="959646"/>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576" name="Google Shape;1576;p78"/>
                  <p:cNvCxnSpPr/>
                  <p:nvPr/>
                </p:nvCxnSpPr>
                <p:spPr>
                  <a:xfrm>
                    <a:off x="-2773990" y="926503"/>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577" name="Google Shape;1577;p78"/>
                  <p:cNvCxnSpPr/>
                  <p:nvPr/>
                </p:nvCxnSpPr>
                <p:spPr>
                  <a:xfrm>
                    <a:off x="-2773990" y="893359"/>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578" name="Google Shape;1578;p78"/>
                  <p:cNvCxnSpPr/>
                  <p:nvPr/>
                </p:nvCxnSpPr>
                <p:spPr>
                  <a:xfrm>
                    <a:off x="-2773990" y="860215"/>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1579" name="Google Shape;1579;p78"/>
                <p:cNvSpPr/>
                <p:nvPr/>
              </p:nvSpPr>
              <p:spPr>
                <a:xfrm>
                  <a:off x="-2866744" y="858737"/>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67" b="1">
                    <a:solidFill>
                      <a:srgbClr val="211F26"/>
                    </a:solidFill>
                    <a:latin typeface="Calibri"/>
                    <a:ea typeface="Calibri"/>
                    <a:cs typeface="Calibri"/>
                    <a:sym typeface="Calibri"/>
                  </a:endParaRPr>
                </a:p>
              </p:txBody>
            </p:sp>
          </p:grpSp>
          <p:grpSp>
            <p:nvGrpSpPr>
              <p:cNvPr id="1580" name="Google Shape;1580;p78"/>
              <p:cNvGrpSpPr/>
              <p:nvPr/>
            </p:nvGrpSpPr>
            <p:grpSpPr>
              <a:xfrm>
                <a:off x="-3605171" y="830871"/>
                <a:ext cx="139423" cy="109566"/>
                <a:chOff x="-2866744" y="518074"/>
                <a:chExt cx="168701" cy="132575"/>
              </a:xfrm>
            </p:grpSpPr>
            <p:grpSp>
              <p:nvGrpSpPr>
                <p:cNvPr id="1581" name="Google Shape;1581;p78"/>
                <p:cNvGrpSpPr/>
                <p:nvPr/>
              </p:nvGrpSpPr>
              <p:grpSpPr>
                <a:xfrm>
                  <a:off x="-2866744" y="518074"/>
                  <a:ext cx="168701" cy="132575"/>
                  <a:chOff x="-2866744" y="518074"/>
                  <a:chExt cx="168701" cy="132575"/>
                </a:xfrm>
              </p:grpSpPr>
              <p:cxnSp>
                <p:nvCxnSpPr>
                  <p:cNvPr id="1582" name="Google Shape;1582;p78"/>
                  <p:cNvCxnSpPr/>
                  <p:nvPr/>
                </p:nvCxnSpPr>
                <p:spPr>
                  <a:xfrm>
                    <a:off x="-2866744" y="518074"/>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583" name="Google Shape;1583;p78"/>
                  <p:cNvCxnSpPr/>
                  <p:nvPr/>
                </p:nvCxnSpPr>
                <p:spPr>
                  <a:xfrm>
                    <a:off x="-2866744" y="650649"/>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584" name="Google Shape;1584;p78"/>
                  <p:cNvCxnSpPr/>
                  <p:nvPr/>
                </p:nvCxnSpPr>
                <p:spPr>
                  <a:xfrm>
                    <a:off x="-2773990" y="617506"/>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585" name="Google Shape;1585;p78"/>
                  <p:cNvCxnSpPr/>
                  <p:nvPr/>
                </p:nvCxnSpPr>
                <p:spPr>
                  <a:xfrm>
                    <a:off x="-2773990" y="584362"/>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586" name="Google Shape;1586;p78"/>
                  <p:cNvCxnSpPr/>
                  <p:nvPr/>
                </p:nvCxnSpPr>
                <p:spPr>
                  <a:xfrm>
                    <a:off x="-2773990" y="551218"/>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1587" name="Google Shape;1587;p78"/>
                <p:cNvSpPr/>
                <p:nvPr/>
              </p:nvSpPr>
              <p:spPr>
                <a:xfrm flipH="1">
                  <a:off x="-2866744" y="549740"/>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67" b="1">
                    <a:solidFill>
                      <a:srgbClr val="211F26"/>
                    </a:solidFill>
                    <a:latin typeface="Calibri"/>
                    <a:ea typeface="Calibri"/>
                    <a:cs typeface="Calibri"/>
                    <a:sym typeface="Calibri"/>
                  </a:endParaRPr>
                </a:p>
              </p:txBody>
            </p:sp>
          </p:grpSp>
          <p:cxnSp>
            <p:nvCxnSpPr>
              <p:cNvPr id="1588" name="Google Shape;1588;p78"/>
              <p:cNvCxnSpPr/>
              <p:nvPr/>
            </p:nvCxnSpPr>
            <p:spPr>
              <a:xfrm rot="10800000" flipH="1">
                <a:off x="-3459956" y="588169"/>
                <a:ext cx="547687" cy="219076"/>
              </a:xfrm>
              <a:prstGeom prst="straightConnector1">
                <a:avLst/>
              </a:prstGeom>
              <a:noFill/>
              <a:ln w="19050" cap="rnd" cmpd="sng">
                <a:solidFill>
                  <a:schemeClr val="accent1"/>
                </a:solidFill>
                <a:prstDash val="solid"/>
                <a:round/>
                <a:headEnd type="oval" w="med" len="med"/>
                <a:tailEnd type="none" w="sm" len="sm"/>
              </a:ln>
            </p:spPr>
          </p:cxnSp>
          <p:cxnSp>
            <p:nvCxnSpPr>
              <p:cNvPr id="1589" name="Google Shape;1589;p78"/>
              <p:cNvCxnSpPr/>
              <p:nvPr/>
            </p:nvCxnSpPr>
            <p:spPr>
              <a:xfrm>
                <a:off x="-3224213" y="828675"/>
                <a:ext cx="319088" cy="0"/>
              </a:xfrm>
              <a:prstGeom prst="straightConnector1">
                <a:avLst/>
              </a:prstGeom>
              <a:noFill/>
              <a:ln w="19050" cap="rnd" cmpd="sng">
                <a:solidFill>
                  <a:schemeClr val="accent1"/>
                </a:solidFill>
                <a:prstDash val="solid"/>
                <a:round/>
                <a:headEnd type="oval" w="med" len="med"/>
                <a:tailEnd type="none" w="sm" len="sm"/>
              </a:ln>
            </p:spPr>
          </p:cxnSp>
          <p:sp>
            <p:nvSpPr>
              <p:cNvPr id="1590" name="Google Shape;1590;p78"/>
              <p:cNvSpPr/>
              <p:nvPr/>
            </p:nvSpPr>
            <p:spPr>
              <a:xfrm>
                <a:off x="-2559903" y="512179"/>
                <a:ext cx="2189042" cy="151083"/>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800"/>
                  <a:buFont typeface="Calibri"/>
                  <a:buNone/>
                </a:pPr>
                <a:r>
                  <a:rPr lang="en-GB" sz="1067" b="0" i="0" u="none" strike="noStrike" cap="none">
                    <a:solidFill>
                      <a:schemeClr val="dk1"/>
                    </a:solidFill>
                    <a:latin typeface="Calibri"/>
                    <a:ea typeface="Calibri"/>
                    <a:cs typeface="Calibri"/>
                    <a:sym typeface="Calibri"/>
                  </a:rPr>
                  <a:t>Text level down</a:t>
                </a:r>
                <a:endParaRPr sz="1467"/>
              </a:p>
            </p:txBody>
          </p:sp>
          <p:sp>
            <p:nvSpPr>
              <p:cNvPr id="1591" name="Google Shape;1591;p78"/>
              <p:cNvSpPr/>
              <p:nvPr/>
            </p:nvSpPr>
            <p:spPr>
              <a:xfrm>
                <a:off x="-2559903" y="819562"/>
                <a:ext cx="2189043" cy="142202"/>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800"/>
                  <a:buFont typeface="Calibri"/>
                  <a:buNone/>
                </a:pPr>
                <a:r>
                  <a:rPr lang="en-GB" sz="1067" b="0" i="0" u="none" strike="noStrike" cap="none">
                    <a:solidFill>
                      <a:schemeClr val="dk1"/>
                    </a:solidFill>
                    <a:latin typeface="Calibri"/>
                    <a:ea typeface="Calibri"/>
                    <a:cs typeface="Calibri"/>
                    <a:sym typeface="Calibri"/>
                  </a:rPr>
                  <a:t>Text level up</a:t>
                </a:r>
                <a:endParaRPr sz="1467"/>
              </a:p>
            </p:txBody>
          </p:sp>
          <p:grpSp>
            <p:nvGrpSpPr>
              <p:cNvPr id="1592" name="Google Shape;1592;p78"/>
              <p:cNvGrpSpPr/>
              <p:nvPr/>
            </p:nvGrpSpPr>
            <p:grpSpPr>
              <a:xfrm>
                <a:off x="-2916763" y="769168"/>
                <a:ext cx="268738" cy="248381"/>
                <a:chOff x="-2916763" y="769168"/>
                <a:chExt cx="268738" cy="248381"/>
              </a:xfrm>
            </p:grpSpPr>
            <p:sp>
              <p:nvSpPr>
                <p:cNvPr id="1593" name="Google Shape;1593;p78"/>
                <p:cNvSpPr/>
                <p:nvPr/>
              </p:nvSpPr>
              <p:spPr>
                <a:xfrm>
                  <a:off x="-2916763" y="769168"/>
                  <a:ext cx="268738" cy="248381"/>
                </a:xfrm>
                <a:prstGeom prst="rect">
                  <a:avLst/>
                </a:prstGeom>
                <a:solidFill>
                  <a:srgbClr val="FFFFFF"/>
                </a:solidFill>
                <a:ln w="9525" cap="flat" cmpd="sng">
                  <a:solidFill>
                    <a:srgbClr val="DADADA"/>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067" b="0">
                    <a:solidFill>
                      <a:srgbClr val="211F26"/>
                    </a:solidFill>
                    <a:latin typeface="Calibri"/>
                    <a:ea typeface="Calibri"/>
                    <a:cs typeface="Calibri"/>
                    <a:sym typeface="Calibri"/>
                  </a:endParaRPr>
                </a:p>
              </p:txBody>
            </p:sp>
            <p:grpSp>
              <p:nvGrpSpPr>
                <p:cNvPr id="1594" name="Google Shape;1594;p78"/>
                <p:cNvGrpSpPr/>
                <p:nvPr/>
              </p:nvGrpSpPr>
              <p:grpSpPr>
                <a:xfrm>
                  <a:off x="-2866744" y="827071"/>
                  <a:ext cx="168701" cy="132575"/>
                  <a:chOff x="-2866744" y="827071"/>
                  <a:chExt cx="168701" cy="132575"/>
                </a:xfrm>
              </p:grpSpPr>
              <p:cxnSp>
                <p:nvCxnSpPr>
                  <p:cNvPr id="1595" name="Google Shape;1595;p78"/>
                  <p:cNvCxnSpPr/>
                  <p:nvPr/>
                </p:nvCxnSpPr>
                <p:spPr>
                  <a:xfrm>
                    <a:off x="-2866744" y="827071"/>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596" name="Google Shape;1596;p78"/>
                  <p:cNvCxnSpPr/>
                  <p:nvPr/>
                </p:nvCxnSpPr>
                <p:spPr>
                  <a:xfrm>
                    <a:off x="-2866744" y="959646"/>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597" name="Google Shape;1597;p78"/>
                  <p:cNvCxnSpPr/>
                  <p:nvPr/>
                </p:nvCxnSpPr>
                <p:spPr>
                  <a:xfrm>
                    <a:off x="-2773990" y="926503"/>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598" name="Google Shape;1598;p78"/>
                  <p:cNvCxnSpPr/>
                  <p:nvPr/>
                </p:nvCxnSpPr>
                <p:spPr>
                  <a:xfrm>
                    <a:off x="-2773990" y="893359"/>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599" name="Google Shape;1599;p78"/>
                  <p:cNvCxnSpPr/>
                  <p:nvPr/>
                </p:nvCxnSpPr>
                <p:spPr>
                  <a:xfrm>
                    <a:off x="-2773990" y="860215"/>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1600" name="Google Shape;1600;p78"/>
                <p:cNvSpPr/>
                <p:nvPr/>
              </p:nvSpPr>
              <p:spPr>
                <a:xfrm>
                  <a:off x="-2866744" y="858737"/>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67" b="1">
                    <a:solidFill>
                      <a:srgbClr val="211F26"/>
                    </a:solidFill>
                    <a:latin typeface="Calibri"/>
                    <a:ea typeface="Calibri"/>
                    <a:cs typeface="Calibri"/>
                    <a:sym typeface="Calibri"/>
                  </a:endParaRPr>
                </a:p>
              </p:txBody>
            </p:sp>
          </p:grpSp>
          <p:grpSp>
            <p:nvGrpSpPr>
              <p:cNvPr id="1601" name="Google Shape;1601;p78"/>
              <p:cNvGrpSpPr/>
              <p:nvPr/>
            </p:nvGrpSpPr>
            <p:grpSpPr>
              <a:xfrm>
                <a:off x="-2916763" y="460171"/>
                <a:ext cx="268738" cy="248381"/>
                <a:chOff x="-2916763" y="460171"/>
                <a:chExt cx="268738" cy="248381"/>
              </a:xfrm>
            </p:grpSpPr>
            <p:sp>
              <p:nvSpPr>
                <p:cNvPr id="1602" name="Google Shape;1602;p78"/>
                <p:cNvSpPr/>
                <p:nvPr/>
              </p:nvSpPr>
              <p:spPr>
                <a:xfrm>
                  <a:off x="-2916763" y="460171"/>
                  <a:ext cx="268738" cy="248381"/>
                </a:xfrm>
                <a:prstGeom prst="rect">
                  <a:avLst/>
                </a:prstGeom>
                <a:solidFill>
                  <a:srgbClr val="FFFFFF"/>
                </a:solidFill>
                <a:ln w="9525" cap="flat" cmpd="sng">
                  <a:solidFill>
                    <a:srgbClr val="DADADA"/>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067" b="0">
                    <a:solidFill>
                      <a:srgbClr val="211F26"/>
                    </a:solidFill>
                    <a:latin typeface="Calibri"/>
                    <a:ea typeface="Calibri"/>
                    <a:cs typeface="Calibri"/>
                    <a:sym typeface="Calibri"/>
                  </a:endParaRPr>
                </a:p>
              </p:txBody>
            </p:sp>
            <p:grpSp>
              <p:nvGrpSpPr>
                <p:cNvPr id="1603" name="Google Shape;1603;p78"/>
                <p:cNvGrpSpPr/>
                <p:nvPr/>
              </p:nvGrpSpPr>
              <p:grpSpPr>
                <a:xfrm>
                  <a:off x="-2866744" y="518074"/>
                  <a:ext cx="168701" cy="132575"/>
                  <a:chOff x="-2866744" y="518074"/>
                  <a:chExt cx="168701" cy="132575"/>
                </a:xfrm>
              </p:grpSpPr>
              <p:cxnSp>
                <p:nvCxnSpPr>
                  <p:cNvPr id="1604" name="Google Shape;1604;p78"/>
                  <p:cNvCxnSpPr/>
                  <p:nvPr/>
                </p:nvCxnSpPr>
                <p:spPr>
                  <a:xfrm>
                    <a:off x="-2866744" y="518074"/>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605" name="Google Shape;1605;p78"/>
                  <p:cNvCxnSpPr/>
                  <p:nvPr/>
                </p:nvCxnSpPr>
                <p:spPr>
                  <a:xfrm>
                    <a:off x="-2866744" y="650649"/>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606" name="Google Shape;1606;p78"/>
                  <p:cNvCxnSpPr/>
                  <p:nvPr/>
                </p:nvCxnSpPr>
                <p:spPr>
                  <a:xfrm>
                    <a:off x="-2773990" y="617506"/>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607" name="Google Shape;1607;p78"/>
                  <p:cNvCxnSpPr/>
                  <p:nvPr/>
                </p:nvCxnSpPr>
                <p:spPr>
                  <a:xfrm>
                    <a:off x="-2773990" y="584362"/>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608" name="Google Shape;1608;p78"/>
                  <p:cNvCxnSpPr/>
                  <p:nvPr/>
                </p:nvCxnSpPr>
                <p:spPr>
                  <a:xfrm>
                    <a:off x="-2773990" y="551218"/>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1609" name="Google Shape;1609;p78"/>
                <p:cNvSpPr/>
                <p:nvPr/>
              </p:nvSpPr>
              <p:spPr>
                <a:xfrm flipH="1">
                  <a:off x="-2866744" y="549740"/>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67" b="1">
                    <a:solidFill>
                      <a:srgbClr val="211F26"/>
                    </a:solidFill>
                    <a:latin typeface="Calibri"/>
                    <a:ea typeface="Calibri"/>
                    <a:cs typeface="Calibri"/>
                    <a:sym typeface="Calibri"/>
                  </a:endParaRPr>
                </a:p>
              </p:txBody>
            </p:sp>
          </p:grpSp>
        </p:grpSp>
        <p:grpSp>
          <p:nvGrpSpPr>
            <p:cNvPr id="1610" name="Google Shape;1610;p78"/>
            <p:cNvGrpSpPr/>
            <p:nvPr/>
          </p:nvGrpSpPr>
          <p:grpSpPr>
            <a:xfrm>
              <a:off x="-938434" y="4663037"/>
              <a:ext cx="627798" cy="576693"/>
              <a:chOff x="-1753862" y="6112775"/>
              <a:chExt cx="759635" cy="697798"/>
            </a:xfrm>
          </p:grpSpPr>
          <p:grpSp>
            <p:nvGrpSpPr>
              <p:cNvPr id="1611" name="Google Shape;1611;p78"/>
              <p:cNvGrpSpPr/>
              <p:nvPr/>
            </p:nvGrpSpPr>
            <p:grpSpPr>
              <a:xfrm>
                <a:off x="-1484858" y="6112775"/>
                <a:ext cx="205431" cy="293286"/>
                <a:chOff x="4768" y="2783"/>
                <a:chExt cx="788" cy="1125"/>
              </a:xfrm>
            </p:grpSpPr>
            <p:sp>
              <p:nvSpPr>
                <p:cNvPr id="1612" name="Google Shape;1612;p78"/>
                <p:cNvSpPr/>
                <p:nvPr/>
              </p:nvSpPr>
              <p:spPr>
                <a:xfrm>
                  <a:off x="5001" y="3186"/>
                  <a:ext cx="319" cy="288"/>
                </a:xfrm>
                <a:custGeom>
                  <a:avLst/>
                  <a:gdLst/>
                  <a:ahLst/>
                  <a:cxnLst/>
                  <a:rect l="l" t="t" r="r" b="b"/>
                  <a:pathLst>
                    <a:path w="319" h="288" extrusionOk="0">
                      <a:moveTo>
                        <a:pt x="220" y="288"/>
                      </a:moveTo>
                      <a:lnTo>
                        <a:pt x="107" y="288"/>
                      </a:lnTo>
                      <a:lnTo>
                        <a:pt x="0" y="0"/>
                      </a:lnTo>
                      <a:lnTo>
                        <a:pt x="319" y="0"/>
                      </a:lnTo>
                      <a:lnTo>
                        <a:pt x="220" y="288"/>
                      </a:lnTo>
                      <a:close/>
                    </a:path>
                  </a:pathLst>
                </a:custGeom>
                <a:solidFill>
                  <a:srgbClr val="1FF52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200"/>
                    <a:buFont typeface="Calibri"/>
                    <a:buNone/>
                  </a:pPr>
                  <a:endParaRPr sz="267" b="0" i="0" u="none" strike="noStrike" cap="none">
                    <a:solidFill>
                      <a:srgbClr val="211F26"/>
                    </a:solidFill>
                    <a:latin typeface="Quattrocento Sans"/>
                    <a:ea typeface="Quattrocento Sans"/>
                    <a:cs typeface="Quattrocento Sans"/>
                    <a:sym typeface="Quattrocento Sans"/>
                  </a:endParaRPr>
                </a:p>
              </p:txBody>
            </p:sp>
            <p:sp>
              <p:nvSpPr>
                <p:cNvPr id="1613" name="Google Shape;1613;p78"/>
                <p:cNvSpPr/>
                <p:nvPr/>
              </p:nvSpPr>
              <p:spPr>
                <a:xfrm>
                  <a:off x="5022" y="3796"/>
                  <a:ext cx="282" cy="112"/>
                </a:xfrm>
                <a:custGeom>
                  <a:avLst/>
                  <a:gdLst/>
                  <a:ahLst/>
                  <a:cxnLst/>
                  <a:rect l="l" t="t" r="r" b="b"/>
                  <a:pathLst>
                    <a:path w="251" h="100" extrusionOk="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adFill>
                  <a:gsLst>
                    <a:gs pos="0">
                      <a:srgbClr val="9D9FA1"/>
                    </a:gs>
                    <a:gs pos="70000">
                      <a:srgbClr val="211F26"/>
                    </a:gs>
                    <a:gs pos="100000">
                      <a:srgbClr val="211F26"/>
                    </a:gs>
                  </a:gsLst>
                  <a:lin ang="2700000"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200"/>
                    <a:buFont typeface="Calibri"/>
                    <a:buNone/>
                  </a:pPr>
                  <a:endParaRPr sz="267" b="0" i="0" u="none" strike="noStrike" cap="none">
                    <a:solidFill>
                      <a:srgbClr val="211F26"/>
                    </a:solidFill>
                    <a:latin typeface="Quattrocento Sans"/>
                    <a:ea typeface="Quattrocento Sans"/>
                    <a:cs typeface="Quattrocento Sans"/>
                    <a:sym typeface="Quattrocento Sans"/>
                  </a:endParaRPr>
                </a:p>
              </p:txBody>
            </p:sp>
            <p:sp>
              <p:nvSpPr>
                <p:cNvPr id="1614" name="Google Shape;1614;p78"/>
                <p:cNvSpPr/>
                <p:nvPr/>
              </p:nvSpPr>
              <p:spPr>
                <a:xfrm>
                  <a:off x="4768" y="2783"/>
                  <a:ext cx="788" cy="966"/>
                </a:xfrm>
                <a:custGeom>
                  <a:avLst/>
                  <a:gdLst/>
                  <a:ahLst/>
                  <a:cxnLst/>
                  <a:rect l="l" t="t" r="r" b="b"/>
                  <a:pathLst>
                    <a:path w="702" h="860" extrusionOk="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adFill>
                  <a:gsLst>
                    <a:gs pos="0">
                      <a:srgbClr val="9D9FA1"/>
                    </a:gs>
                    <a:gs pos="70000">
                      <a:srgbClr val="211F26"/>
                    </a:gs>
                    <a:gs pos="100000">
                      <a:srgbClr val="211F26"/>
                    </a:gs>
                  </a:gsLst>
                  <a:lin ang="2700000"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200"/>
                    <a:buFont typeface="Calibri"/>
                    <a:buNone/>
                  </a:pPr>
                  <a:endParaRPr sz="267" b="0" i="0" u="none" strike="noStrike" cap="none">
                    <a:solidFill>
                      <a:srgbClr val="211F26"/>
                    </a:solidFill>
                    <a:latin typeface="Quattrocento Sans"/>
                    <a:ea typeface="Quattrocento Sans"/>
                    <a:cs typeface="Quattrocento Sans"/>
                    <a:sym typeface="Quattrocento Sans"/>
                  </a:endParaRPr>
                </a:p>
              </p:txBody>
            </p:sp>
          </p:grpSp>
          <p:sp>
            <p:nvSpPr>
              <p:cNvPr id="1615" name="Google Shape;1615;p78"/>
              <p:cNvSpPr txBox="1"/>
              <p:nvPr/>
            </p:nvSpPr>
            <p:spPr>
              <a:xfrm>
                <a:off x="-1753862" y="6420664"/>
                <a:ext cx="759635" cy="389909"/>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211F26"/>
                  </a:buClr>
                  <a:buSzPts val="800"/>
                  <a:buFont typeface="Calibri"/>
                  <a:buNone/>
                </a:pPr>
                <a:r>
                  <a:rPr lang="en-GB" sz="1067" b="0" i="0" u="none" strike="noStrike" cap="none">
                    <a:solidFill>
                      <a:srgbClr val="211F26"/>
                    </a:solidFill>
                    <a:latin typeface="Calibri"/>
                    <a:ea typeface="Calibri"/>
                    <a:cs typeface="Calibri"/>
                    <a:sym typeface="Calibri"/>
                  </a:rPr>
                  <a:t>Inspiration</a:t>
                </a:r>
                <a:endParaRPr sz="1467"/>
              </a:p>
            </p:txBody>
          </p:sp>
        </p:grpSp>
      </p:grpSp>
      <p:grpSp>
        <p:nvGrpSpPr>
          <p:cNvPr id="1616" name="Google Shape;1616;p78"/>
          <p:cNvGrpSpPr/>
          <p:nvPr/>
        </p:nvGrpSpPr>
        <p:grpSpPr>
          <a:xfrm>
            <a:off x="12377596" y="0"/>
            <a:ext cx="3693113" cy="5054643"/>
            <a:chOff x="-3786164" y="0"/>
            <a:chExt cx="3693113" cy="5054643"/>
          </a:xfrm>
        </p:grpSpPr>
        <p:sp>
          <p:nvSpPr>
            <p:cNvPr id="1617" name="Google Shape;1617;p78"/>
            <p:cNvSpPr/>
            <p:nvPr/>
          </p:nvSpPr>
          <p:spPr>
            <a:xfrm>
              <a:off x="-3786164" y="0"/>
              <a:ext cx="3593091" cy="4391599"/>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35000" tIns="108000" rIns="135000" bIns="108000" anchor="t" anchorCtr="0">
              <a:noAutofit/>
            </a:bodyPr>
            <a:lstStyle/>
            <a:p>
              <a:pPr marL="0" marR="0" lvl="0" indent="0" algn="l" rtl="0">
                <a:lnSpc>
                  <a:spcPct val="90000"/>
                </a:lnSpc>
                <a:spcBef>
                  <a:spcPts val="0"/>
                </a:spcBef>
                <a:spcAft>
                  <a:spcPts val="0"/>
                </a:spcAft>
                <a:buNone/>
              </a:pPr>
              <a:r>
                <a:rPr lang="en-GB" sz="1467" b="1" cap="none">
                  <a:solidFill>
                    <a:schemeClr val="accent1"/>
                  </a:solidFill>
                  <a:latin typeface="Calibri"/>
                  <a:ea typeface="Calibri"/>
                  <a:cs typeface="Calibri"/>
                  <a:sym typeface="Calibri"/>
                </a:rPr>
                <a:t>INSERT/EDIT AN IMAGE</a:t>
              </a:r>
              <a:endParaRPr sz="1467"/>
            </a:p>
          </p:txBody>
        </p:sp>
        <p:sp>
          <p:nvSpPr>
            <p:cNvPr id="1618" name="Google Shape;1618;p78"/>
            <p:cNvSpPr/>
            <p:nvPr/>
          </p:nvSpPr>
          <p:spPr>
            <a:xfrm>
              <a:off x="-3786164" y="4226643"/>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35000" tIns="108000" rIns="135000" bIns="108000" anchor="ctr" anchorCtr="0">
              <a:noAutofit/>
            </a:bodyPr>
            <a:lstStyle/>
            <a:p>
              <a:pPr marL="0" marR="0" lvl="0" indent="0" algn="l" rtl="0">
                <a:lnSpc>
                  <a:spcPct val="90000"/>
                </a:lnSpc>
                <a:spcBef>
                  <a:spcPts val="0"/>
                </a:spcBef>
                <a:spcAft>
                  <a:spcPts val="0"/>
                </a:spcAft>
                <a:buNone/>
              </a:pPr>
              <a:r>
                <a:rPr lang="en-GB" sz="1200" b="1" cap="none">
                  <a:solidFill>
                    <a:srgbClr val="211F26"/>
                  </a:solidFill>
                  <a:latin typeface="Calibri"/>
                  <a:ea typeface="Calibri"/>
                  <a:cs typeface="Calibri"/>
                  <a:sym typeface="Calibri"/>
                </a:rPr>
                <a:t>WANT TO KNOW MORE?</a:t>
              </a:r>
              <a:br>
                <a:rPr lang="en-GB" sz="1200" b="1" cap="none">
                  <a:solidFill>
                    <a:srgbClr val="211F26"/>
                  </a:solidFill>
                  <a:latin typeface="Calibri"/>
                  <a:ea typeface="Calibri"/>
                  <a:cs typeface="Calibri"/>
                  <a:sym typeface="Calibri"/>
                </a:rPr>
              </a:br>
              <a:r>
                <a:rPr lang="en-GB" sz="1200" cap="none">
                  <a:solidFill>
                    <a:srgbClr val="211F26"/>
                  </a:solidFill>
                  <a:latin typeface="Calibri"/>
                  <a:ea typeface="Calibri"/>
                  <a:cs typeface="Calibri"/>
                  <a:sym typeface="Calibri"/>
                </a:rPr>
                <a:t>Go to the tab</a:t>
              </a:r>
              <a:r>
                <a:rPr lang="en-GB" sz="1200" b="1" cap="none">
                  <a:solidFill>
                    <a:srgbClr val="211F26"/>
                  </a:solidFill>
                  <a:latin typeface="Calibri"/>
                  <a:ea typeface="Calibri"/>
                  <a:cs typeface="Calibri"/>
                  <a:sym typeface="Calibri"/>
                </a:rPr>
                <a:t> 'SLIDEBUILDER’ </a:t>
              </a:r>
              <a:r>
                <a:rPr lang="en-GB" sz="1200" cap="none">
                  <a:solidFill>
                    <a:srgbClr val="211F26"/>
                  </a:solidFill>
                  <a:latin typeface="Calibri"/>
                  <a:ea typeface="Calibri"/>
                  <a:cs typeface="Calibri"/>
                  <a:sym typeface="Calibri"/>
                </a:rPr>
                <a:t>and click</a:t>
              </a:r>
              <a:br>
                <a:rPr lang="en-GB" sz="1200" cap="none">
                  <a:solidFill>
                    <a:srgbClr val="211F26"/>
                  </a:solidFill>
                  <a:latin typeface="Calibri"/>
                  <a:ea typeface="Calibri"/>
                  <a:cs typeface="Calibri"/>
                  <a:sym typeface="Calibri"/>
                </a:rPr>
              </a:br>
              <a:r>
                <a:rPr lang="en-GB" sz="1200" cap="none">
                  <a:solidFill>
                    <a:srgbClr val="211F26"/>
                  </a:solidFill>
                  <a:latin typeface="Calibri"/>
                  <a:ea typeface="Calibri"/>
                  <a:cs typeface="Calibri"/>
                  <a:sym typeface="Calibri"/>
                </a:rPr>
                <a:t>on the button </a:t>
              </a:r>
              <a:r>
                <a:rPr lang="en-GB" sz="1200" b="1" cap="none">
                  <a:solidFill>
                    <a:srgbClr val="211F26"/>
                  </a:solidFill>
                  <a:latin typeface="Calibri"/>
                  <a:ea typeface="Calibri"/>
                  <a:cs typeface="Calibri"/>
                  <a:sym typeface="Calibri"/>
                </a:rPr>
                <a:t>‘INSPIRATION'</a:t>
              </a:r>
              <a:endParaRPr sz="1467"/>
            </a:p>
          </p:txBody>
        </p:sp>
        <p:sp>
          <p:nvSpPr>
            <p:cNvPr id="1619" name="Google Shape;1619;p78"/>
            <p:cNvSpPr/>
            <p:nvPr/>
          </p:nvSpPr>
          <p:spPr>
            <a:xfrm>
              <a:off x="-3603587" y="46532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GB" sz="1067" b="1" i="0" u="none" strike="noStrike" cap="none">
                  <a:solidFill>
                    <a:srgbClr val="FFFFFF"/>
                  </a:solidFill>
                  <a:latin typeface="Calibri"/>
                  <a:ea typeface="Calibri"/>
                  <a:cs typeface="Calibri"/>
                  <a:sym typeface="Calibri"/>
                </a:rPr>
                <a:t>1</a:t>
              </a:r>
              <a:endParaRPr sz="1467"/>
            </a:p>
          </p:txBody>
        </p:sp>
        <p:sp>
          <p:nvSpPr>
            <p:cNvPr id="1620" name="Google Shape;1620;p78"/>
            <p:cNvSpPr/>
            <p:nvPr/>
          </p:nvSpPr>
          <p:spPr>
            <a:xfrm>
              <a:off x="-3319416" y="465323"/>
              <a:ext cx="3008779" cy="661851"/>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900"/>
                <a:buFont typeface="Calibri"/>
                <a:buNone/>
              </a:pPr>
              <a:r>
                <a:rPr lang="en-GB" sz="1200" b="0" i="0" u="none" strike="noStrike" cap="none">
                  <a:solidFill>
                    <a:srgbClr val="000000"/>
                  </a:solidFill>
                  <a:latin typeface="Calibri"/>
                  <a:ea typeface="Calibri"/>
                  <a:cs typeface="Calibri"/>
                  <a:sym typeface="Calibri"/>
                </a:rPr>
                <a:t>If necessary, delete the existing image</a:t>
              </a:r>
              <a:br>
                <a:rPr lang="en-GB" sz="1200" b="0" i="0" u="none" strike="noStrike" cap="none">
                  <a:solidFill>
                    <a:srgbClr val="000000"/>
                  </a:solidFill>
                  <a:latin typeface="Calibri"/>
                  <a:ea typeface="Calibri"/>
                  <a:cs typeface="Calibri"/>
                  <a:sym typeface="Calibri"/>
                </a:rPr>
              </a:br>
              <a:r>
                <a:rPr lang="en-GB" sz="1200" b="0" i="0" u="none" strike="noStrike" cap="none">
                  <a:solidFill>
                    <a:srgbClr val="000000"/>
                  </a:solidFill>
                  <a:latin typeface="Calibri"/>
                  <a:ea typeface="Calibri"/>
                  <a:cs typeface="Calibri"/>
                  <a:sym typeface="Calibri"/>
                </a:rPr>
                <a:t>by using the </a:t>
              </a:r>
              <a:r>
                <a:rPr lang="en-GB" sz="1200" b="1" i="0" u="none" strike="noStrike" cap="none">
                  <a:solidFill>
                    <a:srgbClr val="000000"/>
                  </a:solidFill>
                  <a:latin typeface="Calibri"/>
                  <a:ea typeface="Calibri"/>
                  <a:cs typeface="Calibri"/>
                  <a:sym typeface="Calibri"/>
                </a:rPr>
                <a:t>‘Backspace key’</a:t>
              </a:r>
              <a:r>
                <a:rPr lang="en-GB" sz="1200" b="0" i="0" u="none" strike="noStrike" cap="none">
                  <a:solidFill>
                    <a:srgbClr val="000000"/>
                  </a:solidFill>
                  <a:latin typeface="Calibri"/>
                  <a:ea typeface="Calibri"/>
                  <a:cs typeface="Calibri"/>
                  <a:sym typeface="Calibri"/>
                </a:rPr>
                <a:t>. Select the placeholder, go to the tab </a:t>
              </a:r>
              <a:r>
                <a:rPr lang="en-GB" sz="1200" b="1" i="0" u="none" strike="noStrike" cap="none">
                  <a:solidFill>
                    <a:srgbClr val="000000"/>
                  </a:solidFill>
                  <a:latin typeface="Calibri"/>
                  <a:ea typeface="Calibri"/>
                  <a:cs typeface="Calibri"/>
                  <a:sym typeface="Calibri"/>
                </a:rPr>
                <a:t>‘Slidebuilder’</a:t>
              </a:r>
              <a:r>
                <a:rPr lang="en-GB" sz="1200" b="0" i="0" u="none" strike="noStrike" cap="none">
                  <a:solidFill>
                    <a:srgbClr val="000000"/>
                  </a:solidFill>
                  <a:latin typeface="Calibri"/>
                  <a:ea typeface="Calibri"/>
                  <a:cs typeface="Calibri"/>
                  <a:sym typeface="Calibri"/>
                </a:rPr>
                <a:t> and click on the button </a:t>
              </a:r>
              <a:r>
                <a:rPr lang="en-GB" sz="1200" b="1" i="0" u="none" strike="noStrike" cap="none">
                  <a:solidFill>
                    <a:srgbClr val="000000"/>
                  </a:solidFill>
                  <a:latin typeface="Calibri"/>
                  <a:ea typeface="Calibri"/>
                  <a:cs typeface="Calibri"/>
                  <a:sym typeface="Calibri"/>
                </a:rPr>
                <a:t>‘Images’</a:t>
              </a:r>
              <a:r>
                <a:rPr lang="en-GB" sz="1200" b="0" i="0" u="none" strike="noStrike" cap="none">
                  <a:solidFill>
                    <a:srgbClr val="000000"/>
                  </a:solidFill>
                  <a:latin typeface="Calibri"/>
                  <a:ea typeface="Calibri"/>
                  <a:cs typeface="Calibri"/>
                  <a:sym typeface="Calibri"/>
                </a:rPr>
                <a:t>.</a:t>
              </a:r>
              <a:endParaRPr sz="1200" b="0" i="0" u="none" strike="noStrike" cap="none">
                <a:solidFill>
                  <a:srgbClr val="000000"/>
                </a:solidFill>
                <a:latin typeface="Calibri"/>
                <a:ea typeface="Calibri"/>
                <a:cs typeface="Calibri"/>
                <a:sym typeface="Calibri"/>
              </a:endParaRPr>
            </a:p>
          </p:txBody>
        </p:sp>
        <p:sp>
          <p:nvSpPr>
            <p:cNvPr id="1621" name="Google Shape;1621;p78"/>
            <p:cNvSpPr/>
            <p:nvPr/>
          </p:nvSpPr>
          <p:spPr>
            <a:xfrm>
              <a:off x="-3603587" y="181118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GB" sz="1067" b="1" i="0" u="none" strike="noStrike" cap="none">
                  <a:solidFill>
                    <a:srgbClr val="FFFFFF"/>
                  </a:solidFill>
                  <a:latin typeface="Calibri"/>
                  <a:ea typeface="Calibri"/>
                  <a:cs typeface="Calibri"/>
                  <a:sym typeface="Calibri"/>
                </a:rPr>
                <a:t>2</a:t>
              </a:r>
              <a:endParaRPr sz="1467"/>
            </a:p>
          </p:txBody>
        </p:sp>
        <p:sp>
          <p:nvSpPr>
            <p:cNvPr id="1622" name="Google Shape;1622;p78"/>
            <p:cNvSpPr/>
            <p:nvPr/>
          </p:nvSpPr>
          <p:spPr>
            <a:xfrm>
              <a:off x="-3319415" y="1811185"/>
              <a:ext cx="2944682" cy="32633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900"/>
                <a:buFont typeface="Calibri"/>
                <a:buNone/>
              </a:pPr>
              <a:r>
                <a:rPr lang="en-GB" sz="1200" b="0" i="0" u="none" strike="noStrike" cap="none">
                  <a:solidFill>
                    <a:srgbClr val="000000"/>
                  </a:solidFill>
                  <a:latin typeface="Calibri"/>
                  <a:ea typeface="Calibri"/>
                  <a:cs typeface="Calibri"/>
                  <a:sym typeface="Calibri"/>
                </a:rPr>
                <a:t>Select the preferred category and image</a:t>
              </a:r>
              <a:br>
                <a:rPr lang="en-GB" sz="1200" b="0" i="0" u="none" strike="noStrike" cap="none">
                  <a:solidFill>
                    <a:srgbClr val="000000"/>
                  </a:solidFill>
                  <a:latin typeface="Calibri"/>
                  <a:ea typeface="Calibri"/>
                  <a:cs typeface="Calibri"/>
                  <a:sym typeface="Calibri"/>
                </a:rPr>
              </a:br>
              <a:r>
                <a:rPr lang="en-GB" sz="1200" b="0" i="0" u="none" strike="noStrike" cap="none">
                  <a:solidFill>
                    <a:srgbClr val="000000"/>
                  </a:solidFill>
                  <a:latin typeface="Calibri"/>
                  <a:ea typeface="Calibri"/>
                  <a:cs typeface="Calibri"/>
                  <a:sym typeface="Calibri"/>
                </a:rPr>
                <a:t>and click on  </a:t>
              </a:r>
              <a:r>
                <a:rPr lang="en-GB" sz="1200" b="1" i="0" u="none" strike="noStrike" cap="none">
                  <a:solidFill>
                    <a:srgbClr val="000000"/>
                  </a:solidFill>
                  <a:latin typeface="Calibri"/>
                  <a:ea typeface="Calibri"/>
                  <a:cs typeface="Calibri"/>
                  <a:sym typeface="Calibri"/>
                </a:rPr>
                <a:t>‘Insert’</a:t>
              </a:r>
              <a:r>
                <a:rPr lang="en-GB" sz="1200" b="0" i="0" u="none" strike="noStrike" cap="none">
                  <a:solidFill>
                    <a:srgbClr val="000000"/>
                  </a:solidFill>
                  <a:latin typeface="Calibri"/>
                  <a:ea typeface="Calibri"/>
                  <a:cs typeface="Calibri"/>
                  <a:sym typeface="Calibri"/>
                </a:rPr>
                <a:t>.</a:t>
              </a:r>
              <a:endParaRPr sz="1467"/>
            </a:p>
          </p:txBody>
        </p:sp>
        <p:sp>
          <p:nvSpPr>
            <p:cNvPr id="1623" name="Google Shape;1623;p78"/>
            <p:cNvSpPr/>
            <p:nvPr/>
          </p:nvSpPr>
          <p:spPr>
            <a:xfrm>
              <a:off x="-3319415" y="2245760"/>
              <a:ext cx="825500" cy="209550"/>
            </a:xfrm>
            <a:prstGeom prst="rect">
              <a:avLst/>
            </a:prstGeom>
            <a:solidFill>
              <a:srgbClr val="1FF524"/>
            </a:solid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r>
                <a:rPr lang="en-GB" sz="1067" b="1">
                  <a:solidFill>
                    <a:srgbClr val="211F26"/>
                  </a:solidFill>
                  <a:latin typeface="Calibri"/>
                  <a:ea typeface="Calibri"/>
                  <a:cs typeface="Calibri"/>
                  <a:sym typeface="Calibri"/>
                </a:rPr>
                <a:t>Insert</a:t>
              </a:r>
              <a:endParaRPr sz="1467"/>
            </a:p>
          </p:txBody>
        </p:sp>
        <p:sp>
          <p:nvSpPr>
            <p:cNvPr id="1624" name="Google Shape;1624;p78"/>
            <p:cNvSpPr/>
            <p:nvPr/>
          </p:nvSpPr>
          <p:spPr>
            <a:xfrm>
              <a:off x="-3603587" y="263483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GB" sz="1067" b="1" i="0" u="none" strike="noStrike" cap="none">
                  <a:solidFill>
                    <a:srgbClr val="FFFFFF"/>
                  </a:solidFill>
                  <a:latin typeface="Calibri"/>
                  <a:ea typeface="Calibri"/>
                  <a:cs typeface="Calibri"/>
                  <a:sym typeface="Calibri"/>
                </a:rPr>
                <a:t>3</a:t>
              </a:r>
              <a:endParaRPr sz="1467"/>
            </a:p>
          </p:txBody>
        </p:sp>
        <p:sp>
          <p:nvSpPr>
            <p:cNvPr id="1625" name="Google Shape;1625;p78"/>
            <p:cNvSpPr/>
            <p:nvPr/>
          </p:nvSpPr>
          <p:spPr>
            <a:xfrm>
              <a:off x="-3319415" y="2634835"/>
              <a:ext cx="2944682" cy="794165"/>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900"/>
                <a:buFont typeface="Calibri"/>
                <a:buNone/>
              </a:pPr>
              <a:r>
                <a:rPr lang="en-GB" sz="1200" b="0" i="0" u="none" strike="noStrike" cap="none">
                  <a:solidFill>
                    <a:srgbClr val="000000"/>
                  </a:solidFill>
                  <a:latin typeface="Calibri"/>
                  <a:ea typeface="Calibri"/>
                  <a:cs typeface="Calibri"/>
                  <a:sym typeface="Calibri"/>
                </a:rPr>
                <a:t>To scale or drag the image, go to the tab </a:t>
              </a:r>
              <a:r>
                <a:rPr lang="en-GB" sz="1200" b="1" i="0" u="none" strike="noStrike" cap="none">
                  <a:solidFill>
                    <a:srgbClr val="000000"/>
                  </a:solidFill>
                  <a:latin typeface="Calibri"/>
                  <a:ea typeface="Calibri"/>
                  <a:cs typeface="Calibri"/>
                  <a:sym typeface="Calibri"/>
                </a:rPr>
                <a:t>‘Picture Tools - Format’</a:t>
              </a:r>
              <a:r>
                <a:rPr lang="en-GB" sz="1200" b="0" i="0" u="none" strike="noStrike" cap="none">
                  <a:solidFill>
                    <a:srgbClr val="000000"/>
                  </a:solidFill>
                  <a:latin typeface="Calibri"/>
                  <a:ea typeface="Calibri"/>
                  <a:cs typeface="Calibri"/>
                  <a:sym typeface="Calibri"/>
                </a:rPr>
                <a:t> and click on</a:t>
              </a:r>
              <a:br>
                <a:rPr lang="en-GB" sz="1200" b="0" i="0" u="none" strike="noStrike" cap="none">
                  <a:solidFill>
                    <a:srgbClr val="000000"/>
                  </a:solidFill>
                  <a:latin typeface="Calibri"/>
                  <a:ea typeface="Calibri"/>
                  <a:cs typeface="Calibri"/>
                  <a:sym typeface="Calibri"/>
                </a:rPr>
              </a:br>
              <a:r>
                <a:rPr lang="en-GB" sz="1200" b="0" i="0" u="none" strike="noStrike" cap="none">
                  <a:solidFill>
                    <a:srgbClr val="000000"/>
                  </a:solidFill>
                  <a:latin typeface="Calibri"/>
                  <a:ea typeface="Calibri"/>
                  <a:cs typeface="Calibri"/>
                  <a:sym typeface="Calibri"/>
                </a:rPr>
                <a:t>the button </a:t>
              </a:r>
              <a:r>
                <a:rPr lang="en-GB" sz="1200" b="1" i="0" u="none" strike="noStrike" cap="none">
                  <a:solidFill>
                    <a:srgbClr val="000000"/>
                  </a:solidFill>
                  <a:latin typeface="Calibri"/>
                  <a:ea typeface="Calibri"/>
                  <a:cs typeface="Calibri"/>
                  <a:sym typeface="Calibri"/>
                </a:rPr>
                <a:t>‘Crop’</a:t>
              </a:r>
              <a:r>
                <a:rPr lang="en-GB" sz="1200" b="0" i="0" u="none" strike="noStrike" cap="none">
                  <a:solidFill>
                    <a:srgbClr val="000000"/>
                  </a:solidFill>
                  <a:latin typeface="Calibri"/>
                  <a:ea typeface="Calibri"/>
                  <a:cs typeface="Calibri"/>
                  <a:sym typeface="Calibri"/>
                </a:rPr>
                <a:t>. Scale the image itself with</a:t>
              </a:r>
              <a:br>
                <a:rPr lang="en-GB" sz="1200" b="0" i="0" u="none" strike="noStrike" cap="none">
                  <a:solidFill>
                    <a:srgbClr val="000000"/>
                  </a:solidFill>
                  <a:latin typeface="Calibri"/>
                  <a:ea typeface="Calibri"/>
                  <a:cs typeface="Calibri"/>
                  <a:sym typeface="Calibri"/>
                </a:rPr>
              </a:br>
              <a:r>
                <a:rPr lang="en-GB" sz="1200" b="0" i="0" u="none" strike="noStrike" cap="none">
                  <a:solidFill>
                    <a:srgbClr val="000000"/>
                  </a:solidFill>
                  <a:latin typeface="Calibri"/>
                  <a:ea typeface="Calibri"/>
                  <a:cs typeface="Calibri"/>
                  <a:sym typeface="Calibri"/>
                </a:rPr>
                <a:t>the spheres and scale the image frame with the brackets.</a:t>
              </a:r>
              <a:endParaRPr sz="1467"/>
            </a:p>
          </p:txBody>
        </p:sp>
        <p:grpSp>
          <p:nvGrpSpPr>
            <p:cNvPr id="1626" name="Google Shape;1626;p78"/>
            <p:cNvGrpSpPr/>
            <p:nvPr/>
          </p:nvGrpSpPr>
          <p:grpSpPr>
            <a:xfrm>
              <a:off x="-3414453" y="3534339"/>
              <a:ext cx="514284" cy="506545"/>
              <a:chOff x="12617641" y="3403239"/>
              <a:chExt cx="752963" cy="741634"/>
            </a:xfrm>
          </p:grpSpPr>
          <p:grpSp>
            <p:nvGrpSpPr>
              <p:cNvPr id="1627" name="Google Shape;1627;p78"/>
              <p:cNvGrpSpPr/>
              <p:nvPr/>
            </p:nvGrpSpPr>
            <p:grpSpPr>
              <a:xfrm>
                <a:off x="12771530" y="3403239"/>
                <a:ext cx="467176" cy="448491"/>
                <a:chOff x="12782157" y="3403239"/>
                <a:chExt cx="467176" cy="448491"/>
              </a:xfrm>
            </p:grpSpPr>
            <p:grpSp>
              <p:nvGrpSpPr>
                <p:cNvPr id="1628" name="Google Shape;1628;p78"/>
                <p:cNvGrpSpPr/>
                <p:nvPr/>
              </p:nvGrpSpPr>
              <p:grpSpPr>
                <a:xfrm>
                  <a:off x="12782157" y="3403239"/>
                  <a:ext cx="412976" cy="396132"/>
                  <a:chOff x="13554906" y="3320109"/>
                  <a:chExt cx="443917" cy="425811"/>
                </a:xfrm>
              </p:grpSpPr>
              <p:grpSp>
                <p:nvGrpSpPr>
                  <p:cNvPr id="1629" name="Google Shape;1629;p78"/>
                  <p:cNvGrpSpPr/>
                  <p:nvPr/>
                </p:nvGrpSpPr>
                <p:grpSpPr>
                  <a:xfrm>
                    <a:off x="13554906" y="3320109"/>
                    <a:ext cx="443917" cy="425811"/>
                    <a:chOff x="12909684" y="1276143"/>
                    <a:chExt cx="443917" cy="425811"/>
                  </a:xfrm>
                </p:grpSpPr>
                <p:sp>
                  <p:nvSpPr>
                    <p:cNvPr id="1630" name="Google Shape;1630;p78"/>
                    <p:cNvSpPr/>
                    <p:nvPr/>
                  </p:nvSpPr>
                  <p:spPr>
                    <a:xfrm>
                      <a:off x="12909689" y="1276143"/>
                      <a:ext cx="443912" cy="425811"/>
                    </a:xfrm>
                    <a:prstGeom prst="rect">
                      <a:avLst/>
                    </a:prstGeom>
                    <a:noFill/>
                    <a:ln w="12700" cap="flat" cmpd="sng">
                      <a:solidFill>
                        <a:srgbClr val="818181"/>
                      </a:solidFill>
                      <a:prstDash val="dash"/>
                      <a:miter lim="800000"/>
                      <a:headEnd type="none" w="sm" len="sm"/>
                      <a:tailEnd type="none" w="sm" len="sm"/>
                    </a:ln>
                  </p:spPr>
                  <p:txBody>
                    <a:bodyPr spcFirstLastPara="1" wrap="square" lIns="81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sp>
                  <p:nvSpPr>
                    <p:cNvPr id="1631" name="Google Shape;1631;p78"/>
                    <p:cNvSpPr/>
                    <p:nvPr/>
                  </p:nvSpPr>
                  <p:spPr>
                    <a:xfrm>
                      <a:off x="12909684" y="1276143"/>
                      <a:ext cx="261629" cy="257807"/>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81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sp>
                  <p:nvSpPr>
                    <p:cNvPr id="1632" name="Google Shape;1632;p78"/>
                    <p:cNvSpPr/>
                    <p:nvPr/>
                  </p:nvSpPr>
                  <p:spPr>
                    <a:xfrm>
                      <a:off x="13069071" y="1308711"/>
                      <a:ext cx="72188" cy="72188"/>
                    </a:xfrm>
                    <a:prstGeom prst="ellipse">
                      <a:avLst/>
                    </a:prstGeom>
                    <a:solidFill>
                      <a:srgbClr val="ECC679"/>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67" b="1">
                        <a:solidFill>
                          <a:srgbClr val="211F26"/>
                        </a:solidFill>
                        <a:latin typeface="Calibri"/>
                        <a:ea typeface="Calibri"/>
                        <a:cs typeface="Calibri"/>
                        <a:sym typeface="Calibri"/>
                      </a:endParaRPr>
                    </a:p>
                  </p:txBody>
                </p:sp>
              </p:grpSp>
              <p:pic>
                <p:nvPicPr>
                  <p:cNvPr id="1633" name="Google Shape;1633;p78"/>
                  <p:cNvPicPr preferRelativeResize="0"/>
                  <p:nvPr/>
                </p:nvPicPr>
                <p:blipFill rotWithShape="1">
                  <a:blip r:embed="rId3">
                    <a:alphaModFix/>
                  </a:blip>
                  <a:srcRect/>
                  <a:stretch/>
                </p:blipFill>
                <p:spPr>
                  <a:xfrm>
                    <a:off x="13567296" y="3424991"/>
                    <a:ext cx="173367" cy="140220"/>
                  </a:xfrm>
                  <a:prstGeom prst="rect">
                    <a:avLst/>
                  </a:prstGeom>
                  <a:noFill/>
                  <a:ln>
                    <a:noFill/>
                  </a:ln>
                </p:spPr>
              </p:pic>
              <p:pic>
                <p:nvPicPr>
                  <p:cNvPr id="1634" name="Google Shape;1634;p78"/>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flipH="1">
                    <a:off x="13635599" y="3449265"/>
                    <a:ext cx="173367" cy="111424"/>
                  </a:xfrm>
                  <a:prstGeom prst="rect">
                    <a:avLst/>
                  </a:prstGeom>
                  <a:noFill/>
                  <a:ln>
                    <a:noFill/>
                  </a:ln>
                </p:spPr>
              </p:pic>
            </p:grpSp>
            <p:grpSp>
              <p:nvGrpSpPr>
                <p:cNvPr id="1635" name="Google Shape;1635;p78"/>
                <p:cNvGrpSpPr/>
                <p:nvPr/>
              </p:nvGrpSpPr>
              <p:grpSpPr>
                <a:xfrm>
                  <a:off x="13103513" y="3705268"/>
                  <a:ext cx="145820" cy="146462"/>
                  <a:chOff x="13096169" y="3602278"/>
                  <a:chExt cx="145820" cy="146462"/>
                </a:xfrm>
              </p:grpSpPr>
              <p:sp>
                <p:nvSpPr>
                  <p:cNvPr id="1636" name="Google Shape;1636;p78"/>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67" b="1">
                      <a:solidFill>
                        <a:srgbClr val="211F26"/>
                      </a:solidFill>
                      <a:latin typeface="Calibri"/>
                      <a:ea typeface="Calibri"/>
                      <a:cs typeface="Calibri"/>
                      <a:sym typeface="Calibri"/>
                    </a:endParaRPr>
                  </a:p>
                </p:txBody>
              </p:sp>
              <p:sp>
                <p:nvSpPr>
                  <p:cNvPr id="1637" name="Google Shape;1637;p78"/>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67" b="1">
                      <a:solidFill>
                        <a:srgbClr val="211F26"/>
                      </a:solidFill>
                      <a:latin typeface="Calibri"/>
                      <a:ea typeface="Calibri"/>
                      <a:cs typeface="Calibri"/>
                      <a:sym typeface="Calibri"/>
                    </a:endParaRPr>
                  </a:p>
                </p:txBody>
              </p:sp>
            </p:grpSp>
            <p:grpSp>
              <p:nvGrpSpPr>
                <p:cNvPr id="1638" name="Google Shape;1638;p78"/>
                <p:cNvGrpSpPr/>
                <p:nvPr/>
              </p:nvGrpSpPr>
              <p:grpSpPr>
                <a:xfrm rot="10800000">
                  <a:off x="13061402" y="3665637"/>
                  <a:ext cx="145820" cy="146462"/>
                  <a:chOff x="13096169" y="3602278"/>
                  <a:chExt cx="145820" cy="146462"/>
                </a:xfrm>
              </p:grpSpPr>
              <p:sp>
                <p:nvSpPr>
                  <p:cNvPr id="1639" name="Google Shape;1639;p78"/>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67" b="1">
                      <a:solidFill>
                        <a:srgbClr val="211F26"/>
                      </a:solidFill>
                      <a:latin typeface="Calibri"/>
                      <a:ea typeface="Calibri"/>
                      <a:cs typeface="Calibri"/>
                      <a:sym typeface="Calibri"/>
                    </a:endParaRPr>
                  </a:p>
                </p:txBody>
              </p:sp>
              <p:sp>
                <p:nvSpPr>
                  <p:cNvPr id="1640" name="Google Shape;1640;p78"/>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67" b="1">
                      <a:solidFill>
                        <a:srgbClr val="211F26"/>
                      </a:solidFill>
                      <a:latin typeface="Calibri"/>
                      <a:ea typeface="Calibri"/>
                      <a:cs typeface="Calibri"/>
                      <a:sym typeface="Calibri"/>
                    </a:endParaRPr>
                  </a:p>
                </p:txBody>
              </p:sp>
            </p:grpSp>
          </p:grpSp>
          <p:sp>
            <p:nvSpPr>
              <p:cNvPr id="1641" name="Google Shape;1641;p78"/>
              <p:cNvSpPr/>
              <p:nvPr/>
            </p:nvSpPr>
            <p:spPr>
              <a:xfrm>
                <a:off x="12617641" y="3889890"/>
                <a:ext cx="752963" cy="16117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r>
                  <a:rPr lang="en-GB" sz="933" b="0">
                    <a:solidFill>
                      <a:srgbClr val="211F26"/>
                    </a:solidFill>
                    <a:latin typeface="Calibri"/>
                    <a:ea typeface="Calibri"/>
                    <a:cs typeface="Calibri"/>
                    <a:sym typeface="Calibri"/>
                  </a:rPr>
                  <a:t>Crop</a:t>
                </a:r>
                <a:endParaRPr sz="1467"/>
              </a:p>
            </p:txBody>
          </p:sp>
          <p:sp>
            <p:nvSpPr>
              <p:cNvPr id="1642" name="Google Shape;1642;p78"/>
              <p:cNvSpPr/>
              <p:nvPr/>
            </p:nvSpPr>
            <p:spPr>
              <a:xfrm rot="10800000">
                <a:off x="12950688" y="4093726"/>
                <a:ext cx="86866" cy="51147"/>
              </a:xfrm>
              <a:prstGeom prst="triangle">
                <a:avLst>
                  <a:gd name="adj" fmla="val 50000"/>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67" b="1">
                  <a:solidFill>
                    <a:srgbClr val="211F26"/>
                  </a:solidFill>
                  <a:latin typeface="Calibri"/>
                  <a:ea typeface="Calibri"/>
                  <a:cs typeface="Calibri"/>
                  <a:sym typeface="Calibri"/>
                </a:endParaRPr>
              </a:p>
            </p:txBody>
          </p:sp>
        </p:grpSp>
        <p:grpSp>
          <p:nvGrpSpPr>
            <p:cNvPr id="1643" name="Google Shape;1643;p78"/>
            <p:cNvGrpSpPr/>
            <p:nvPr/>
          </p:nvGrpSpPr>
          <p:grpSpPr>
            <a:xfrm>
              <a:off x="-376736" y="4055594"/>
              <a:ext cx="283685" cy="283685"/>
              <a:chOff x="-510741" y="5913713"/>
              <a:chExt cx="267555" cy="267555"/>
            </a:xfrm>
          </p:grpSpPr>
          <p:sp>
            <p:nvSpPr>
              <p:cNvPr id="1644" name="Google Shape;1644;p78"/>
              <p:cNvSpPr/>
              <p:nvPr/>
            </p:nvSpPr>
            <p:spPr>
              <a:xfrm>
                <a:off x="-491853" y="5932072"/>
                <a:ext cx="230835" cy="230835"/>
              </a:xfrm>
              <a:prstGeom prst="ellipse">
                <a:avLst/>
              </a:prstGeom>
              <a:solidFill>
                <a:srgbClr val="211F26"/>
              </a:solidFill>
              <a:ln>
                <a:noFill/>
              </a:ln>
            </p:spPr>
            <p:txBody>
              <a:bodyPr spcFirstLastPara="1" wrap="square" lIns="135000" tIns="135000" rIns="135000" bIns="135000" anchor="ctr" anchorCtr="0">
                <a:noAutofit/>
              </a:bodyPr>
              <a:lstStyle/>
              <a:p>
                <a:pPr marL="0" marR="0" lvl="0" indent="0" algn="ctr" rtl="0">
                  <a:lnSpc>
                    <a:spcPct val="90000"/>
                  </a:lnSpc>
                  <a:spcBef>
                    <a:spcPts val="0"/>
                  </a:spcBef>
                  <a:spcAft>
                    <a:spcPts val="0"/>
                  </a:spcAft>
                  <a:buNone/>
                </a:pPr>
                <a:endParaRPr sz="1600" cap="none">
                  <a:solidFill>
                    <a:schemeClr val="lt1"/>
                  </a:solidFill>
                  <a:latin typeface="Calibri"/>
                  <a:ea typeface="Calibri"/>
                  <a:cs typeface="Calibri"/>
                  <a:sym typeface="Calibri"/>
                </a:endParaRPr>
              </a:p>
            </p:txBody>
          </p:sp>
          <p:sp>
            <p:nvSpPr>
              <p:cNvPr id="1645" name="Google Shape;1645;p78"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2000">
                  <a:solidFill>
                    <a:srgbClr val="211F26"/>
                  </a:solidFill>
                  <a:latin typeface="Calibri"/>
                  <a:ea typeface="Calibri"/>
                  <a:cs typeface="Calibri"/>
                  <a:sym typeface="Calibri"/>
                </a:endParaRPr>
              </a:p>
            </p:txBody>
          </p:sp>
        </p:grpSp>
        <p:grpSp>
          <p:nvGrpSpPr>
            <p:cNvPr id="1646" name="Google Shape;1646;p78"/>
            <p:cNvGrpSpPr/>
            <p:nvPr/>
          </p:nvGrpSpPr>
          <p:grpSpPr>
            <a:xfrm>
              <a:off x="-938434" y="4364020"/>
              <a:ext cx="627798" cy="576693"/>
              <a:chOff x="-938434" y="4570310"/>
              <a:chExt cx="627798" cy="576693"/>
            </a:xfrm>
          </p:grpSpPr>
          <p:grpSp>
            <p:nvGrpSpPr>
              <p:cNvPr id="1647" name="Google Shape;1647;p78"/>
              <p:cNvGrpSpPr/>
              <p:nvPr/>
            </p:nvGrpSpPr>
            <p:grpSpPr>
              <a:xfrm>
                <a:off x="-716116" y="4570310"/>
                <a:ext cx="169778" cy="242385"/>
                <a:chOff x="4768" y="2783"/>
                <a:chExt cx="788" cy="1125"/>
              </a:xfrm>
            </p:grpSpPr>
            <p:sp>
              <p:nvSpPr>
                <p:cNvPr id="1648" name="Google Shape;1648;p78"/>
                <p:cNvSpPr/>
                <p:nvPr/>
              </p:nvSpPr>
              <p:spPr>
                <a:xfrm>
                  <a:off x="5001" y="3186"/>
                  <a:ext cx="319" cy="288"/>
                </a:xfrm>
                <a:custGeom>
                  <a:avLst/>
                  <a:gdLst/>
                  <a:ahLst/>
                  <a:cxnLst/>
                  <a:rect l="l" t="t" r="r" b="b"/>
                  <a:pathLst>
                    <a:path w="319" h="288" extrusionOk="0">
                      <a:moveTo>
                        <a:pt x="220" y="288"/>
                      </a:moveTo>
                      <a:lnTo>
                        <a:pt x="107" y="288"/>
                      </a:lnTo>
                      <a:lnTo>
                        <a:pt x="0" y="0"/>
                      </a:lnTo>
                      <a:lnTo>
                        <a:pt x="319" y="0"/>
                      </a:lnTo>
                      <a:lnTo>
                        <a:pt x="220" y="288"/>
                      </a:lnTo>
                      <a:close/>
                    </a:path>
                  </a:pathLst>
                </a:custGeom>
                <a:solidFill>
                  <a:srgbClr val="1FF52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200"/>
                    <a:buFont typeface="Calibri"/>
                    <a:buNone/>
                  </a:pPr>
                  <a:endParaRPr sz="267" b="0" i="0" u="none" strike="noStrike" cap="none">
                    <a:solidFill>
                      <a:srgbClr val="211F26"/>
                    </a:solidFill>
                    <a:latin typeface="Calibri"/>
                    <a:ea typeface="Calibri"/>
                    <a:cs typeface="Calibri"/>
                    <a:sym typeface="Calibri"/>
                  </a:endParaRPr>
                </a:p>
              </p:txBody>
            </p:sp>
            <p:sp>
              <p:nvSpPr>
                <p:cNvPr id="1649" name="Google Shape;1649;p78"/>
                <p:cNvSpPr/>
                <p:nvPr/>
              </p:nvSpPr>
              <p:spPr>
                <a:xfrm>
                  <a:off x="5022" y="3796"/>
                  <a:ext cx="282" cy="112"/>
                </a:xfrm>
                <a:custGeom>
                  <a:avLst/>
                  <a:gdLst/>
                  <a:ahLst/>
                  <a:cxnLst/>
                  <a:rect l="l" t="t" r="r" b="b"/>
                  <a:pathLst>
                    <a:path w="251" h="100" extrusionOk="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adFill>
                  <a:gsLst>
                    <a:gs pos="0">
                      <a:srgbClr val="9D9FA1"/>
                    </a:gs>
                    <a:gs pos="70000">
                      <a:srgbClr val="211F26"/>
                    </a:gs>
                    <a:gs pos="100000">
                      <a:srgbClr val="211F26"/>
                    </a:gs>
                  </a:gsLst>
                  <a:lin ang="2700000"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200"/>
                    <a:buFont typeface="Calibri"/>
                    <a:buNone/>
                  </a:pPr>
                  <a:endParaRPr sz="267" b="0" i="0" u="none" strike="noStrike" cap="none">
                    <a:solidFill>
                      <a:srgbClr val="211F26"/>
                    </a:solidFill>
                    <a:latin typeface="Calibri"/>
                    <a:ea typeface="Calibri"/>
                    <a:cs typeface="Calibri"/>
                    <a:sym typeface="Calibri"/>
                  </a:endParaRPr>
                </a:p>
              </p:txBody>
            </p:sp>
            <p:sp>
              <p:nvSpPr>
                <p:cNvPr id="1650" name="Google Shape;1650;p78"/>
                <p:cNvSpPr/>
                <p:nvPr/>
              </p:nvSpPr>
              <p:spPr>
                <a:xfrm>
                  <a:off x="4768" y="2783"/>
                  <a:ext cx="788" cy="966"/>
                </a:xfrm>
                <a:custGeom>
                  <a:avLst/>
                  <a:gdLst/>
                  <a:ahLst/>
                  <a:cxnLst/>
                  <a:rect l="l" t="t" r="r" b="b"/>
                  <a:pathLst>
                    <a:path w="702" h="860" extrusionOk="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adFill>
                  <a:gsLst>
                    <a:gs pos="0">
                      <a:srgbClr val="9D9FA1"/>
                    </a:gs>
                    <a:gs pos="70000">
                      <a:srgbClr val="211F26"/>
                    </a:gs>
                    <a:gs pos="100000">
                      <a:srgbClr val="211F26"/>
                    </a:gs>
                  </a:gsLst>
                  <a:lin ang="2700000"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200"/>
                    <a:buFont typeface="Calibri"/>
                    <a:buNone/>
                  </a:pPr>
                  <a:endParaRPr sz="267" b="0" i="0" u="none" strike="noStrike" cap="none">
                    <a:solidFill>
                      <a:srgbClr val="211F26"/>
                    </a:solidFill>
                    <a:latin typeface="Calibri"/>
                    <a:ea typeface="Calibri"/>
                    <a:cs typeface="Calibri"/>
                    <a:sym typeface="Calibri"/>
                  </a:endParaRPr>
                </a:p>
              </p:txBody>
            </p:sp>
          </p:grpSp>
          <p:sp>
            <p:nvSpPr>
              <p:cNvPr id="1651" name="Google Shape;1651;p78"/>
              <p:cNvSpPr txBox="1"/>
              <p:nvPr/>
            </p:nvSpPr>
            <p:spPr>
              <a:xfrm>
                <a:off x="-938434" y="4824764"/>
                <a:ext cx="627798" cy="322239"/>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211F26"/>
                  </a:buClr>
                  <a:buSzPts val="800"/>
                  <a:buFont typeface="Calibri"/>
                  <a:buNone/>
                </a:pPr>
                <a:r>
                  <a:rPr lang="en-GB" sz="1067" b="0" i="0" u="none" strike="noStrike" cap="none">
                    <a:solidFill>
                      <a:srgbClr val="211F26"/>
                    </a:solidFill>
                    <a:latin typeface="Calibri"/>
                    <a:ea typeface="Calibri"/>
                    <a:cs typeface="Calibri"/>
                    <a:sym typeface="Calibri"/>
                  </a:rPr>
                  <a:t>Inspiration</a:t>
                </a:r>
                <a:endParaRPr sz="1467"/>
              </a:p>
            </p:txBody>
          </p:sp>
        </p:grpSp>
        <p:grpSp>
          <p:nvGrpSpPr>
            <p:cNvPr id="1652" name="Google Shape;1652;p78"/>
            <p:cNvGrpSpPr/>
            <p:nvPr/>
          </p:nvGrpSpPr>
          <p:grpSpPr>
            <a:xfrm>
              <a:off x="-3365484" y="1226982"/>
              <a:ext cx="446937" cy="406485"/>
              <a:chOff x="-3563526" y="1409294"/>
              <a:chExt cx="354190" cy="322133"/>
            </a:xfrm>
          </p:grpSpPr>
          <p:grpSp>
            <p:nvGrpSpPr>
              <p:cNvPr id="1653" name="Google Shape;1653;p78"/>
              <p:cNvGrpSpPr/>
              <p:nvPr/>
            </p:nvGrpSpPr>
            <p:grpSpPr>
              <a:xfrm>
                <a:off x="-3499992" y="1409294"/>
                <a:ext cx="225195" cy="195499"/>
                <a:chOff x="8987389" y="1361199"/>
                <a:chExt cx="2200275" cy="1914525"/>
              </a:xfrm>
            </p:grpSpPr>
            <p:sp>
              <p:nvSpPr>
                <p:cNvPr id="1654" name="Google Shape;1654;p78"/>
                <p:cNvSpPr/>
                <p:nvPr/>
              </p:nvSpPr>
              <p:spPr>
                <a:xfrm>
                  <a:off x="9363620" y="1831738"/>
                  <a:ext cx="371477" cy="371472"/>
                </a:xfrm>
                <a:custGeom>
                  <a:avLst/>
                  <a:gdLst/>
                  <a:ahLst/>
                  <a:cxnLst/>
                  <a:rect l="l" t="t" r="r" b="b"/>
                  <a:pathLst>
                    <a:path w="371475" h="371475" extrusionOk="0">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200">
                    <a:solidFill>
                      <a:srgbClr val="211F26"/>
                    </a:solidFill>
                    <a:latin typeface="Calibri"/>
                    <a:ea typeface="Calibri"/>
                    <a:cs typeface="Calibri"/>
                    <a:sym typeface="Calibri"/>
                  </a:endParaRPr>
                </a:p>
              </p:txBody>
            </p:sp>
            <p:grpSp>
              <p:nvGrpSpPr>
                <p:cNvPr id="1655" name="Google Shape;1655;p78"/>
                <p:cNvGrpSpPr/>
                <p:nvPr/>
              </p:nvGrpSpPr>
              <p:grpSpPr>
                <a:xfrm>
                  <a:off x="8987389" y="1361199"/>
                  <a:ext cx="2200275" cy="1914525"/>
                  <a:chOff x="8987389" y="1361199"/>
                  <a:chExt cx="2200275" cy="1914525"/>
                </a:xfrm>
              </p:grpSpPr>
              <p:sp>
                <p:nvSpPr>
                  <p:cNvPr id="1656" name="Google Shape;1656;p78"/>
                  <p:cNvSpPr/>
                  <p:nvPr/>
                </p:nvSpPr>
                <p:spPr>
                  <a:xfrm>
                    <a:off x="8987389" y="1361199"/>
                    <a:ext cx="2200275" cy="1914525"/>
                  </a:xfrm>
                  <a:custGeom>
                    <a:avLst/>
                    <a:gdLst/>
                    <a:ahLst/>
                    <a:cxnLst/>
                    <a:rect l="l" t="t" r="r" b="b"/>
                    <a:pathLst>
                      <a:path w="2200275" h="1914525" extrusionOk="0">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adFill>
                    <a:gsLst>
                      <a:gs pos="0">
                        <a:srgbClr val="9D9FA1"/>
                      </a:gs>
                      <a:gs pos="70000">
                        <a:srgbClr val="211F26"/>
                      </a:gs>
                      <a:gs pos="100000">
                        <a:srgbClr val="211F26"/>
                      </a:gs>
                    </a:gsLst>
                    <a:lin ang="2700000" scaled="0"/>
                  </a:gra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200">
                      <a:solidFill>
                        <a:srgbClr val="211F26"/>
                      </a:solidFill>
                      <a:latin typeface="Calibri"/>
                      <a:ea typeface="Calibri"/>
                      <a:cs typeface="Calibri"/>
                      <a:sym typeface="Calibri"/>
                    </a:endParaRPr>
                  </a:p>
                </p:txBody>
              </p:sp>
              <p:sp>
                <p:nvSpPr>
                  <p:cNvPr id="1657" name="Google Shape;1657;p78"/>
                  <p:cNvSpPr/>
                  <p:nvPr/>
                </p:nvSpPr>
                <p:spPr>
                  <a:xfrm>
                    <a:off x="9362668" y="1953652"/>
                    <a:ext cx="1438273" cy="885828"/>
                  </a:xfrm>
                  <a:custGeom>
                    <a:avLst/>
                    <a:gdLst/>
                    <a:ahLst/>
                    <a:cxnLst/>
                    <a:rect l="l" t="t" r="r" b="b"/>
                    <a:pathLst>
                      <a:path w="1438275" h="885825" extrusionOk="0">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adFill>
                    <a:gsLst>
                      <a:gs pos="0">
                        <a:srgbClr val="9D9FA1"/>
                      </a:gs>
                      <a:gs pos="70000">
                        <a:srgbClr val="211F26"/>
                      </a:gs>
                      <a:gs pos="100000">
                        <a:srgbClr val="211F26"/>
                      </a:gs>
                    </a:gsLst>
                    <a:lin ang="2700000" scaled="0"/>
                  </a:gra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200">
                      <a:solidFill>
                        <a:srgbClr val="211F26"/>
                      </a:solidFill>
                      <a:latin typeface="Calibri"/>
                      <a:ea typeface="Calibri"/>
                      <a:cs typeface="Calibri"/>
                      <a:sym typeface="Calibri"/>
                    </a:endParaRPr>
                  </a:p>
                </p:txBody>
              </p:sp>
            </p:grpSp>
          </p:grpSp>
          <p:sp>
            <p:nvSpPr>
              <p:cNvPr id="1658" name="Google Shape;1658;p78"/>
              <p:cNvSpPr txBox="1"/>
              <p:nvPr/>
            </p:nvSpPr>
            <p:spPr>
              <a:xfrm>
                <a:off x="-3563526" y="1617700"/>
                <a:ext cx="354190" cy="113727"/>
              </a:xfrm>
              <a:prstGeom prst="rect">
                <a:avLst/>
              </a:prstGeom>
              <a:noFill/>
              <a:ln>
                <a:noFill/>
              </a:ln>
            </p:spPr>
            <p:txBody>
              <a:bodyPr spcFirstLastPara="1" wrap="square" lIns="0" tIns="13500" rIns="0" bIns="0" anchor="t" anchorCtr="0">
                <a:noAutofit/>
              </a:bodyPr>
              <a:lstStyle/>
              <a:p>
                <a:pPr marL="0" marR="0" lvl="0" indent="0" algn="ctr" rtl="0">
                  <a:lnSpc>
                    <a:spcPct val="90000"/>
                  </a:lnSpc>
                  <a:spcBef>
                    <a:spcPts val="0"/>
                  </a:spcBef>
                  <a:spcAft>
                    <a:spcPts val="0"/>
                  </a:spcAft>
                  <a:buClr>
                    <a:srgbClr val="211F26"/>
                  </a:buClr>
                  <a:buSzPts val="800"/>
                  <a:buFont typeface="Calibri"/>
                  <a:buNone/>
                </a:pPr>
                <a:r>
                  <a:rPr lang="en-GB" sz="1067" b="0" i="0" u="none" strike="noStrike" cap="none">
                    <a:solidFill>
                      <a:srgbClr val="211F26"/>
                    </a:solidFill>
                    <a:latin typeface="Calibri"/>
                    <a:ea typeface="Calibri"/>
                    <a:cs typeface="Calibri"/>
                    <a:sym typeface="Calibri"/>
                  </a:rPr>
                  <a:t>Images</a:t>
                </a:r>
                <a:endParaRPr sz="1467"/>
              </a:p>
            </p:txBody>
          </p:sp>
        </p:grpSp>
      </p:grpSp>
    </p:spTree>
    <p:extLst>
      <p:ext uri="{BB962C8B-B14F-4D97-AF65-F5344CB8AC3E}">
        <p14:creationId xmlns:p14="http://schemas.microsoft.com/office/powerpoint/2010/main" val="2603464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ext #1">
  <p:cSld name="Text #1">
    <p:spTree>
      <p:nvGrpSpPr>
        <p:cNvPr id="1" name="Shape 280"/>
        <p:cNvGrpSpPr/>
        <p:nvPr/>
      </p:nvGrpSpPr>
      <p:grpSpPr>
        <a:xfrm>
          <a:off x="0" y="0"/>
          <a:ext cx="0" cy="0"/>
          <a:chOff x="0" y="0"/>
          <a:chExt cx="0" cy="0"/>
        </a:xfrm>
      </p:grpSpPr>
      <p:sp>
        <p:nvSpPr>
          <p:cNvPr id="281" name="Google Shape;281;p39"/>
          <p:cNvSpPr txBox="1">
            <a:spLocks noGrp="1"/>
          </p:cNvSpPr>
          <p:nvPr>
            <p:ph type="body" idx="1"/>
          </p:nvPr>
        </p:nvSpPr>
        <p:spPr>
          <a:xfrm>
            <a:off x="865161" y="1592263"/>
            <a:ext cx="7488000" cy="4060392"/>
          </a:xfrm>
          <a:prstGeom prst="rect">
            <a:avLst/>
          </a:prstGeom>
          <a:noFill/>
          <a:ln>
            <a:noFill/>
          </a:ln>
        </p:spPr>
        <p:txBody>
          <a:bodyPr spcFirstLastPara="1" wrap="square" lIns="0" tIns="0" rIns="0" bIns="0" anchor="t" anchorCtr="0">
            <a:noAutofit/>
          </a:bodyPr>
          <a:lstStyle>
            <a:lvl1pPr marL="609585" lvl="0" indent="-304792" algn="l">
              <a:lnSpc>
                <a:spcPct val="90000"/>
              </a:lnSpc>
              <a:spcBef>
                <a:spcPts val="667"/>
              </a:spcBef>
              <a:spcAft>
                <a:spcPts val="0"/>
              </a:spcAft>
              <a:buClr>
                <a:schemeClr val="dk1"/>
              </a:buClr>
              <a:buSzPts val="1400"/>
              <a:buFont typeface="Calibri"/>
              <a:buNone/>
              <a:defRPr/>
            </a:lvl1pPr>
            <a:lvl2pPr marL="1219170" lvl="1" indent="-304792" algn="l">
              <a:lnSpc>
                <a:spcPct val="90000"/>
              </a:lnSpc>
              <a:spcBef>
                <a:spcPts val="667"/>
              </a:spcBef>
              <a:spcAft>
                <a:spcPts val="0"/>
              </a:spcAft>
              <a:buClr>
                <a:schemeClr val="dk1"/>
              </a:buClr>
              <a:buSzPts val="1200"/>
              <a:buNone/>
              <a:defRPr/>
            </a:lvl2pPr>
            <a:lvl3pPr marL="1828754" lvl="2" indent="-304792" algn="l">
              <a:lnSpc>
                <a:spcPct val="90000"/>
              </a:lnSpc>
              <a:spcBef>
                <a:spcPts val="667"/>
              </a:spcBef>
              <a:spcAft>
                <a:spcPts val="0"/>
              </a:spcAft>
              <a:buClr>
                <a:schemeClr val="dk1"/>
              </a:buClr>
              <a:buSzPts val="1500"/>
              <a:buFont typeface="Calibri"/>
              <a:buNone/>
              <a:defRPr/>
            </a:lvl3pPr>
            <a:lvl4pPr marL="2438339" lvl="3" indent="-304792" algn="l">
              <a:lnSpc>
                <a:spcPct val="90000"/>
              </a:lnSpc>
              <a:spcBef>
                <a:spcPts val="667"/>
              </a:spcBef>
              <a:spcAft>
                <a:spcPts val="0"/>
              </a:spcAft>
              <a:buClr>
                <a:schemeClr val="accent1"/>
              </a:buClr>
              <a:buSzPts val="1500"/>
              <a:buNone/>
              <a:defRPr/>
            </a:lvl4pPr>
            <a:lvl5pPr marL="3047924" lvl="4" indent="-304792" algn="l">
              <a:lnSpc>
                <a:spcPct val="90000"/>
              </a:lnSpc>
              <a:spcBef>
                <a:spcPts val="667"/>
              </a:spcBef>
              <a:spcAft>
                <a:spcPts val="0"/>
              </a:spcAft>
              <a:buClr>
                <a:schemeClr val="accent3"/>
              </a:buClr>
              <a:buSzPts val="1500"/>
              <a:buNone/>
              <a:defRPr/>
            </a:lvl5pPr>
            <a:lvl6pPr marL="3657509" lvl="5" indent="-304792" algn="l">
              <a:lnSpc>
                <a:spcPct val="90000"/>
              </a:lnSpc>
              <a:spcBef>
                <a:spcPts val="667"/>
              </a:spcBef>
              <a:spcAft>
                <a:spcPts val="0"/>
              </a:spcAft>
              <a:buClr>
                <a:schemeClr val="dk1"/>
              </a:buClr>
              <a:buSzPts val="1500"/>
              <a:buNone/>
              <a:defRPr/>
            </a:lvl6pPr>
            <a:lvl7pPr marL="4267093" lvl="6" indent="-304792" algn="l">
              <a:lnSpc>
                <a:spcPct val="90000"/>
              </a:lnSpc>
              <a:spcBef>
                <a:spcPts val="667"/>
              </a:spcBef>
              <a:spcAft>
                <a:spcPts val="0"/>
              </a:spcAft>
              <a:buClr>
                <a:schemeClr val="dk1"/>
              </a:buClr>
              <a:buSzPts val="1100"/>
              <a:buFont typeface="Calibri"/>
              <a:buNone/>
              <a:defRPr/>
            </a:lvl7pPr>
            <a:lvl8pPr marL="4876678" lvl="7" indent="-304792" algn="l">
              <a:lnSpc>
                <a:spcPct val="90000"/>
              </a:lnSpc>
              <a:spcBef>
                <a:spcPts val="667"/>
              </a:spcBef>
              <a:spcAft>
                <a:spcPts val="0"/>
              </a:spcAft>
              <a:buClr>
                <a:schemeClr val="dk1"/>
              </a:buClr>
              <a:buSzPts val="1400"/>
              <a:buFont typeface="Calibri"/>
              <a:buNone/>
              <a:defRPr/>
            </a:lvl8pPr>
            <a:lvl9pPr marL="5486263" lvl="8" indent="-304792" algn="l">
              <a:lnSpc>
                <a:spcPct val="90000"/>
              </a:lnSpc>
              <a:spcBef>
                <a:spcPts val="667"/>
              </a:spcBef>
              <a:spcAft>
                <a:spcPts val="667"/>
              </a:spcAft>
              <a:buClr>
                <a:schemeClr val="dk1"/>
              </a:buClr>
              <a:buSzPts val="1200"/>
              <a:buFont typeface="Calibri"/>
              <a:buNone/>
              <a:defRPr/>
            </a:lvl9pPr>
          </a:lstStyle>
          <a:p>
            <a:endParaRPr/>
          </a:p>
        </p:txBody>
      </p:sp>
      <p:sp>
        <p:nvSpPr>
          <p:cNvPr id="282" name="Google Shape;282;p39"/>
          <p:cNvSpPr txBox="1">
            <a:spLocks noGrp="1"/>
          </p:cNvSpPr>
          <p:nvPr>
            <p:ph type="body" idx="2"/>
          </p:nvPr>
        </p:nvSpPr>
        <p:spPr>
          <a:xfrm>
            <a:off x="708207" y="707795"/>
            <a:ext cx="36000" cy="396000"/>
          </a:xfrm>
          <a:prstGeom prst="rect">
            <a:avLst/>
          </a:prstGeom>
          <a:solidFill>
            <a:schemeClr val="accent1"/>
          </a:solidFill>
          <a:ln>
            <a:noFill/>
          </a:ln>
        </p:spPr>
        <p:txBody>
          <a:bodyPr spcFirstLastPara="1" wrap="square" lIns="0" tIns="0" rIns="0" bIns="0" anchor="t" anchorCtr="0">
            <a:noAutofit/>
          </a:bodyPr>
          <a:lstStyle>
            <a:lvl1pPr marL="609585" lvl="0" indent="-304792" algn="l">
              <a:lnSpc>
                <a:spcPct val="90000"/>
              </a:lnSpc>
              <a:spcBef>
                <a:spcPts val="667"/>
              </a:spcBef>
              <a:spcAft>
                <a:spcPts val="0"/>
              </a:spcAft>
              <a:buClr>
                <a:schemeClr val="dk1"/>
              </a:buClr>
              <a:buSzPts val="100"/>
              <a:buFont typeface="Calibri"/>
              <a:buNone/>
              <a:defRPr sz="133"/>
            </a:lvl1pPr>
            <a:lvl2pPr marL="1219170" lvl="1" indent="-304792" algn="l">
              <a:lnSpc>
                <a:spcPct val="90000"/>
              </a:lnSpc>
              <a:spcBef>
                <a:spcPts val="667"/>
              </a:spcBef>
              <a:spcAft>
                <a:spcPts val="0"/>
              </a:spcAft>
              <a:buClr>
                <a:schemeClr val="dk1"/>
              </a:buClr>
              <a:buSzPts val="1400"/>
              <a:buNone/>
              <a:defRPr/>
            </a:lvl2pPr>
            <a:lvl3pPr marL="1828754" lvl="2" indent="-304792" algn="l">
              <a:lnSpc>
                <a:spcPct val="90000"/>
              </a:lnSpc>
              <a:spcBef>
                <a:spcPts val="667"/>
              </a:spcBef>
              <a:spcAft>
                <a:spcPts val="0"/>
              </a:spcAft>
              <a:buClr>
                <a:schemeClr val="dk1"/>
              </a:buClr>
              <a:buSzPts val="1400"/>
              <a:buNone/>
              <a:defRPr/>
            </a:lvl3pPr>
            <a:lvl4pPr marL="2438339" lvl="3" indent="-304792" algn="l">
              <a:lnSpc>
                <a:spcPct val="90000"/>
              </a:lnSpc>
              <a:spcBef>
                <a:spcPts val="667"/>
              </a:spcBef>
              <a:spcAft>
                <a:spcPts val="0"/>
              </a:spcAft>
              <a:buClr>
                <a:schemeClr val="accent1"/>
              </a:buClr>
              <a:buSzPts val="1400"/>
              <a:buNone/>
              <a:defRPr/>
            </a:lvl4pPr>
            <a:lvl5pPr marL="3047924" lvl="4" indent="-304792" algn="l">
              <a:lnSpc>
                <a:spcPct val="90000"/>
              </a:lnSpc>
              <a:spcBef>
                <a:spcPts val="667"/>
              </a:spcBef>
              <a:spcAft>
                <a:spcPts val="0"/>
              </a:spcAft>
              <a:buClr>
                <a:schemeClr val="accent3"/>
              </a:buClr>
              <a:buSzPts val="1400"/>
              <a:buNone/>
              <a:defRPr/>
            </a:lvl5pPr>
            <a:lvl6pPr marL="3657509" lvl="5" indent="-304792" algn="l">
              <a:lnSpc>
                <a:spcPct val="90000"/>
              </a:lnSpc>
              <a:spcBef>
                <a:spcPts val="667"/>
              </a:spcBef>
              <a:spcAft>
                <a:spcPts val="0"/>
              </a:spcAft>
              <a:buClr>
                <a:schemeClr val="dk1"/>
              </a:buClr>
              <a:buSzPts val="1400"/>
              <a:buNone/>
              <a:defRPr/>
            </a:lvl6pPr>
            <a:lvl7pPr marL="4267093" lvl="6" indent="-304792" algn="l">
              <a:lnSpc>
                <a:spcPct val="90000"/>
              </a:lnSpc>
              <a:spcBef>
                <a:spcPts val="667"/>
              </a:spcBef>
              <a:spcAft>
                <a:spcPts val="0"/>
              </a:spcAft>
              <a:buClr>
                <a:schemeClr val="dk1"/>
              </a:buClr>
              <a:buSzPts val="1400"/>
              <a:buNone/>
              <a:defRPr/>
            </a:lvl7pPr>
            <a:lvl8pPr marL="4876678" lvl="7" indent="-304792" algn="l">
              <a:lnSpc>
                <a:spcPct val="90000"/>
              </a:lnSpc>
              <a:spcBef>
                <a:spcPts val="667"/>
              </a:spcBef>
              <a:spcAft>
                <a:spcPts val="0"/>
              </a:spcAft>
              <a:buClr>
                <a:schemeClr val="dk1"/>
              </a:buClr>
              <a:buSzPts val="1400"/>
              <a:buNone/>
              <a:defRPr/>
            </a:lvl8pPr>
            <a:lvl9pPr marL="5486263" lvl="8" indent="-304792" algn="l">
              <a:lnSpc>
                <a:spcPct val="90000"/>
              </a:lnSpc>
              <a:spcBef>
                <a:spcPts val="667"/>
              </a:spcBef>
              <a:spcAft>
                <a:spcPts val="667"/>
              </a:spcAft>
              <a:buClr>
                <a:schemeClr val="dk1"/>
              </a:buClr>
              <a:buSzPts val="1400"/>
              <a:buNone/>
              <a:defRPr/>
            </a:lvl9pPr>
          </a:lstStyle>
          <a:p>
            <a:endParaRPr/>
          </a:p>
        </p:txBody>
      </p:sp>
      <p:sp>
        <p:nvSpPr>
          <p:cNvPr id="283" name="Google Shape;283;p39"/>
          <p:cNvSpPr txBox="1">
            <a:spLocks noGrp="1"/>
          </p:cNvSpPr>
          <p:nvPr>
            <p:ph type="title"/>
          </p:nvPr>
        </p:nvSpPr>
        <p:spPr>
          <a:xfrm>
            <a:off x="865163" y="722313"/>
            <a:ext cx="10559000" cy="34221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400"/>
              <a:buFont typeface="Calibri"/>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extLst>
      <p:ext uri="{BB962C8B-B14F-4D97-AF65-F5344CB8AC3E}">
        <p14:creationId xmlns:p14="http://schemas.microsoft.com/office/powerpoint/2010/main" val="1282632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ext">
    <p:bg>
      <p:bgPr>
        <a:solidFill>
          <a:schemeClr val="bg1"/>
        </a:solidFill>
        <a:effectLst/>
      </p:bgPr>
    </p:bg>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E9EF0E1F-70C7-F032-A9F1-597F9ABE6D6D}"/>
              </a:ext>
            </a:extLst>
          </p:cNvPr>
          <p:cNvSpPr>
            <a:spLocks noGrp="1"/>
          </p:cNvSpPr>
          <p:nvPr>
            <p:ph sz="quarter" idx="10" hasCustomPrompt="1"/>
          </p:nvPr>
        </p:nvSpPr>
        <p:spPr>
          <a:xfrm>
            <a:off x="2286546" y="518519"/>
            <a:ext cx="1723229" cy="461665"/>
          </a:xfrm>
        </p:spPr>
        <p:txBody>
          <a:bodyPr wrap="none" lIns="0" tIns="0" rIns="0" bIns="0">
            <a:spAutoFit/>
          </a:bodyPr>
          <a:lstStyle>
            <a:lvl1pPr marL="0" indent="0">
              <a:lnSpc>
                <a:spcPct val="100000"/>
              </a:lnSpc>
              <a:spcBef>
                <a:spcPts val="0"/>
              </a:spcBef>
              <a:buNone/>
              <a:defRPr sz="3000" b="0" i="0" spc="0" baseline="0">
                <a:solidFill>
                  <a:srgbClr val="0032AE"/>
                </a:solidFill>
                <a:latin typeface="EC Square Sans Pro Medium" panose="020B0500000000020004" pitchFamily="34" charset="0"/>
              </a:defRPr>
            </a:lvl1pPr>
          </a:lstStyle>
          <a:p>
            <a:pPr lvl="0"/>
            <a:r>
              <a:rPr lang="de-DE"/>
              <a:t>Insert </a:t>
            </a:r>
            <a:r>
              <a:rPr lang="de-DE" err="1"/>
              <a:t>text</a:t>
            </a:r>
            <a:endParaRPr lang="de-DE"/>
          </a:p>
        </p:txBody>
      </p:sp>
      <p:sp>
        <p:nvSpPr>
          <p:cNvPr id="5" name="Inhaltsplatzhalter 3">
            <a:extLst>
              <a:ext uri="{FF2B5EF4-FFF2-40B4-BE49-F238E27FC236}">
                <a16:creationId xmlns:a16="http://schemas.microsoft.com/office/drawing/2014/main" id="{DDBF9225-14DE-60FE-28B3-EE7E025D26BE}"/>
              </a:ext>
            </a:extLst>
          </p:cNvPr>
          <p:cNvSpPr>
            <a:spLocks noGrp="1"/>
          </p:cNvSpPr>
          <p:nvPr>
            <p:ph sz="quarter" idx="11" hasCustomPrompt="1"/>
          </p:nvPr>
        </p:nvSpPr>
        <p:spPr>
          <a:xfrm>
            <a:off x="2286545" y="1413873"/>
            <a:ext cx="6783563" cy="246221"/>
          </a:xfrm>
        </p:spPr>
        <p:txBody>
          <a:bodyPr wrap="square" lIns="0" tIns="0" rIns="0" bIns="0">
            <a:spAutoFit/>
          </a:bodyPr>
          <a:lstStyle>
            <a:lvl1pPr marL="0" indent="0">
              <a:lnSpc>
                <a:spcPct val="100000"/>
              </a:lnSpc>
              <a:spcBef>
                <a:spcPts val="0"/>
              </a:spcBef>
              <a:buNone/>
              <a:defRPr sz="1600" b="0" i="0" spc="0" baseline="0">
                <a:solidFill>
                  <a:schemeClr val="tx1"/>
                </a:solidFill>
                <a:latin typeface="EC Square Sans Pro Light" panose="020B0506000000020004" pitchFamily="34" charset="0"/>
              </a:defRPr>
            </a:lvl1pPr>
          </a:lstStyle>
          <a:p>
            <a:pPr lvl="0"/>
            <a:r>
              <a:rPr lang="de-DE"/>
              <a:t>Insert </a:t>
            </a:r>
            <a:r>
              <a:rPr lang="de-DE" err="1"/>
              <a:t>text</a:t>
            </a:r>
            <a:endParaRPr lang="de-DE"/>
          </a:p>
        </p:txBody>
      </p:sp>
      <p:pic>
        <p:nvPicPr>
          <p:cNvPr id="9" name="Grafik 8" descr="Ein Bild, das Text enthält.&#10;&#10;Automatisch generierte Beschreibung">
            <a:extLst>
              <a:ext uri="{FF2B5EF4-FFF2-40B4-BE49-F238E27FC236}">
                <a16:creationId xmlns:a16="http://schemas.microsoft.com/office/drawing/2014/main" id="{B74CFE16-70B6-E78C-0221-449C75246142}"/>
              </a:ext>
            </a:extLst>
          </p:cNvPr>
          <p:cNvPicPr>
            <a:picLocks noChangeAspect="1"/>
          </p:cNvPicPr>
          <p:nvPr userDrawn="1"/>
        </p:nvPicPr>
        <p:blipFill>
          <a:blip r:embed="rId2"/>
          <a:stretch>
            <a:fillRect/>
          </a:stretch>
        </p:blipFill>
        <p:spPr>
          <a:xfrm>
            <a:off x="10544862" y="6356295"/>
            <a:ext cx="1282700" cy="330200"/>
          </a:xfrm>
          <a:prstGeom prst="rect">
            <a:avLst/>
          </a:prstGeom>
        </p:spPr>
      </p:pic>
      <p:pic>
        <p:nvPicPr>
          <p:cNvPr id="11" name="Grafik 10" descr="Ein Bild, das Text enthält.&#10;&#10;Automatisch generierte Beschreibung">
            <a:extLst>
              <a:ext uri="{FF2B5EF4-FFF2-40B4-BE49-F238E27FC236}">
                <a16:creationId xmlns:a16="http://schemas.microsoft.com/office/drawing/2014/main" id="{CB66FB22-C534-90E3-D653-779A914AB70B}"/>
              </a:ext>
            </a:extLst>
          </p:cNvPr>
          <p:cNvPicPr>
            <a:picLocks noChangeAspect="1"/>
          </p:cNvPicPr>
          <p:nvPr userDrawn="1"/>
        </p:nvPicPr>
        <p:blipFill>
          <a:blip r:embed="rId3"/>
          <a:stretch>
            <a:fillRect/>
          </a:stretch>
        </p:blipFill>
        <p:spPr>
          <a:xfrm>
            <a:off x="364438" y="6245903"/>
            <a:ext cx="596900" cy="431800"/>
          </a:xfrm>
          <a:prstGeom prst="rect">
            <a:avLst/>
          </a:prstGeom>
        </p:spPr>
      </p:pic>
      <p:cxnSp>
        <p:nvCxnSpPr>
          <p:cNvPr id="13" name="Gerade Verbindung 12">
            <a:extLst>
              <a:ext uri="{FF2B5EF4-FFF2-40B4-BE49-F238E27FC236}">
                <a16:creationId xmlns:a16="http://schemas.microsoft.com/office/drawing/2014/main" id="{348FE70C-750A-2677-3334-77CB8F1CF1AA}"/>
              </a:ext>
            </a:extLst>
          </p:cNvPr>
          <p:cNvCxnSpPr>
            <a:cxnSpLocks/>
          </p:cNvCxnSpPr>
          <p:nvPr userDrawn="1"/>
        </p:nvCxnSpPr>
        <p:spPr>
          <a:xfrm>
            <a:off x="1061421" y="6266652"/>
            <a:ext cx="10766141" cy="0"/>
          </a:xfrm>
          <a:prstGeom prst="line">
            <a:avLst/>
          </a:prstGeom>
          <a:ln w="19050">
            <a:solidFill>
              <a:srgbClr val="0032AE"/>
            </a:solidFill>
          </a:ln>
        </p:spPr>
        <p:style>
          <a:lnRef idx="1">
            <a:schemeClr val="accent1"/>
          </a:lnRef>
          <a:fillRef idx="0">
            <a:schemeClr val="accent1"/>
          </a:fillRef>
          <a:effectRef idx="0">
            <a:schemeClr val="accent1"/>
          </a:effectRef>
          <a:fontRef idx="minor">
            <a:schemeClr val="tx1"/>
          </a:fontRef>
        </p:style>
      </p:cxnSp>
      <p:cxnSp>
        <p:nvCxnSpPr>
          <p:cNvPr id="17" name="Gerade Verbindung 16">
            <a:extLst>
              <a:ext uri="{FF2B5EF4-FFF2-40B4-BE49-F238E27FC236}">
                <a16:creationId xmlns:a16="http://schemas.microsoft.com/office/drawing/2014/main" id="{25594BDF-5D89-8FF2-04ED-2ADB64AE1880}"/>
              </a:ext>
            </a:extLst>
          </p:cNvPr>
          <p:cNvCxnSpPr>
            <a:cxnSpLocks/>
          </p:cNvCxnSpPr>
          <p:nvPr userDrawn="1"/>
        </p:nvCxnSpPr>
        <p:spPr>
          <a:xfrm>
            <a:off x="5845534" y="6508608"/>
            <a:ext cx="79016" cy="0"/>
          </a:xfrm>
          <a:prstGeom prst="line">
            <a:avLst/>
          </a:prstGeom>
          <a:ln>
            <a:solidFill>
              <a:srgbClr val="0032AE"/>
            </a:solidFill>
          </a:ln>
        </p:spPr>
        <p:style>
          <a:lnRef idx="1">
            <a:schemeClr val="accent1"/>
          </a:lnRef>
          <a:fillRef idx="0">
            <a:schemeClr val="accent1"/>
          </a:fillRef>
          <a:effectRef idx="0">
            <a:schemeClr val="accent1"/>
          </a:effectRef>
          <a:fontRef idx="minor">
            <a:schemeClr val="tx1"/>
          </a:fontRef>
        </p:style>
      </p:cxnSp>
      <p:sp>
        <p:nvSpPr>
          <p:cNvPr id="25" name="Freihandform 24">
            <a:extLst>
              <a:ext uri="{FF2B5EF4-FFF2-40B4-BE49-F238E27FC236}">
                <a16:creationId xmlns:a16="http://schemas.microsoft.com/office/drawing/2014/main" id="{2330058A-91FD-DC5E-80BA-9CB342151CFA}"/>
              </a:ext>
            </a:extLst>
          </p:cNvPr>
          <p:cNvSpPr>
            <a:spLocks noChangeAspect="1"/>
          </p:cNvSpPr>
          <p:nvPr userDrawn="1"/>
        </p:nvSpPr>
        <p:spPr>
          <a:xfrm rot="10800000">
            <a:off x="10776559" y="1413874"/>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C83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26" name="Freihandform 25">
            <a:extLst>
              <a:ext uri="{FF2B5EF4-FFF2-40B4-BE49-F238E27FC236}">
                <a16:creationId xmlns:a16="http://schemas.microsoft.com/office/drawing/2014/main" id="{49E934ED-699E-F760-F9F4-A221B7505C96}"/>
              </a:ext>
            </a:extLst>
          </p:cNvPr>
          <p:cNvSpPr>
            <a:spLocks noChangeAspect="1"/>
          </p:cNvSpPr>
          <p:nvPr userDrawn="1"/>
        </p:nvSpPr>
        <p:spPr>
          <a:xfrm flipH="1">
            <a:off x="9351562" y="4248109"/>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0032A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27" name="Freihandform 26">
            <a:extLst>
              <a:ext uri="{FF2B5EF4-FFF2-40B4-BE49-F238E27FC236}">
                <a16:creationId xmlns:a16="http://schemas.microsoft.com/office/drawing/2014/main" id="{8CF323DD-2878-4AED-5938-2711253BD7AD}"/>
              </a:ext>
            </a:extLst>
          </p:cNvPr>
          <p:cNvSpPr>
            <a:spLocks noChangeAspect="1"/>
          </p:cNvSpPr>
          <p:nvPr userDrawn="1"/>
        </p:nvSpPr>
        <p:spPr>
          <a:xfrm flipH="1">
            <a:off x="9351563" y="2834235"/>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64D2C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28" name="Freihandform 27">
            <a:extLst>
              <a:ext uri="{FF2B5EF4-FFF2-40B4-BE49-F238E27FC236}">
                <a16:creationId xmlns:a16="http://schemas.microsoft.com/office/drawing/2014/main" id="{04006A89-5C9C-6DB2-23DA-BC745603F736}"/>
              </a:ext>
            </a:extLst>
          </p:cNvPr>
          <p:cNvSpPr>
            <a:spLocks noChangeAspect="1"/>
          </p:cNvSpPr>
          <p:nvPr userDrawn="1"/>
        </p:nvSpPr>
        <p:spPr>
          <a:xfrm flipH="1">
            <a:off x="10767005" y="-1567"/>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78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29" name="Freihandform 28">
            <a:extLst>
              <a:ext uri="{FF2B5EF4-FFF2-40B4-BE49-F238E27FC236}">
                <a16:creationId xmlns:a16="http://schemas.microsoft.com/office/drawing/2014/main" id="{0F534104-CF5F-DDB9-9BEF-4678DDE51AF2}"/>
              </a:ext>
            </a:extLst>
          </p:cNvPr>
          <p:cNvSpPr>
            <a:spLocks noChangeAspect="1"/>
          </p:cNvSpPr>
          <p:nvPr userDrawn="1"/>
        </p:nvSpPr>
        <p:spPr>
          <a:xfrm rot="5400000" flipV="1">
            <a:off x="0" y="1415440"/>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78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30" name="Freihandform 29">
            <a:extLst>
              <a:ext uri="{FF2B5EF4-FFF2-40B4-BE49-F238E27FC236}">
                <a16:creationId xmlns:a16="http://schemas.microsoft.com/office/drawing/2014/main" id="{C92592A6-C155-832D-725C-7EFDC322018B}"/>
              </a:ext>
            </a:extLst>
          </p:cNvPr>
          <p:cNvSpPr>
            <a:spLocks noChangeAspect="1"/>
          </p:cNvSpPr>
          <p:nvPr userDrawn="1"/>
        </p:nvSpPr>
        <p:spPr>
          <a:xfrm rot="16200000">
            <a:off x="-1" y="-1"/>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0032A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21" name="Datumsplatzhalter 3">
            <a:extLst>
              <a:ext uri="{FF2B5EF4-FFF2-40B4-BE49-F238E27FC236}">
                <a16:creationId xmlns:a16="http://schemas.microsoft.com/office/drawing/2014/main" id="{B44DD639-7798-A9A2-162D-2BD918372760}"/>
              </a:ext>
            </a:extLst>
          </p:cNvPr>
          <p:cNvSpPr txBox="1">
            <a:spLocks/>
          </p:cNvSpPr>
          <p:nvPr userDrawn="1"/>
        </p:nvSpPr>
        <p:spPr>
          <a:xfrm>
            <a:off x="5020886" y="6256256"/>
            <a:ext cx="1119794" cy="365125"/>
          </a:xfrm>
          <a:prstGeom prst="rect">
            <a:avLst/>
          </a:prstGeom>
        </p:spPr>
        <p:txBody>
          <a:bodyPr vert="horz" lIns="91440" tIns="45720" rIns="91440" bIns="45720" rtlCol="0" anchor="ctr"/>
          <a:lstStyle>
            <a:defPPr>
              <a:defRPr lang="de-DE"/>
            </a:defPPr>
            <a:lvl1pPr marL="0" algn="l" defTabSz="914400" rtl="0" eaLnBrk="1" latinLnBrk="0" hangingPunct="1">
              <a:defRPr sz="1200" b="0" i="0" kern="1200">
                <a:solidFill>
                  <a:schemeClr val="tx1">
                    <a:tint val="75000"/>
                  </a:schemeClr>
                </a:solidFill>
                <a:latin typeface="EC Square Sans Pro Light" panose="020B050600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E8BA96-103C-8849-9B04-0F020FE07025}" type="datetimeFigureOut">
              <a:rPr lang="de-DE" smtClean="0">
                <a:solidFill>
                  <a:srgbClr val="0032AE"/>
                </a:solidFill>
              </a:rPr>
              <a:pPr/>
              <a:t>26.11.2024</a:t>
            </a:fld>
            <a:endParaRPr lang="de-DE">
              <a:solidFill>
                <a:srgbClr val="0032AE"/>
              </a:solidFill>
            </a:endParaRPr>
          </a:p>
        </p:txBody>
      </p:sp>
      <p:sp>
        <p:nvSpPr>
          <p:cNvPr id="22" name="Foliennummernplatzhalter 5">
            <a:extLst>
              <a:ext uri="{FF2B5EF4-FFF2-40B4-BE49-F238E27FC236}">
                <a16:creationId xmlns:a16="http://schemas.microsoft.com/office/drawing/2014/main" id="{93DBCE99-D306-229C-B73C-8DB7EBDDF078}"/>
              </a:ext>
            </a:extLst>
          </p:cNvPr>
          <p:cNvSpPr txBox="1">
            <a:spLocks/>
          </p:cNvSpPr>
          <p:nvPr userDrawn="1"/>
        </p:nvSpPr>
        <p:spPr>
          <a:xfrm>
            <a:off x="5885042" y="6245720"/>
            <a:ext cx="596900" cy="365125"/>
          </a:xfrm>
          <a:prstGeom prst="rect">
            <a:avLst/>
          </a:prstGeom>
        </p:spPr>
        <p:txBody>
          <a:bodyPr vert="horz" lIns="91440" tIns="45720" rIns="91440" bIns="45720" rtlCol="0" anchor="ctr"/>
          <a:lstStyle>
            <a:defPPr>
              <a:defRPr lang="de-DE"/>
            </a:defPPr>
            <a:lvl1pPr marL="0" algn="r" defTabSz="914400" rtl="0" eaLnBrk="1" latinLnBrk="0" hangingPunct="1">
              <a:defRPr sz="1200" b="0" i="0" kern="1200">
                <a:solidFill>
                  <a:schemeClr val="tx1">
                    <a:tint val="75000"/>
                  </a:schemeClr>
                </a:solidFill>
                <a:latin typeface="EC Square Sans Pro Light" panose="020B050600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8CEF57C-002E-9642-B7F9-A81EE21B7370}" type="slidenum">
              <a:rPr lang="de-DE" smtClean="0">
                <a:solidFill>
                  <a:srgbClr val="0032AE"/>
                </a:solidFill>
              </a:rPr>
              <a:pPr algn="l"/>
              <a:t>‹nr.›</a:t>
            </a:fld>
            <a:endParaRPr lang="de-DE">
              <a:solidFill>
                <a:srgbClr val="0032AE"/>
              </a:solidFill>
            </a:endParaRPr>
          </a:p>
        </p:txBody>
      </p:sp>
    </p:spTree>
    <p:extLst>
      <p:ext uri="{BB962C8B-B14F-4D97-AF65-F5344CB8AC3E}">
        <p14:creationId xmlns:p14="http://schemas.microsoft.com/office/powerpoint/2010/main" val="10094087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purple">
  <p:cSld name="Title and body purple">
    <p:spTree>
      <p:nvGrpSpPr>
        <p:cNvPr id="1" name="Shape 42"/>
        <p:cNvGrpSpPr/>
        <p:nvPr/>
      </p:nvGrpSpPr>
      <p:grpSpPr>
        <a:xfrm>
          <a:off x="0" y="0"/>
          <a:ext cx="0" cy="0"/>
          <a:chOff x="0" y="0"/>
          <a:chExt cx="0" cy="0"/>
        </a:xfrm>
      </p:grpSpPr>
      <p:sp>
        <p:nvSpPr>
          <p:cNvPr id="43" name="Google Shape;43;p6"/>
          <p:cNvSpPr/>
          <p:nvPr/>
        </p:nvSpPr>
        <p:spPr>
          <a:xfrm>
            <a:off x="569333" y="356600"/>
            <a:ext cx="1685600" cy="176800"/>
          </a:xfrm>
          <a:prstGeom prst="rect">
            <a:avLst/>
          </a:prstGeom>
          <a:gradFill>
            <a:gsLst>
              <a:gs pos="0">
                <a:srgbClr val="5B178D"/>
              </a:gs>
              <a:gs pos="100000">
                <a:srgbClr val="6129FF"/>
              </a:gs>
            </a:gsLst>
            <a:lin ang="10800025" scaled="0"/>
          </a:gra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p:txBody>
      </p:sp>
      <p:sp>
        <p:nvSpPr>
          <p:cNvPr id="44" name="Google Shape;44;p6"/>
          <p:cNvSpPr txBox="1">
            <a:spLocks noGrp="1"/>
          </p:cNvSpPr>
          <p:nvPr>
            <p:ph type="title"/>
          </p:nvPr>
        </p:nvSpPr>
        <p:spPr>
          <a:xfrm>
            <a:off x="415600" y="462467"/>
            <a:ext cx="11360800" cy="8312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rgbClr val="5B178D"/>
              </a:buClr>
              <a:buSzPts val="3400"/>
              <a:buFont typeface="Barlow Condensed"/>
              <a:buNone/>
              <a:defRPr sz="4533" b="0">
                <a:solidFill>
                  <a:srgbClr val="5B178D"/>
                </a:solidFill>
                <a:latin typeface="Barlow Condensed"/>
                <a:ea typeface="Barlow Condensed"/>
                <a:cs typeface="Barlow Condensed"/>
                <a:sym typeface="Barlow Condensed"/>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5" name="Google Shape;45;p6"/>
          <p:cNvSpPr txBox="1">
            <a:spLocks noGrp="1"/>
          </p:cNvSpPr>
          <p:nvPr>
            <p:ph type="body" idx="1"/>
          </p:nvPr>
        </p:nvSpPr>
        <p:spPr>
          <a:xfrm>
            <a:off x="415600" y="2000267"/>
            <a:ext cx="11360800" cy="4091600"/>
          </a:xfrm>
          <a:prstGeom prst="rect">
            <a:avLst/>
          </a:prstGeom>
          <a:noFill/>
          <a:ln>
            <a:noFill/>
          </a:ln>
        </p:spPr>
        <p:txBody>
          <a:bodyPr spcFirstLastPara="1" wrap="square" lIns="91425" tIns="91425" rIns="91425" bIns="91425" anchor="t" anchorCtr="0">
            <a:noAutofit/>
          </a:bodyPr>
          <a:lstStyle>
            <a:lvl1pPr marL="457200" lvl="0" indent="-304800" algn="l">
              <a:lnSpc>
                <a:spcPct val="90000"/>
              </a:lnSpc>
              <a:spcBef>
                <a:spcPts val="0"/>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1pPr>
            <a:lvl2pPr marL="914400" lvl="1"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2pPr>
            <a:lvl3pPr marL="1371600" lvl="2"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3pPr>
            <a:lvl4pPr marL="1828800" lvl="3"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4pPr>
            <a:lvl5pPr marL="2286000" lvl="4"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5pPr>
            <a:lvl6pPr marL="2743200" lvl="5"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6pPr>
            <a:lvl7pPr marL="3200400" lvl="6"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7pPr>
            <a:lvl8pPr marL="3657600" lvl="7"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8pPr>
            <a:lvl9pPr marL="4114800" lvl="8" indent="-304800" algn="l">
              <a:lnSpc>
                <a:spcPct val="90000"/>
              </a:lnSpc>
              <a:spcBef>
                <a:spcPts val="2133"/>
              </a:spcBef>
              <a:spcAft>
                <a:spcPts val="2133"/>
              </a:spcAft>
              <a:buClr>
                <a:srgbClr val="2E2F2F"/>
              </a:buClr>
              <a:buSzPts val="1200"/>
              <a:buFont typeface="Nunito Light"/>
              <a:buChar char="■"/>
              <a:defRPr sz="1600">
                <a:solidFill>
                  <a:srgbClr val="2E2F2F"/>
                </a:solidFill>
                <a:latin typeface="Nunito Light"/>
                <a:ea typeface="Nunito Light"/>
                <a:cs typeface="Nunito Light"/>
                <a:sym typeface="Nunito Light"/>
              </a:defRPr>
            </a:lvl9pPr>
          </a:lstStyle>
          <a:p>
            <a:endParaRPr/>
          </a:p>
        </p:txBody>
      </p:sp>
      <p:sp>
        <p:nvSpPr>
          <p:cNvPr id="46" name="Google Shape;46;p6"/>
          <p:cNvSpPr txBox="1">
            <a:spLocks noGrp="1"/>
          </p:cNvSpPr>
          <p:nvPr>
            <p:ph type="subTitle" idx="2"/>
          </p:nvPr>
        </p:nvSpPr>
        <p:spPr>
          <a:xfrm>
            <a:off x="447367" y="1152733"/>
            <a:ext cx="10601200" cy="4320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rgbClr val="2E2F2F"/>
              </a:buClr>
              <a:buSzPts val="1800"/>
              <a:buFont typeface="Barlow Condensed Light"/>
              <a:buNone/>
              <a:defRPr>
                <a:solidFill>
                  <a:srgbClr val="2E2F2F"/>
                </a:solidFill>
                <a:latin typeface="Barlow Condensed Light"/>
                <a:ea typeface="Barlow Condensed Light"/>
                <a:cs typeface="Barlow Condensed Light"/>
                <a:sym typeface="Barlow Condensed Light"/>
              </a:defRPr>
            </a:lvl1pPr>
            <a:lvl2pPr lvl="1" algn="l">
              <a:lnSpc>
                <a:spcPct val="90000"/>
              </a:lnSpc>
              <a:spcBef>
                <a:spcPts val="2133"/>
              </a:spcBef>
              <a:spcAft>
                <a:spcPts val="0"/>
              </a:spcAft>
              <a:buClr>
                <a:schemeClr val="dk1"/>
              </a:buClr>
              <a:buSzPts val="1400"/>
              <a:buNone/>
              <a:defRPr/>
            </a:lvl2pPr>
            <a:lvl3pPr lvl="2" algn="l">
              <a:lnSpc>
                <a:spcPct val="90000"/>
              </a:lnSpc>
              <a:spcBef>
                <a:spcPts val="2133"/>
              </a:spcBef>
              <a:spcAft>
                <a:spcPts val="0"/>
              </a:spcAft>
              <a:buClr>
                <a:schemeClr val="dk1"/>
              </a:buClr>
              <a:buSzPts val="1400"/>
              <a:buNone/>
              <a:defRPr/>
            </a:lvl3pPr>
            <a:lvl4pPr lvl="3" algn="l">
              <a:lnSpc>
                <a:spcPct val="90000"/>
              </a:lnSpc>
              <a:spcBef>
                <a:spcPts val="2133"/>
              </a:spcBef>
              <a:spcAft>
                <a:spcPts val="0"/>
              </a:spcAft>
              <a:buClr>
                <a:schemeClr val="dk1"/>
              </a:buClr>
              <a:buSzPts val="1400"/>
              <a:buNone/>
              <a:defRPr/>
            </a:lvl4pPr>
            <a:lvl5pPr lvl="4" algn="l">
              <a:lnSpc>
                <a:spcPct val="90000"/>
              </a:lnSpc>
              <a:spcBef>
                <a:spcPts val="2133"/>
              </a:spcBef>
              <a:spcAft>
                <a:spcPts val="0"/>
              </a:spcAft>
              <a:buClr>
                <a:schemeClr val="dk1"/>
              </a:buClr>
              <a:buSzPts val="1400"/>
              <a:buNone/>
              <a:defRPr/>
            </a:lvl5pPr>
            <a:lvl6pPr lvl="5" algn="l">
              <a:lnSpc>
                <a:spcPct val="90000"/>
              </a:lnSpc>
              <a:spcBef>
                <a:spcPts val="2133"/>
              </a:spcBef>
              <a:spcAft>
                <a:spcPts val="0"/>
              </a:spcAft>
              <a:buClr>
                <a:schemeClr val="dk1"/>
              </a:buClr>
              <a:buSzPts val="1400"/>
              <a:buNone/>
              <a:defRPr/>
            </a:lvl6pPr>
            <a:lvl7pPr lvl="6" algn="l">
              <a:lnSpc>
                <a:spcPct val="90000"/>
              </a:lnSpc>
              <a:spcBef>
                <a:spcPts val="2133"/>
              </a:spcBef>
              <a:spcAft>
                <a:spcPts val="0"/>
              </a:spcAft>
              <a:buClr>
                <a:schemeClr val="dk1"/>
              </a:buClr>
              <a:buSzPts val="1400"/>
              <a:buNone/>
              <a:defRPr/>
            </a:lvl7pPr>
            <a:lvl8pPr lvl="7" algn="l">
              <a:lnSpc>
                <a:spcPct val="90000"/>
              </a:lnSpc>
              <a:spcBef>
                <a:spcPts val="2133"/>
              </a:spcBef>
              <a:spcAft>
                <a:spcPts val="0"/>
              </a:spcAft>
              <a:buClr>
                <a:schemeClr val="dk1"/>
              </a:buClr>
              <a:buSzPts val="1400"/>
              <a:buNone/>
              <a:defRPr/>
            </a:lvl8pPr>
            <a:lvl9pPr lvl="8" algn="l">
              <a:lnSpc>
                <a:spcPct val="90000"/>
              </a:lnSpc>
              <a:spcBef>
                <a:spcPts val="2133"/>
              </a:spcBef>
              <a:spcAft>
                <a:spcPts val="2133"/>
              </a:spcAft>
              <a:buClr>
                <a:schemeClr val="dk1"/>
              </a:buClr>
              <a:buSzPts val="1400"/>
              <a:buNone/>
              <a:defRPr/>
            </a:lvl9pPr>
          </a:lstStyle>
          <a:p>
            <a:endParaRPr/>
          </a:p>
        </p:txBody>
      </p:sp>
      <p:sp>
        <p:nvSpPr>
          <p:cNvPr id="47" name="Google Shape;47;p6"/>
          <p:cNvSpPr txBox="1"/>
          <p:nvPr/>
        </p:nvSpPr>
        <p:spPr>
          <a:xfrm>
            <a:off x="8855233" y="6160733"/>
            <a:ext cx="2271200" cy="372000"/>
          </a:xfrm>
          <a:prstGeom prst="rect">
            <a:avLst/>
          </a:prstGeom>
          <a:noFill/>
          <a:ln>
            <a:noFill/>
          </a:ln>
        </p:spPr>
        <p:txBody>
          <a:bodyPr spcFirstLastPara="1" wrap="square" lIns="121900" tIns="121900" rIns="121900" bIns="121900" anchor="t" anchorCtr="0">
            <a:noAutofit/>
          </a:bodyPr>
          <a:lstStyle/>
          <a:p>
            <a:pPr marL="0" marR="0" lvl="0" indent="0" algn="r" rtl="0">
              <a:spcBef>
                <a:spcPts val="0"/>
              </a:spcBef>
              <a:spcAft>
                <a:spcPts val="0"/>
              </a:spcAft>
              <a:buClr>
                <a:srgbClr val="FF941F"/>
              </a:buClr>
              <a:buSzPts val="1200"/>
              <a:buFont typeface="Barlow Condensed"/>
              <a:buNone/>
            </a:pPr>
            <a:r>
              <a:rPr lang="fr-FR" sz="1200">
                <a:solidFill>
                  <a:srgbClr val="FF941F"/>
                </a:solidFill>
                <a:latin typeface="Barlow Condensed"/>
                <a:ea typeface="Barlow Condensed"/>
                <a:cs typeface="Barlow Condensed"/>
                <a:sym typeface="Barlow Condensed"/>
              </a:rPr>
              <a:t>@Learningimpact</a:t>
            </a:r>
            <a:r>
              <a:rPr lang="fr-FR" sz="1200">
                <a:solidFill>
                  <a:srgbClr val="5B178D"/>
                </a:solidFill>
                <a:latin typeface="Barlow Condensed"/>
                <a:ea typeface="Barlow Condensed"/>
                <a:cs typeface="Barlow Condensed"/>
                <a:sym typeface="Barlow Condensed"/>
              </a:rPr>
              <a:t> </a:t>
            </a:r>
            <a:r>
              <a:rPr lang="fr-FR" sz="1200">
                <a:solidFill>
                  <a:schemeClr val="dk1"/>
                </a:solidFill>
                <a:latin typeface="Barlow Condensed"/>
                <a:ea typeface="Barlow Condensed"/>
                <a:cs typeface="Barlow Condensed"/>
                <a:sym typeface="Barlow Condensed"/>
              </a:rPr>
              <a:t> </a:t>
            </a:r>
            <a:r>
              <a:rPr lang="fr-FR" sz="1200">
                <a:solidFill>
                  <a:srgbClr val="999999"/>
                </a:solidFill>
                <a:latin typeface="Barlow Condensed"/>
                <a:ea typeface="Barlow Condensed"/>
                <a:cs typeface="Barlow Condensed"/>
                <a:sym typeface="Barlow Condensed"/>
              </a:rPr>
              <a:t>|</a:t>
            </a:r>
            <a:r>
              <a:rPr lang="fr-FR" sz="1200">
                <a:solidFill>
                  <a:schemeClr val="dk1"/>
                </a:solidFill>
                <a:latin typeface="Barlow Condensed"/>
                <a:ea typeface="Barlow Condensed"/>
                <a:cs typeface="Barlow Condensed"/>
                <a:sym typeface="Barlow Condensed"/>
              </a:rPr>
              <a:t> </a:t>
            </a:r>
            <a:r>
              <a:rPr lang="fr-FR" sz="1200">
                <a:solidFill>
                  <a:srgbClr val="000072"/>
                </a:solidFill>
                <a:latin typeface="Barlow Condensed"/>
                <a:ea typeface="Barlow Condensed"/>
                <a:cs typeface="Barlow Condensed"/>
                <a:sym typeface="Barlow Condensed"/>
              </a:rPr>
              <a:t> imsglobal.org</a:t>
            </a:r>
            <a:r>
              <a:rPr lang="fr-FR" sz="1200">
                <a:solidFill>
                  <a:schemeClr val="dk1"/>
                </a:solidFill>
                <a:latin typeface="Barlow Condensed Medium"/>
                <a:ea typeface="Barlow Condensed Medium"/>
                <a:cs typeface="Barlow Condensed Medium"/>
                <a:sym typeface="Barlow Condensed Medium"/>
              </a:rPr>
              <a:t> </a:t>
            </a:r>
            <a:endParaRPr sz="1200">
              <a:solidFill>
                <a:schemeClr val="dk1"/>
              </a:solidFill>
              <a:latin typeface="Barlow Condensed Medium"/>
              <a:ea typeface="Barlow Condensed Medium"/>
              <a:cs typeface="Barlow Condensed Medium"/>
              <a:sym typeface="Barlow Condensed Medium"/>
            </a:endParaRPr>
          </a:p>
        </p:txBody>
      </p:sp>
      <p:pic>
        <p:nvPicPr>
          <p:cNvPr id="48" name="Google Shape;48;p6"/>
          <p:cNvPicPr preferRelativeResize="0"/>
          <p:nvPr/>
        </p:nvPicPr>
        <p:blipFill rotWithShape="1">
          <a:blip r:embed="rId2">
            <a:alphaModFix/>
          </a:blip>
          <a:srcRect/>
          <a:stretch/>
        </p:blipFill>
        <p:spPr>
          <a:xfrm>
            <a:off x="11126433" y="6160720"/>
            <a:ext cx="466768" cy="432033"/>
          </a:xfrm>
          <a:prstGeom prst="rect">
            <a:avLst/>
          </a:prstGeom>
          <a:noFill/>
          <a:ln>
            <a:noFill/>
          </a:ln>
        </p:spPr>
      </p:pic>
      <p:sp>
        <p:nvSpPr>
          <p:cNvPr id="49" name="Google Shape;49;p6"/>
          <p:cNvSpPr txBox="1"/>
          <p:nvPr/>
        </p:nvSpPr>
        <p:spPr>
          <a:xfrm>
            <a:off x="8496300" y="6378600"/>
            <a:ext cx="2908800" cy="3016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Clr>
                <a:srgbClr val="999999"/>
              </a:buClr>
              <a:buSzPts val="667"/>
              <a:buFont typeface="Nunito Light"/>
              <a:buNone/>
            </a:pPr>
            <a:r>
              <a:rPr lang="fr-FR" sz="667">
                <a:solidFill>
                  <a:srgbClr val="999999"/>
                </a:solidFill>
                <a:latin typeface="Nunito Light"/>
                <a:ea typeface="Nunito Light"/>
                <a:cs typeface="Nunito Light"/>
                <a:sym typeface="Nunito Light"/>
              </a:rPr>
              <a:t>© 2021 IMS Global Learning Consortium, Inc. All rights reserved.  </a:t>
            </a:r>
            <a:endParaRPr sz="667">
              <a:solidFill>
                <a:srgbClr val="999999"/>
              </a:solidFill>
              <a:latin typeface="Nunito Light"/>
              <a:ea typeface="Nunito Light"/>
              <a:cs typeface="Nunito Light"/>
              <a:sym typeface="Nunito Light"/>
            </a:endParaRPr>
          </a:p>
        </p:txBody>
      </p:sp>
    </p:spTree>
    <p:extLst>
      <p:ext uri="{BB962C8B-B14F-4D97-AF65-F5344CB8AC3E}">
        <p14:creationId xmlns:p14="http://schemas.microsoft.com/office/powerpoint/2010/main" val="12365890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orange" type="tx">
  <p:cSld name="Title and body orange">
    <p:spTree>
      <p:nvGrpSpPr>
        <p:cNvPr id="1" name="Shape 25"/>
        <p:cNvGrpSpPr/>
        <p:nvPr/>
      </p:nvGrpSpPr>
      <p:grpSpPr>
        <a:xfrm>
          <a:off x="0" y="0"/>
          <a:ext cx="0" cy="0"/>
          <a:chOff x="0" y="0"/>
          <a:chExt cx="0" cy="0"/>
        </a:xfrm>
      </p:grpSpPr>
      <p:pic>
        <p:nvPicPr>
          <p:cNvPr id="26" name="Google Shape;26;p4"/>
          <p:cNvPicPr preferRelativeResize="0"/>
          <p:nvPr/>
        </p:nvPicPr>
        <p:blipFill rotWithShape="1">
          <a:blip r:embed="rId2">
            <a:alphaModFix/>
          </a:blip>
          <a:srcRect/>
          <a:stretch/>
        </p:blipFill>
        <p:spPr>
          <a:xfrm>
            <a:off x="11126434" y="6143378"/>
            <a:ext cx="466767" cy="466767"/>
          </a:xfrm>
          <a:prstGeom prst="rect">
            <a:avLst/>
          </a:prstGeom>
          <a:noFill/>
          <a:ln>
            <a:noFill/>
          </a:ln>
        </p:spPr>
      </p:pic>
      <p:sp>
        <p:nvSpPr>
          <p:cNvPr id="27" name="Google Shape;27;p4"/>
          <p:cNvSpPr txBox="1"/>
          <p:nvPr/>
        </p:nvSpPr>
        <p:spPr>
          <a:xfrm>
            <a:off x="8855233" y="6160733"/>
            <a:ext cx="2271200" cy="372000"/>
          </a:xfrm>
          <a:prstGeom prst="rect">
            <a:avLst/>
          </a:prstGeom>
          <a:noFill/>
          <a:ln>
            <a:noFill/>
          </a:ln>
        </p:spPr>
        <p:txBody>
          <a:bodyPr spcFirstLastPara="1" wrap="square" lIns="121900" tIns="121900" rIns="121900" bIns="121900" anchor="t" anchorCtr="0">
            <a:noAutofit/>
          </a:bodyPr>
          <a:lstStyle/>
          <a:p>
            <a:pPr marL="0" marR="0" lvl="0" indent="0" algn="r" rtl="0">
              <a:spcBef>
                <a:spcPts val="0"/>
              </a:spcBef>
              <a:spcAft>
                <a:spcPts val="0"/>
              </a:spcAft>
              <a:buClr>
                <a:srgbClr val="FF941F"/>
              </a:buClr>
              <a:buSzPts val="1200"/>
              <a:buFont typeface="Barlow Condensed"/>
              <a:buNone/>
            </a:pPr>
            <a:r>
              <a:rPr lang="fr-FR" sz="1200">
                <a:solidFill>
                  <a:srgbClr val="FF941F"/>
                </a:solidFill>
                <a:latin typeface="Barlow Condensed"/>
                <a:ea typeface="Barlow Condensed"/>
                <a:cs typeface="Barlow Condensed"/>
                <a:sym typeface="Barlow Condensed"/>
              </a:rPr>
              <a:t>@Learningimpact</a:t>
            </a:r>
            <a:r>
              <a:rPr lang="fr-FR" sz="1200">
                <a:solidFill>
                  <a:srgbClr val="5B178D"/>
                </a:solidFill>
                <a:latin typeface="Barlow Condensed"/>
                <a:ea typeface="Barlow Condensed"/>
                <a:cs typeface="Barlow Condensed"/>
                <a:sym typeface="Barlow Condensed"/>
              </a:rPr>
              <a:t> </a:t>
            </a:r>
            <a:r>
              <a:rPr lang="fr-FR" sz="1200">
                <a:solidFill>
                  <a:schemeClr val="dk1"/>
                </a:solidFill>
                <a:latin typeface="Barlow Condensed"/>
                <a:ea typeface="Barlow Condensed"/>
                <a:cs typeface="Barlow Condensed"/>
                <a:sym typeface="Barlow Condensed"/>
              </a:rPr>
              <a:t> </a:t>
            </a:r>
            <a:r>
              <a:rPr lang="fr-FR" sz="1200">
                <a:solidFill>
                  <a:srgbClr val="999999"/>
                </a:solidFill>
                <a:latin typeface="Barlow Condensed"/>
                <a:ea typeface="Barlow Condensed"/>
                <a:cs typeface="Barlow Condensed"/>
                <a:sym typeface="Barlow Condensed"/>
              </a:rPr>
              <a:t>|</a:t>
            </a:r>
            <a:r>
              <a:rPr lang="fr-FR" sz="1200">
                <a:solidFill>
                  <a:schemeClr val="dk1"/>
                </a:solidFill>
                <a:latin typeface="Barlow Condensed"/>
                <a:ea typeface="Barlow Condensed"/>
                <a:cs typeface="Barlow Condensed"/>
                <a:sym typeface="Barlow Condensed"/>
              </a:rPr>
              <a:t> </a:t>
            </a:r>
            <a:r>
              <a:rPr lang="fr-FR" sz="1200">
                <a:solidFill>
                  <a:srgbClr val="000072"/>
                </a:solidFill>
                <a:latin typeface="Barlow Condensed"/>
                <a:ea typeface="Barlow Condensed"/>
                <a:cs typeface="Barlow Condensed"/>
                <a:sym typeface="Barlow Condensed"/>
              </a:rPr>
              <a:t> 1EDTECH.org</a:t>
            </a:r>
            <a:r>
              <a:rPr lang="fr-FR" sz="1200">
                <a:solidFill>
                  <a:schemeClr val="dk1"/>
                </a:solidFill>
                <a:latin typeface="Barlow Condensed Medium"/>
                <a:ea typeface="Barlow Condensed Medium"/>
                <a:cs typeface="Barlow Condensed Medium"/>
                <a:sym typeface="Barlow Condensed Medium"/>
              </a:rPr>
              <a:t> </a:t>
            </a:r>
            <a:endParaRPr sz="1200">
              <a:solidFill>
                <a:schemeClr val="dk1"/>
              </a:solidFill>
              <a:latin typeface="Barlow Condensed Medium"/>
              <a:ea typeface="Barlow Condensed Medium"/>
              <a:cs typeface="Barlow Condensed Medium"/>
              <a:sym typeface="Barlow Condensed Medium"/>
            </a:endParaRPr>
          </a:p>
        </p:txBody>
      </p:sp>
      <p:sp>
        <p:nvSpPr>
          <p:cNvPr id="28" name="Google Shape;28;p4"/>
          <p:cNvSpPr txBox="1"/>
          <p:nvPr/>
        </p:nvSpPr>
        <p:spPr>
          <a:xfrm>
            <a:off x="8496300" y="6378600"/>
            <a:ext cx="2630000" cy="301600"/>
          </a:xfrm>
          <a:prstGeom prst="rect">
            <a:avLst/>
          </a:prstGeom>
          <a:noFill/>
          <a:ln>
            <a:noFill/>
          </a:ln>
        </p:spPr>
        <p:txBody>
          <a:bodyPr spcFirstLastPara="1" wrap="square" lIns="121900" tIns="121900" rIns="121900" bIns="121900" anchor="t" anchorCtr="0">
            <a:noAutofit/>
          </a:bodyPr>
          <a:lstStyle/>
          <a:p>
            <a:pPr marL="0" marR="0" lvl="0" indent="0" algn="r" rtl="0">
              <a:spcBef>
                <a:spcPts val="0"/>
              </a:spcBef>
              <a:spcAft>
                <a:spcPts val="0"/>
              </a:spcAft>
              <a:buClr>
                <a:srgbClr val="999999"/>
              </a:buClr>
              <a:buSzPts val="667"/>
              <a:buFont typeface="Nunito Light"/>
              <a:buNone/>
            </a:pPr>
            <a:r>
              <a:rPr lang="fr-FR" sz="667">
                <a:solidFill>
                  <a:srgbClr val="999999"/>
                </a:solidFill>
                <a:latin typeface="Nunito Light"/>
                <a:ea typeface="Nunito Light"/>
                <a:cs typeface="Nunito Light"/>
                <a:sym typeface="Nunito Light"/>
              </a:rPr>
              <a:t>© 2022 1EdTech. All rights reserved.  </a:t>
            </a:r>
            <a:endParaRPr sz="667">
              <a:solidFill>
                <a:srgbClr val="999999"/>
              </a:solidFill>
              <a:latin typeface="Nunito Light"/>
              <a:ea typeface="Nunito Light"/>
              <a:cs typeface="Nunito Light"/>
              <a:sym typeface="Nunito Light"/>
            </a:endParaRPr>
          </a:p>
        </p:txBody>
      </p:sp>
      <p:pic>
        <p:nvPicPr>
          <p:cNvPr id="29" name="Google Shape;29;p4"/>
          <p:cNvPicPr preferRelativeResize="0"/>
          <p:nvPr/>
        </p:nvPicPr>
        <p:blipFill rotWithShape="1">
          <a:blip r:embed="rId2">
            <a:alphaModFix/>
          </a:blip>
          <a:srcRect/>
          <a:stretch/>
        </p:blipFill>
        <p:spPr>
          <a:xfrm>
            <a:off x="11126434" y="6143378"/>
            <a:ext cx="466767" cy="466767"/>
          </a:xfrm>
          <a:prstGeom prst="rect">
            <a:avLst/>
          </a:prstGeom>
          <a:noFill/>
          <a:ln>
            <a:noFill/>
          </a:ln>
        </p:spPr>
      </p:pic>
      <p:sp>
        <p:nvSpPr>
          <p:cNvPr id="30" name="Google Shape;30;p4"/>
          <p:cNvSpPr txBox="1">
            <a:spLocks noGrp="1"/>
          </p:cNvSpPr>
          <p:nvPr>
            <p:ph type="title"/>
          </p:nvPr>
        </p:nvSpPr>
        <p:spPr>
          <a:xfrm>
            <a:off x="415600" y="462467"/>
            <a:ext cx="11360800" cy="8312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rgbClr val="5B178D"/>
              </a:buClr>
              <a:buSzPts val="3400"/>
              <a:buFont typeface="Barlow Condensed"/>
              <a:buNone/>
              <a:defRPr sz="4533" b="0">
                <a:solidFill>
                  <a:srgbClr val="5B178D"/>
                </a:solidFill>
                <a:latin typeface="Barlow Condensed"/>
                <a:ea typeface="Barlow Condensed"/>
                <a:cs typeface="Barlow Condensed"/>
                <a:sym typeface="Barlow Condensed"/>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4"/>
          <p:cNvSpPr txBox="1">
            <a:spLocks noGrp="1"/>
          </p:cNvSpPr>
          <p:nvPr>
            <p:ph type="body" idx="1"/>
          </p:nvPr>
        </p:nvSpPr>
        <p:spPr>
          <a:xfrm>
            <a:off x="415600" y="2000267"/>
            <a:ext cx="11360800" cy="1207600"/>
          </a:xfrm>
          <a:prstGeom prst="rect">
            <a:avLst/>
          </a:prstGeom>
          <a:noFill/>
          <a:ln>
            <a:noFill/>
          </a:ln>
        </p:spPr>
        <p:txBody>
          <a:bodyPr spcFirstLastPara="1" wrap="square" lIns="91425" tIns="91425" rIns="91425" bIns="91425" anchor="t" anchorCtr="0">
            <a:noAutofit/>
          </a:bodyPr>
          <a:lstStyle>
            <a:lvl1pPr marL="457200" lvl="0" indent="-304800" algn="l">
              <a:lnSpc>
                <a:spcPct val="90000"/>
              </a:lnSpc>
              <a:spcBef>
                <a:spcPts val="0"/>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1pPr>
            <a:lvl2pPr marL="914400" lvl="1"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2pPr>
            <a:lvl3pPr marL="1371600" lvl="2"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3pPr>
            <a:lvl4pPr marL="1828800" lvl="3"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4pPr>
            <a:lvl5pPr marL="2286000" lvl="4"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5pPr>
            <a:lvl6pPr marL="2743200" lvl="5"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6pPr>
            <a:lvl7pPr marL="3200400" lvl="6"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7pPr>
            <a:lvl8pPr marL="3657600" lvl="7"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8pPr>
            <a:lvl9pPr marL="4114800" lvl="8" indent="-304800" algn="l">
              <a:lnSpc>
                <a:spcPct val="90000"/>
              </a:lnSpc>
              <a:spcBef>
                <a:spcPts val="2133"/>
              </a:spcBef>
              <a:spcAft>
                <a:spcPts val="2133"/>
              </a:spcAft>
              <a:buClr>
                <a:srgbClr val="2E2F2F"/>
              </a:buClr>
              <a:buSzPts val="1200"/>
              <a:buFont typeface="Nunito Light"/>
              <a:buChar char="■"/>
              <a:defRPr sz="1600">
                <a:solidFill>
                  <a:srgbClr val="2E2F2F"/>
                </a:solidFill>
                <a:latin typeface="Nunito Light"/>
                <a:ea typeface="Nunito Light"/>
                <a:cs typeface="Nunito Light"/>
                <a:sym typeface="Nunito Light"/>
              </a:defRPr>
            </a:lvl9pPr>
          </a:lstStyle>
          <a:p>
            <a:endParaRPr/>
          </a:p>
        </p:txBody>
      </p:sp>
      <p:sp>
        <p:nvSpPr>
          <p:cNvPr id="32" name="Google Shape;32;p4"/>
          <p:cNvSpPr/>
          <p:nvPr/>
        </p:nvSpPr>
        <p:spPr>
          <a:xfrm>
            <a:off x="569333" y="356600"/>
            <a:ext cx="1685600" cy="176800"/>
          </a:xfrm>
          <a:prstGeom prst="rect">
            <a:avLst/>
          </a:prstGeom>
          <a:gradFill>
            <a:gsLst>
              <a:gs pos="0">
                <a:srgbClr val="FF941F"/>
              </a:gs>
              <a:gs pos="100000">
                <a:srgbClr val="FFBF00"/>
              </a:gs>
            </a:gsLst>
            <a:lin ang="10800025" scaled="0"/>
          </a:gra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p:txBody>
      </p:sp>
      <p:sp>
        <p:nvSpPr>
          <p:cNvPr id="33" name="Google Shape;33;p4"/>
          <p:cNvSpPr txBox="1">
            <a:spLocks noGrp="1"/>
          </p:cNvSpPr>
          <p:nvPr>
            <p:ph type="subTitle" idx="2"/>
          </p:nvPr>
        </p:nvSpPr>
        <p:spPr>
          <a:xfrm>
            <a:off x="447367" y="1152733"/>
            <a:ext cx="10601200" cy="4320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rgbClr val="2E2F2F"/>
              </a:buClr>
              <a:buSzPts val="1800"/>
              <a:buFont typeface="Barlow Condensed Light"/>
              <a:buNone/>
              <a:defRPr>
                <a:solidFill>
                  <a:srgbClr val="2E2F2F"/>
                </a:solidFill>
                <a:latin typeface="Barlow Condensed Light"/>
                <a:ea typeface="Barlow Condensed Light"/>
                <a:cs typeface="Barlow Condensed Light"/>
                <a:sym typeface="Barlow Condensed Light"/>
              </a:defRPr>
            </a:lvl1pPr>
            <a:lvl2pPr lvl="1" algn="l">
              <a:lnSpc>
                <a:spcPct val="90000"/>
              </a:lnSpc>
              <a:spcBef>
                <a:spcPts val="2133"/>
              </a:spcBef>
              <a:spcAft>
                <a:spcPts val="0"/>
              </a:spcAft>
              <a:buClr>
                <a:schemeClr val="dk1"/>
              </a:buClr>
              <a:buSzPts val="1400"/>
              <a:buNone/>
              <a:defRPr/>
            </a:lvl2pPr>
            <a:lvl3pPr lvl="2" algn="l">
              <a:lnSpc>
                <a:spcPct val="90000"/>
              </a:lnSpc>
              <a:spcBef>
                <a:spcPts val="2133"/>
              </a:spcBef>
              <a:spcAft>
                <a:spcPts val="0"/>
              </a:spcAft>
              <a:buClr>
                <a:schemeClr val="dk1"/>
              </a:buClr>
              <a:buSzPts val="1400"/>
              <a:buNone/>
              <a:defRPr/>
            </a:lvl3pPr>
            <a:lvl4pPr lvl="3" algn="l">
              <a:lnSpc>
                <a:spcPct val="90000"/>
              </a:lnSpc>
              <a:spcBef>
                <a:spcPts val="2133"/>
              </a:spcBef>
              <a:spcAft>
                <a:spcPts val="0"/>
              </a:spcAft>
              <a:buClr>
                <a:schemeClr val="dk1"/>
              </a:buClr>
              <a:buSzPts val="1400"/>
              <a:buNone/>
              <a:defRPr/>
            </a:lvl4pPr>
            <a:lvl5pPr lvl="4" algn="l">
              <a:lnSpc>
                <a:spcPct val="90000"/>
              </a:lnSpc>
              <a:spcBef>
                <a:spcPts val="2133"/>
              </a:spcBef>
              <a:spcAft>
                <a:spcPts val="0"/>
              </a:spcAft>
              <a:buClr>
                <a:schemeClr val="dk1"/>
              </a:buClr>
              <a:buSzPts val="1400"/>
              <a:buNone/>
              <a:defRPr/>
            </a:lvl5pPr>
            <a:lvl6pPr lvl="5" algn="l">
              <a:lnSpc>
                <a:spcPct val="90000"/>
              </a:lnSpc>
              <a:spcBef>
                <a:spcPts val="2133"/>
              </a:spcBef>
              <a:spcAft>
                <a:spcPts val="0"/>
              </a:spcAft>
              <a:buClr>
                <a:schemeClr val="dk1"/>
              </a:buClr>
              <a:buSzPts val="1400"/>
              <a:buNone/>
              <a:defRPr/>
            </a:lvl6pPr>
            <a:lvl7pPr lvl="6" algn="l">
              <a:lnSpc>
                <a:spcPct val="90000"/>
              </a:lnSpc>
              <a:spcBef>
                <a:spcPts val="2133"/>
              </a:spcBef>
              <a:spcAft>
                <a:spcPts val="0"/>
              </a:spcAft>
              <a:buClr>
                <a:schemeClr val="dk1"/>
              </a:buClr>
              <a:buSzPts val="1400"/>
              <a:buNone/>
              <a:defRPr/>
            </a:lvl7pPr>
            <a:lvl8pPr lvl="7" algn="l">
              <a:lnSpc>
                <a:spcPct val="90000"/>
              </a:lnSpc>
              <a:spcBef>
                <a:spcPts val="2133"/>
              </a:spcBef>
              <a:spcAft>
                <a:spcPts val="0"/>
              </a:spcAft>
              <a:buClr>
                <a:schemeClr val="dk1"/>
              </a:buClr>
              <a:buSzPts val="1400"/>
              <a:buNone/>
              <a:defRPr/>
            </a:lvl8pPr>
            <a:lvl9pPr lvl="8" algn="l">
              <a:lnSpc>
                <a:spcPct val="90000"/>
              </a:lnSpc>
              <a:spcBef>
                <a:spcPts val="2133"/>
              </a:spcBef>
              <a:spcAft>
                <a:spcPts val="2133"/>
              </a:spcAft>
              <a:buClr>
                <a:schemeClr val="dk1"/>
              </a:buClr>
              <a:buSzPts val="1400"/>
              <a:buNone/>
              <a:defRPr/>
            </a:lvl9pPr>
          </a:lstStyle>
          <a:p>
            <a:endParaRPr/>
          </a:p>
        </p:txBody>
      </p:sp>
    </p:spTree>
    <p:extLst>
      <p:ext uri="{BB962C8B-B14F-4D97-AF65-F5344CB8AC3E}">
        <p14:creationId xmlns:p14="http://schemas.microsoft.com/office/powerpoint/2010/main" val="7499664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4"/>
        <p:cNvGrpSpPr/>
        <p:nvPr/>
      </p:nvGrpSpPr>
      <p:grpSpPr>
        <a:xfrm>
          <a:off x="0" y="0"/>
          <a:ext cx="0" cy="0"/>
          <a:chOff x="0" y="0"/>
          <a:chExt cx="0" cy="0"/>
        </a:xfrm>
      </p:grpSpPr>
      <p:sp>
        <p:nvSpPr>
          <p:cNvPr id="35" name="Google Shape;35;p5"/>
          <p:cNvSpPr txBox="1"/>
          <p:nvPr/>
        </p:nvSpPr>
        <p:spPr>
          <a:xfrm>
            <a:off x="8855233" y="6160733"/>
            <a:ext cx="2271200" cy="372000"/>
          </a:xfrm>
          <a:prstGeom prst="rect">
            <a:avLst/>
          </a:prstGeom>
          <a:noFill/>
          <a:ln>
            <a:noFill/>
          </a:ln>
        </p:spPr>
        <p:txBody>
          <a:bodyPr spcFirstLastPara="1" wrap="square" lIns="121900" tIns="121900" rIns="121900" bIns="121900" anchor="t" anchorCtr="0">
            <a:noAutofit/>
          </a:bodyPr>
          <a:lstStyle/>
          <a:p>
            <a:pPr marL="0" marR="0" lvl="0" indent="0" algn="r" rtl="0">
              <a:spcBef>
                <a:spcPts val="0"/>
              </a:spcBef>
              <a:spcAft>
                <a:spcPts val="0"/>
              </a:spcAft>
              <a:buClr>
                <a:srgbClr val="FF941F"/>
              </a:buClr>
              <a:buSzPts val="1200"/>
              <a:buFont typeface="Barlow Condensed"/>
              <a:buNone/>
            </a:pPr>
            <a:r>
              <a:rPr lang="fr-FR" sz="1200">
                <a:solidFill>
                  <a:srgbClr val="FF941F"/>
                </a:solidFill>
                <a:latin typeface="Barlow Condensed"/>
                <a:ea typeface="Barlow Condensed"/>
                <a:cs typeface="Barlow Condensed"/>
                <a:sym typeface="Barlow Condensed"/>
              </a:rPr>
              <a:t>@Learningimpact</a:t>
            </a:r>
            <a:r>
              <a:rPr lang="fr-FR" sz="1200">
                <a:solidFill>
                  <a:srgbClr val="5B178D"/>
                </a:solidFill>
                <a:latin typeface="Barlow Condensed"/>
                <a:ea typeface="Barlow Condensed"/>
                <a:cs typeface="Barlow Condensed"/>
                <a:sym typeface="Barlow Condensed"/>
              </a:rPr>
              <a:t> </a:t>
            </a:r>
            <a:r>
              <a:rPr lang="fr-FR" sz="1200">
                <a:solidFill>
                  <a:schemeClr val="dk1"/>
                </a:solidFill>
                <a:latin typeface="Barlow Condensed"/>
                <a:ea typeface="Barlow Condensed"/>
                <a:cs typeface="Barlow Condensed"/>
                <a:sym typeface="Barlow Condensed"/>
              </a:rPr>
              <a:t> </a:t>
            </a:r>
            <a:r>
              <a:rPr lang="fr-FR" sz="1200">
                <a:solidFill>
                  <a:srgbClr val="999999"/>
                </a:solidFill>
                <a:latin typeface="Barlow Condensed"/>
                <a:ea typeface="Barlow Condensed"/>
                <a:cs typeface="Barlow Condensed"/>
                <a:sym typeface="Barlow Condensed"/>
              </a:rPr>
              <a:t>|</a:t>
            </a:r>
            <a:r>
              <a:rPr lang="fr-FR" sz="1200">
                <a:solidFill>
                  <a:schemeClr val="dk1"/>
                </a:solidFill>
                <a:latin typeface="Barlow Condensed"/>
                <a:ea typeface="Barlow Condensed"/>
                <a:cs typeface="Barlow Condensed"/>
                <a:sym typeface="Barlow Condensed"/>
              </a:rPr>
              <a:t> </a:t>
            </a:r>
            <a:r>
              <a:rPr lang="fr-FR" sz="1200">
                <a:solidFill>
                  <a:srgbClr val="000072"/>
                </a:solidFill>
                <a:latin typeface="Barlow Condensed"/>
                <a:ea typeface="Barlow Condensed"/>
                <a:cs typeface="Barlow Condensed"/>
                <a:sym typeface="Barlow Condensed"/>
              </a:rPr>
              <a:t> imsglobal.org</a:t>
            </a:r>
            <a:r>
              <a:rPr lang="fr-FR" sz="1200">
                <a:solidFill>
                  <a:schemeClr val="dk1"/>
                </a:solidFill>
                <a:latin typeface="Barlow Condensed Medium"/>
                <a:ea typeface="Barlow Condensed Medium"/>
                <a:cs typeface="Barlow Condensed Medium"/>
                <a:sym typeface="Barlow Condensed Medium"/>
              </a:rPr>
              <a:t> </a:t>
            </a:r>
            <a:endParaRPr sz="1200">
              <a:solidFill>
                <a:schemeClr val="dk1"/>
              </a:solidFill>
              <a:latin typeface="Barlow Condensed Medium"/>
              <a:ea typeface="Barlow Condensed Medium"/>
              <a:cs typeface="Barlow Condensed Medium"/>
              <a:sym typeface="Barlow Condensed Medium"/>
            </a:endParaRPr>
          </a:p>
        </p:txBody>
      </p:sp>
      <p:pic>
        <p:nvPicPr>
          <p:cNvPr id="36" name="Google Shape;36;p5"/>
          <p:cNvPicPr preferRelativeResize="0"/>
          <p:nvPr/>
        </p:nvPicPr>
        <p:blipFill rotWithShape="1">
          <a:blip r:embed="rId2">
            <a:alphaModFix/>
          </a:blip>
          <a:srcRect/>
          <a:stretch/>
        </p:blipFill>
        <p:spPr>
          <a:xfrm>
            <a:off x="11126433" y="6160720"/>
            <a:ext cx="466768" cy="432033"/>
          </a:xfrm>
          <a:prstGeom prst="rect">
            <a:avLst/>
          </a:prstGeom>
          <a:noFill/>
          <a:ln>
            <a:noFill/>
          </a:ln>
        </p:spPr>
      </p:pic>
      <p:sp>
        <p:nvSpPr>
          <p:cNvPr id="37" name="Google Shape;37;p5"/>
          <p:cNvSpPr txBox="1">
            <a:spLocks noGrp="1"/>
          </p:cNvSpPr>
          <p:nvPr>
            <p:ph type="title"/>
          </p:nvPr>
        </p:nvSpPr>
        <p:spPr>
          <a:xfrm>
            <a:off x="415600" y="157667"/>
            <a:ext cx="11360800" cy="8312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rgbClr val="5B178D"/>
              </a:buClr>
              <a:buSzPts val="3400"/>
              <a:buFont typeface="Barlow Condensed"/>
              <a:buNone/>
              <a:defRPr sz="4533" b="0">
                <a:solidFill>
                  <a:srgbClr val="5B178D"/>
                </a:solidFill>
                <a:latin typeface="Barlow Condensed"/>
                <a:ea typeface="Barlow Condensed"/>
                <a:cs typeface="Barlow Condensed"/>
                <a:sym typeface="Barlow Condensed"/>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8" name="Google Shape;38;p5"/>
          <p:cNvSpPr txBox="1">
            <a:spLocks noGrp="1"/>
          </p:cNvSpPr>
          <p:nvPr>
            <p:ph type="body" idx="1"/>
          </p:nvPr>
        </p:nvSpPr>
        <p:spPr>
          <a:xfrm>
            <a:off x="415600" y="1695467"/>
            <a:ext cx="4959600" cy="4091600"/>
          </a:xfrm>
          <a:prstGeom prst="rect">
            <a:avLst/>
          </a:prstGeom>
          <a:noFill/>
          <a:ln>
            <a:noFill/>
          </a:ln>
        </p:spPr>
        <p:txBody>
          <a:bodyPr spcFirstLastPara="1" wrap="square" lIns="91425" tIns="91425" rIns="91425" bIns="91425" anchor="t" anchorCtr="0">
            <a:noAutofit/>
          </a:bodyPr>
          <a:lstStyle>
            <a:lvl1pPr marL="457200" lvl="0" indent="-292100" algn="l">
              <a:lnSpc>
                <a:spcPct val="90000"/>
              </a:lnSpc>
              <a:spcBef>
                <a:spcPts val="0"/>
              </a:spcBef>
              <a:spcAft>
                <a:spcPts val="0"/>
              </a:spcAft>
              <a:buClr>
                <a:srgbClr val="2E2F2F"/>
              </a:buClr>
              <a:buSzPts val="1000"/>
              <a:buFont typeface="Nunito Light"/>
              <a:buChar char="●"/>
              <a:defRPr sz="1333">
                <a:solidFill>
                  <a:srgbClr val="2E2F2F"/>
                </a:solidFill>
                <a:latin typeface="Nunito Light"/>
                <a:ea typeface="Nunito Light"/>
                <a:cs typeface="Nunito Light"/>
                <a:sym typeface="Nunito Light"/>
              </a:defRPr>
            </a:lvl1pPr>
            <a:lvl2pPr marL="914400" lvl="1"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2pPr>
            <a:lvl3pPr marL="1371600" lvl="2"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3pPr>
            <a:lvl4pPr marL="1828800" lvl="3"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4pPr>
            <a:lvl5pPr marL="2286000" lvl="4"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5pPr>
            <a:lvl6pPr marL="2743200" lvl="5"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6pPr>
            <a:lvl7pPr marL="3200400" lvl="6"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7pPr>
            <a:lvl8pPr marL="3657600" lvl="7"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8pPr>
            <a:lvl9pPr marL="4114800" lvl="8" indent="-304800" algn="l">
              <a:lnSpc>
                <a:spcPct val="90000"/>
              </a:lnSpc>
              <a:spcBef>
                <a:spcPts val="2133"/>
              </a:spcBef>
              <a:spcAft>
                <a:spcPts val="2133"/>
              </a:spcAft>
              <a:buClr>
                <a:srgbClr val="2E2F2F"/>
              </a:buClr>
              <a:buSzPts val="1200"/>
              <a:buFont typeface="Nunito Light"/>
              <a:buChar char="■"/>
              <a:defRPr sz="1600">
                <a:solidFill>
                  <a:srgbClr val="2E2F2F"/>
                </a:solidFill>
                <a:latin typeface="Nunito Light"/>
                <a:ea typeface="Nunito Light"/>
                <a:cs typeface="Nunito Light"/>
                <a:sym typeface="Nunito Light"/>
              </a:defRPr>
            </a:lvl9pPr>
          </a:lstStyle>
          <a:p>
            <a:endParaRPr/>
          </a:p>
        </p:txBody>
      </p:sp>
      <p:sp>
        <p:nvSpPr>
          <p:cNvPr id="39" name="Google Shape;39;p5"/>
          <p:cNvSpPr txBox="1">
            <a:spLocks noGrp="1"/>
          </p:cNvSpPr>
          <p:nvPr>
            <p:ph type="subTitle" idx="2"/>
          </p:nvPr>
        </p:nvSpPr>
        <p:spPr>
          <a:xfrm>
            <a:off x="447367" y="847933"/>
            <a:ext cx="10601200" cy="4320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rgbClr val="2E2F2F"/>
              </a:buClr>
              <a:buSzPts val="1800"/>
              <a:buFont typeface="Barlow Condensed Light"/>
              <a:buNone/>
              <a:defRPr>
                <a:solidFill>
                  <a:srgbClr val="2E2F2F"/>
                </a:solidFill>
                <a:latin typeface="Barlow Condensed Light"/>
                <a:ea typeface="Barlow Condensed Light"/>
                <a:cs typeface="Barlow Condensed Light"/>
                <a:sym typeface="Barlow Condensed Light"/>
              </a:defRPr>
            </a:lvl1pPr>
            <a:lvl2pPr lvl="1" algn="l">
              <a:lnSpc>
                <a:spcPct val="90000"/>
              </a:lnSpc>
              <a:spcBef>
                <a:spcPts val="2133"/>
              </a:spcBef>
              <a:spcAft>
                <a:spcPts val="0"/>
              </a:spcAft>
              <a:buClr>
                <a:schemeClr val="dk1"/>
              </a:buClr>
              <a:buSzPts val="1400"/>
              <a:buNone/>
              <a:defRPr/>
            </a:lvl2pPr>
            <a:lvl3pPr lvl="2" algn="l">
              <a:lnSpc>
                <a:spcPct val="90000"/>
              </a:lnSpc>
              <a:spcBef>
                <a:spcPts val="2133"/>
              </a:spcBef>
              <a:spcAft>
                <a:spcPts val="0"/>
              </a:spcAft>
              <a:buClr>
                <a:schemeClr val="dk1"/>
              </a:buClr>
              <a:buSzPts val="1400"/>
              <a:buNone/>
              <a:defRPr/>
            </a:lvl3pPr>
            <a:lvl4pPr lvl="3" algn="l">
              <a:lnSpc>
                <a:spcPct val="90000"/>
              </a:lnSpc>
              <a:spcBef>
                <a:spcPts val="2133"/>
              </a:spcBef>
              <a:spcAft>
                <a:spcPts val="0"/>
              </a:spcAft>
              <a:buClr>
                <a:schemeClr val="dk1"/>
              </a:buClr>
              <a:buSzPts val="1400"/>
              <a:buNone/>
              <a:defRPr/>
            </a:lvl4pPr>
            <a:lvl5pPr lvl="4" algn="l">
              <a:lnSpc>
                <a:spcPct val="90000"/>
              </a:lnSpc>
              <a:spcBef>
                <a:spcPts val="2133"/>
              </a:spcBef>
              <a:spcAft>
                <a:spcPts val="0"/>
              </a:spcAft>
              <a:buClr>
                <a:schemeClr val="dk1"/>
              </a:buClr>
              <a:buSzPts val="1400"/>
              <a:buNone/>
              <a:defRPr/>
            </a:lvl5pPr>
            <a:lvl6pPr lvl="5" algn="l">
              <a:lnSpc>
                <a:spcPct val="90000"/>
              </a:lnSpc>
              <a:spcBef>
                <a:spcPts val="2133"/>
              </a:spcBef>
              <a:spcAft>
                <a:spcPts val="0"/>
              </a:spcAft>
              <a:buClr>
                <a:schemeClr val="dk1"/>
              </a:buClr>
              <a:buSzPts val="1400"/>
              <a:buNone/>
              <a:defRPr/>
            </a:lvl6pPr>
            <a:lvl7pPr lvl="6" algn="l">
              <a:lnSpc>
                <a:spcPct val="90000"/>
              </a:lnSpc>
              <a:spcBef>
                <a:spcPts val="2133"/>
              </a:spcBef>
              <a:spcAft>
                <a:spcPts val="0"/>
              </a:spcAft>
              <a:buClr>
                <a:schemeClr val="dk1"/>
              </a:buClr>
              <a:buSzPts val="1400"/>
              <a:buNone/>
              <a:defRPr/>
            </a:lvl7pPr>
            <a:lvl8pPr lvl="7" algn="l">
              <a:lnSpc>
                <a:spcPct val="90000"/>
              </a:lnSpc>
              <a:spcBef>
                <a:spcPts val="2133"/>
              </a:spcBef>
              <a:spcAft>
                <a:spcPts val="0"/>
              </a:spcAft>
              <a:buClr>
                <a:schemeClr val="dk1"/>
              </a:buClr>
              <a:buSzPts val="1400"/>
              <a:buNone/>
              <a:defRPr/>
            </a:lvl8pPr>
            <a:lvl9pPr lvl="8" algn="l">
              <a:lnSpc>
                <a:spcPct val="90000"/>
              </a:lnSpc>
              <a:spcBef>
                <a:spcPts val="2133"/>
              </a:spcBef>
              <a:spcAft>
                <a:spcPts val="2133"/>
              </a:spcAft>
              <a:buClr>
                <a:schemeClr val="dk1"/>
              </a:buClr>
              <a:buSzPts val="1400"/>
              <a:buNone/>
              <a:defRPr/>
            </a:lvl9pPr>
          </a:lstStyle>
          <a:p>
            <a:endParaRPr/>
          </a:p>
        </p:txBody>
      </p:sp>
      <p:sp>
        <p:nvSpPr>
          <p:cNvPr id="40" name="Google Shape;40;p5"/>
          <p:cNvSpPr txBox="1">
            <a:spLocks noGrp="1"/>
          </p:cNvSpPr>
          <p:nvPr>
            <p:ph type="body" idx="3"/>
          </p:nvPr>
        </p:nvSpPr>
        <p:spPr>
          <a:xfrm>
            <a:off x="6127433" y="1695467"/>
            <a:ext cx="4959600" cy="4091600"/>
          </a:xfrm>
          <a:prstGeom prst="rect">
            <a:avLst/>
          </a:prstGeom>
          <a:noFill/>
          <a:ln>
            <a:noFill/>
          </a:ln>
        </p:spPr>
        <p:txBody>
          <a:bodyPr spcFirstLastPara="1" wrap="square" lIns="91425" tIns="91425" rIns="91425" bIns="91425" anchor="t" anchorCtr="0">
            <a:noAutofit/>
          </a:bodyPr>
          <a:lstStyle>
            <a:lvl1pPr marL="457200" lvl="0" indent="-292100" algn="l">
              <a:lnSpc>
                <a:spcPct val="90000"/>
              </a:lnSpc>
              <a:spcBef>
                <a:spcPts val="0"/>
              </a:spcBef>
              <a:spcAft>
                <a:spcPts val="0"/>
              </a:spcAft>
              <a:buClr>
                <a:srgbClr val="2E2F2F"/>
              </a:buClr>
              <a:buSzPts val="1000"/>
              <a:buFont typeface="Nunito Light"/>
              <a:buChar char="●"/>
              <a:defRPr sz="1333">
                <a:solidFill>
                  <a:srgbClr val="2E2F2F"/>
                </a:solidFill>
                <a:latin typeface="Nunito Light"/>
                <a:ea typeface="Nunito Light"/>
                <a:cs typeface="Nunito Light"/>
                <a:sym typeface="Nunito Light"/>
              </a:defRPr>
            </a:lvl1pPr>
            <a:lvl2pPr marL="914400" lvl="1"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2pPr>
            <a:lvl3pPr marL="1371600" lvl="2"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3pPr>
            <a:lvl4pPr marL="1828800" lvl="3"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4pPr>
            <a:lvl5pPr marL="2286000" lvl="4"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5pPr>
            <a:lvl6pPr marL="2743200" lvl="5"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6pPr>
            <a:lvl7pPr marL="3200400" lvl="6"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7pPr>
            <a:lvl8pPr marL="3657600" lvl="7"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8pPr>
            <a:lvl9pPr marL="4114800" lvl="8" indent="-304800" algn="l">
              <a:lnSpc>
                <a:spcPct val="90000"/>
              </a:lnSpc>
              <a:spcBef>
                <a:spcPts val="2133"/>
              </a:spcBef>
              <a:spcAft>
                <a:spcPts val="2133"/>
              </a:spcAft>
              <a:buClr>
                <a:srgbClr val="2E2F2F"/>
              </a:buClr>
              <a:buSzPts val="1200"/>
              <a:buFont typeface="Nunito Light"/>
              <a:buChar char="■"/>
              <a:defRPr sz="1600">
                <a:solidFill>
                  <a:srgbClr val="2E2F2F"/>
                </a:solidFill>
                <a:latin typeface="Nunito Light"/>
                <a:ea typeface="Nunito Light"/>
                <a:cs typeface="Nunito Light"/>
                <a:sym typeface="Nunito Light"/>
              </a:defRPr>
            </a:lvl9pPr>
          </a:lstStyle>
          <a:p>
            <a:endParaRPr/>
          </a:p>
        </p:txBody>
      </p:sp>
      <p:sp>
        <p:nvSpPr>
          <p:cNvPr id="41" name="Google Shape;41;p5"/>
          <p:cNvSpPr txBox="1"/>
          <p:nvPr/>
        </p:nvSpPr>
        <p:spPr>
          <a:xfrm>
            <a:off x="8496300" y="6378600"/>
            <a:ext cx="2908800" cy="3016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Clr>
                <a:srgbClr val="999999"/>
              </a:buClr>
              <a:buSzPts val="667"/>
              <a:buFont typeface="Nunito Light"/>
              <a:buNone/>
            </a:pPr>
            <a:r>
              <a:rPr lang="fr-FR" sz="667">
                <a:solidFill>
                  <a:srgbClr val="999999"/>
                </a:solidFill>
                <a:latin typeface="Nunito Light"/>
                <a:ea typeface="Nunito Light"/>
                <a:cs typeface="Nunito Light"/>
                <a:sym typeface="Nunito Light"/>
              </a:rPr>
              <a:t>© 2021 IMS Global Learning Consortium, Inc. All rights reserved.  </a:t>
            </a:r>
            <a:endParaRPr sz="667">
              <a:solidFill>
                <a:srgbClr val="999999"/>
              </a:solidFill>
              <a:latin typeface="Nunito Light"/>
              <a:ea typeface="Nunito Light"/>
              <a:cs typeface="Nunito Light"/>
              <a:sym typeface="Nunito Light"/>
            </a:endParaRPr>
          </a:p>
        </p:txBody>
      </p:sp>
    </p:spTree>
    <p:extLst>
      <p:ext uri="{BB962C8B-B14F-4D97-AF65-F5344CB8AC3E}">
        <p14:creationId xmlns:p14="http://schemas.microsoft.com/office/powerpoint/2010/main" val="10048348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03220-058E-EC44-955E-5C8880E75F85}"/>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p>
        </p:txBody>
      </p:sp>
      <p:sp>
        <p:nvSpPr>
          <p:cNvPr id="3" name="Content Placeholder 2">
            <a:extLst>
              <a:ext uri="{FF2B5EF4-FFF2-40B4-BE49-F238E27FC236}">
                <a16:creationId xmlns:a16="http://schemas.microsoft.com/office/drawing/2014/main" id="{14C3FF7F-EE8F-454C-B02D-1C0871DD061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B95C52D-CB98-434E-87F5-E63150877B4B}"/>
              </a:ext>
            </a:extLst>
          </p:cNvPr>
          <p:cNvSpPr>
            <a:spLocks noGrp="1"/>
          </p:cNvSpPr>
          <p:nvPr>
            <p:ph type="dt" sz="half" idx="10"/>
          </p:nvPr>
        </p:nvSpPr>
        <p:spPr/>
        <p:txBody>
          <a:bodyPr/>
          <a:lstStyle/>
          <a:p>
            <a:fld id="{23EB38DD-5055-6A41-A574-A117F5C0B13B}" type="datetime3">
              <a:rPr lang="en-US" smtClean="0"/>
              <a:t>26 November 2024</a:t>
            </a:fld>
            <a:endParaRPr lang="en-GB"/>
          </a:p>
        </p:txBody>
      </p:sp>
      <p:sp>
        <p:nvSpPr>
          <p:cNvPr id="6" name="Slide Number Placeholder 5">
            <a:extLst>
              <a:ext uri="{FF2B5EF4-FFF2-40B4-BE49-F238E27FC236}">
                <a16:creationId xmlns:a16="http://schemas.microsoft.com/office/drawing/2014/main" id="{E3EAFA40-3FFB-2946-BAAC-0E6566ED1051}"/>
              </a:ext>
            </a:extLst>
          </p:cNvPr>
          <p:cNvSpPr>
            <a:spLocks noGrp="1"/>
          </p:cNvSpPr>
          <p:nvPr>
            <p:ph type="sldNum" sz="quarter" idx="12"/>
          </p:nvPr>
        </p:nvSpPr>
        <p:spPr/>
        <p:txBody>
          <a:bodyPr/>
          <a:lstStyle/>
          <a:p>
            <a:fld id="{54728FBC-901B-E843-AD79-6D6EFAF04862}" type="slidenum">
              <a:rPr lang="en-GB" smtClean="0"/>
              <a:t>‹nr.›</a:t>
            </a:fld>
            <a:endParaRPr lang="en-GB"/>
          </a:p>
        </p:txBody>
      </p:sp>
    </p:spTree>
    <p:extLst>
      <p:ext uri="{BB962C8B-B14F-4D97-AF65-F5344CB8AC3E}">
        <p14:creationId xmlns:p14="http://schemas.microsoft.com/office/powerpoint/2010/main" val="2859820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04817-E1B2-4C7E-787E-FE275C81A288}"/>
              </a:ext>
            </a:extLst>
          </p:cNvPr>
          <p:cNvSpPr>
            <a:spLocks noGrp="1"/>
          </p:cNvSpPr>
          <p:nvPr>
            <p:ph type="title"/>
          </p:nvPr>
        </p:nvSpPr>
        <p:spPr>
          <a:xfrm>
            <a:off x="839788" y="365125"/>
            <a:ext cx="10515600" cy="1325563"/>
          </a:xfrm>
        </p:spPr>
        <p:txBody>
          <a:bodyPr/>
          <a:lstStyle/>
          <a:p>
            <a:r>
              <a:rPr lang="en-GB"/>
              <a:t>Click to edit Master title style</a:t>
            </a:r>
            <a:endParaRPr lang="en-NL"/>
          </a:p>
        </p:txBody>
      </p:sp>
      <p:sp>
        <p:nvSpPr>
          <p:cNvPr id="3" name="Text Placeholder 2">
            <a:extLst>
              <a:ext uri="{FF2B5EF4-FFF2-40B4-BE49-F238E27FC236}">
                <a16:creationId xmlns:a16="http://schemas.microsoft.com/office/drawing/2014/main" id="{A43C121D-13DA-8558-0406-A1AF306D9F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C7FCE5C-C6E4-AED5-99E4-26098154965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Text Placeholder 4">
            <a:extLst>
              <a:ext uri="{FF2B5EF4-FFF2-40B4-BE49-F238E27FC236}">
                <a16:creationId xmlns:a16="http://schemas.microsoft.com/office/drawing/2014/main" id="{CD73FEC2-9267-D30F-79D8-84B1F46DC6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5A44B49-0716-9C0D-02D5-F25FEC185D5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7" name="Date Placeholder 6">
            <a:extLst>
              <a:ext uri="{FF2B5EF4-FFF2-40B4-BE49-F238E27FC236}">
                <a16:creationId xmlns:a16="http://schemas.microsoft.com/office/drawing/2014/main" id="{FFE6C9AF-685C-1EE4-1871-6A2AE8761B15}"/>
              </a:ext>
            </a:extLst>
          </p:cNvPr>
          <p:cNvSpPr>
            <a:spLocks noGrp="1"/>
          </p:cNvSpPr>
          <p:nvPr>
            <p:ph type="dt" sz="half" idx="10"/>
          </p:nvPr>
        </p:nvSpPr>
        <p:spPr/>
        <p:txBody>
          <a:bodyPr/>
          <a:lstStyle/>
          <a:p>
            <a:fld id="{5BFB6142-0028-B64C-9AAA-F8701357258F}" type="datetimeFigureOut">
              <a:rPr lang="en-NL" smtClean="0"/>
              <a:t>11/26/2024</a:t>
            </a:fld>
            <a:endParaRPr lang="en-NL"/>
          </a:p>
        </p:txBody>
      </p:sp>
      <p:sp>
        <p:nvSpPr>
          <p:cNvPr id="8" name="Footer Placeholder 7">
            <a:extLst>
              <a:ext uri="{FF2B5EF4-FFF2-40B4-BE49-F238E27FC236}">
                <a16:creationId xmlns:a16="http://schemas.microsoft.com/office/drawing/2014/main" id="{2682E917-D1F4-1EAE-92AE-FF3D4B8A217F}"/>
              </a:ext>
            </a:extLst>
          </p:cNvPr>
          <p:cNvSpPr>
            <a:spLocks noGrp="1"/>
          </p:cNvSpPr>
          <p:nvPr>
            <p:ph type="ftr" sz="quarter" idx="11"/>
          </p:nvPr>
        </p:nvSpPr>
        <p:spPr/>
        <p:txBody>
          <a:bodyPr/>
          <a:lstStyle/>
          <a:p>
            <a:endParaRPr lang="en-NL"/>
          </a:p>
        </p:txBody>
      </p:sp>
      <p:sp>
        <p:nvSpPr>
          <p:cNvPr id="9" name="Slide Number Placeholder 8">
            <a:extLst>
              <a:ext uri="{FF2B5EF4-FFF2-40B4-BE49-F238E27FC236}">
                <a16:creationId xmlns:a16="http://schemas.microsoft.com/office/drawing/2014/main" id="{334E0D8A-59B7-DC2D-467E-9CF6C1F4B36B}"/>
              </a:ext>
            </a:extLst>
          </p:cNvPr>
          <p:cNvSpPr>
            <a:spLocks noGrp="1"/>
          </p:cNvSpPr>
          <p:nvPr>
            <p:ph type="sldNum" sz="quarter" idx="12"/>
          </p:nvPr>
        </p:nvSpPr>
        <p:spPr/>
        <p:txBody>
          <a:bodyPr/>
          <a:lstStyle/>
          <a:p>
            <a:fld id="{DB4DA30C-975F-6441-BC55-17C9B2D996AF}" type="slidenum">
              <a:rPr lang="en-NL" smtClean="0"/>
              <a:t>‹nr.›</a:t>
            </a:fld>
            <a:endParaRPr lang="en-NL"/>
          </a:p>
        </p:txBody>
      </p:sp>
    </p:spTree>
    <p:extLst>
      <p:ext uri="{BB962C8B-B14F-4D97-AF65-F5344CB8AC3E}">
        <p14:creationId xmlns:p14="http://schemas.microsoft.com/office/powerpoint/2010/main" val="2915814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CE21D-AEE3-A1C6-FF8C-9049F8F586D8}"/>
              </a:ext>
            </a:extLst>
          </p:cNvPr>
          <p:cNvSpPr>
            <a:spLocks noGrp="1"/>
          </p:cNvSpPr>
          <p:nvPr>
            <p:ph type="title"/>
          </p:nvPr>
        </p:nvSpPr>
        <p:spPr/>
        <p:txBody>
          <a:bodyPr/>
          <a:lstStyle/>
          <a:p>
            <a:r>
              <a:rPr lang="en-GB"/>
              <a:t>Click to edit Master title style</a:t>
            </a:r>
            <a:endParaRPr lang="en-NL"/>
          </a:p>
        </p:txBody>
      </p:sp>
      <p:sp>
        <p:nvSpPr>
          <p:cNvPr id="3" name="Date Placeholder 2">
            <a:extLst>
              <a:ext uri="{FF2B5EF4-FFF2-40B4-BE49-F238E27FC236}">
                <a16:creationId xmlns:a16="http://schemas.microsoft.com/office/drawing/2014/main" id="{7BA524FB-280A-8522-8624-89AA171231AC}"/>
              </a:ext>
            </a:extLst>
          </p:cNvPr>
          <p:cNvSpPr>
            <a:spLocks noGrp="1"/>
          </p:cNvSpPr>
          <p:nvPr>
            <p:ph type="dt" sz="half" idx="10"/>
          </p:nvPr>
        </p:nvSpPr>
        <p:spPr/>
        <p:txBody>
          <a:bodyPr/>
          <a:lstStyle/>
          <a:p>
            <a:fld id="{5BFB6142-0028-B64C-9AAA-F8701357258F}" type="datetimeFigureOut">
              <a:rPr lang="en-NL" smtClean="0"/>
              <a:t>11/26/2024</a:t>
            </a:fld>
            <a:endParaRPr lang="en-NL"/>
          </a:p>
        </p:txBody>
      </p:sp>
      <p:sp>
        <p:nvSpPr>
          <p:cNvPr id="4" name="Footer Placeholder 3">
            <a:extLst>
              <a:ext uri="{FF2B5EF4-FFF2-40B4-BE49-F238E27FC236}">
                <a16:creationId xmlns:a16="http://schemas.microsoft.com/office/drawing/2014/main" id="{E84D6CB0-0ED9-F033-245E-6E43C30AD6E7}"/>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13F429C7-1E67-0BEC-5567-3F507C0D9E70}"/>
              </a:ext>
            </a:extLst>
          </p:cNvPr>
          <p:cNvSpPr>
            <a:spLocks noGrp="1"/>
          </p:cNvSpPr>
          <p:nvPr>
            <p:ph type="sldNum" sz="quarter" idx="12"/>
          </p:nvPr>
        </p:nvSpPr>
        <p:spPr/>
        <p:txBody>
          <a:bodyPr/>
          <a:lstStyle/>
          <a:p>
            <a:fld id="{DB4DA30C-975F-6441-BC55-17C9B2D996AF}" type="slidenum">
              <a:rPr lang="en-NL" smtClean="0"/>
              <a:t>‹nr.›</a:t>
            </a:fld>
            <a:endParaRPr lang="en-NL"/>
          </a:p>
        </p:txBody>
      </p:sp>
    </p:spTree>
    <p:extLst>
      <p:ext uri="{BB962C8B-B14F-4D97-AF65-F5344CB8AC3E}">
        <p14:creationId xmlns:p14="http://schemas.microsoft.com/office/powerpoint/2010/main" val="3094006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F4F6CE-7DF9-5ACA-C36D-813F32894AF7}"/>
              </a:ext>
            </a:extLst>
          </p:cNvPr>
          <p:cNvSpPr>
            <a:spLocks noGrp="1"/>
          </p:cNvSpPr>
          <p:nvPr>
            <p:ph type="dt" sz="half" idx="10"/>
          </p:nvPr>
        </p:nvSpPr>
        <p:spPr/>
        <p:txBody>
          <a:bodyPr/>
          <a:lstStyle/>
          <a:p>
            <a:fld id="{5BFB6142-0028-B64C-9AAA-F8701357258F}" type="datetimeFigureOut">
              <a:rPr lang="en-NL" smtClean="0"/>
              <a:t>11/26/2024</a:t>
            </a:fld>
            <a:endParaRPr lang="en-NL"/>
          </a:p>
        </p:txBody>
      </p:sp>
      <p:sp>
        <p:nvSpPr>
          <p:cNvPr id="3" name="Footer Placeholder 2">
            <a:extLst>
              <a:ext uri="{FF2B5EF4-FFF2-40B4-BE49-F238E27FC236}">
                <a16:creationId xmlns:a16="http://schemas.microsoft.com/office/drawing/2014/main" id="{129D302D-BE4B-5AA2-7B16-2E171ADF851D}"/>
              </a:ext>
            </a:extLst>
          </p:cNvPr>
          <p:cNvSpPr>
            <a:spLocks noGrp="1"/>
          </p:cNvSpPr>
          <p:nvPr>
            <p:ph type="ftr" sz="quarter" idx="11"/>
          </p:nvPr>
        </p:nvSpPr>
        <p:spPr/>
        <p:txBody>
          <a:bodyPr/>
          <a:lstStyle/>
          <a:p>
            <a:endParaRPr lang="en-NL"/>
          </a:p>
        </p:txBody>
      </p:sp>
      <p:sp>
        <p:nvSpPr>
          <p:cNvPr id="4" name="Slide Number Placeholder 3">
            <a:extLst>
              <a:ext uri="{FF2B5EF4-FFF2-40B4-BE49-F238E27FC236}">
                <a16:creationId xmlns:a16="http://schemas.microsoft.com/office/drawing/2014/main" id="{D971AA78-5A30-8B65-71F3-32FD2E83581F}"/>
              </a:ext>
            </a:extLst>
          </p:cNvPr>
          <p:cNvSpPr>
            <a:spLocks noGrp="1"/>
          </p:cNvSpPr>
          <p:nvPr>
            <p:ph type="sldNum" sz="quarter" idx="12"/>
          </p:nvPr>
        </p:nvSpPr>
        <p:spPr/>
        <p:txBody>
          <a:bodyPr/>
          <a:lstStyle/>
          <a:p>
            <a:fld id="{DB4DA30C-975F-6441-BC55-17C9B2D996AF}" type="slidenum">
              <a:rPr lang="en-NL" smtClean="0"/>
              <a:t>‹nr.›</a:t>
            </a:fld>
            <a:endParaRPr lang="en-NL"/>
          </a:p>
        </p:txBody>
      </p:sp>
    </p:spTree>
    <p:extLst>
      <p:ext uri="{BB962C8B-B14F-4D97-AF65-F5344CB8AC3E}">
        <p14:creationId xmlns:p14="http://schemas.microsoft.com/office/powerpoint/2010/main" val="4109290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6E997-FB5B-484C-9545-F7F476C622D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DA9AE8F9-E845-B8E7-11C1-D294A9DFE0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Text Placeholder 3">
            <a:extLst>
              <a:ext uri="{FF2B5EF4-FFF2-40B4-BE49-F238E27FC236}">
                <a16:creationId xmlns:a16="http://schemas.microsoft.com/office/drawing/2014/main" id="{A39840BE-B10D-5E22-7720-0F5839DC20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13EF7CE-2B54-D64C-73E9-2CE7B181ADA9}"/>
              </a:ext>
            </a:extLst>
          </p:cNvPr>
          <p:cNvSpPr>
            <a:spLocks noGrp="1"/>
          </p:cNvSpPr>
          <p:nvPr>
            <p:ph type="dt" sz="half" idx="10"/>
          </p:nvPr>
        </p:nvSpPr>
        <p:spPr/>
        <p:txBody>
          <a:bodyPr/>
          <a:lstStyle/>
          <a:p>
            <a:fld id="{5BFB6142-0028-B64C-9AAA-F8701357258F}" type="datetimeFigureOut">
              <a:rPr lang="en-NL" smtClean="0"/>
              <a:t>11/26/2024</a:t>
            </a:fld>
            <a:endParaRPr lang="en-NL"/>
          </a:p>
        </p:txBody>
      </p:sp>
      <p:sp>
        <p:nvSpPr>
          <p:cNvPr id="6" name="Footer Placeholder 5">
            <a:extLst>
              <a:ext uri="{FF2B5EF4-FFF2-40B4-BE49-F238E27FC236}">
                <a16:creationId xmlns:a16="http://schemas.microsoft.com/office/drawing/2014/main" id="{1BB9FAF1-FFED-45EE-A4E9-40DF355C3EFA}"/>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1412C470-069A-5035-1FFF-3A5B65241934}"/>
              </a:ext>
            </a:extLst>
          </p:cNvPr>
          <p:cNvSpPr>
            <a:spLocks noGrp="1"/>
          </p:cNvSpPr>
          <p:nvPr>
            <p:ph type="sldNum" sz="quarter" idx="12"/>
          </p:nvPr>
        </p:nvSpPr>
        <p:spPr/>
        <p:txBody>
          <a:bodyPr/>
          <a:lstStyle/>
          <a:p>
            <a:fld id="{DB4DA30C-975F-6441-BC55-17C9B2D996AF}" type="slidenum">
              <a:rPr lang="en-NL" smtClean="0"/>
              <a:t>‹nr.›</a:t>
            </a:fld>
            <a:endParaRPr lang="en-NL"/>
          </a:p>
        </p:txBody>
      </p:sp>
    </p:spTree>
    <p:extLst>
      <p:ext uri="{BB962C8B-B14F-4D97-AF65-F5344CB8AC3E}">
        <p14:creationId xmlns:p14="http://schemas.microsoft.com/office/powerpoint/2010/main" val="756691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D4550-E9F3-C0CA-94DE-37B5D9DB715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L"/>
          </a:p>
        </p:txBody>
      </p:sp>
      <p:sp>
        <p:nvSpPr>
          <p:cNvPr id="3" name="Picture Placeholder 2">
            <a:extLst>
              <a:ext uri="{FF2B5EF4-FFF2-40B4-BE49-F238E27FC236}">
                <a16:creationId xmlns:a16="http://schemas.microsoft.com/office/drawing/2014/main" id="{1BB81F8B-5747-4FCC-CB6B-A322E6F691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L"/>
          </a:p>
        </p:txBody>
      </p:sp>
      <p:sp>
        <p:nvSpPr>
          <p:cNvPr id="4" name="Text Placeholder 3">
            <a:extLst>
              <a:ext uri="{FF2B5EF4-FFF2-40B4-BE49-F238E27FC236}">
                <a16:creationId xmlns:a16="http://schemas.microsoft.com/office/drawing/2014/main" id="{703E3837-720E-75AB-879D-E1A69E167C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2C232A8-BD9A-4819-57D0-F4521E4D74A2}"/>
              </a:ext>
            </a:extLst>
          </p:cNvPr>
          <p:cNvSpPr>
            <a:spLocks noGrp="1"/>
          </p:cNvSpPr>
          <p:nvPr>
            <p:ph type="dt" sz="half" idx="10"/>
          </p:nvPr>
        </p:nvSpPr>
        <p:spPr/>
        <p:txBody>
          <a:bodyPr/>
          <a:lstStyle/>
          <a:p>
            <a:fld id="{5BFB6142-0028-B64C-9AAA-F8701357258F}" type="datetimeFigureOut">
              <a:rPr lang="en-NL" smtClean="0"/>
              <a:t>11/26/2024</a:t>
            </a:fld>
            <a:endParaRPr lang="en-NL"/>
          </a:p>
        </p:txBody>
      </p:sp>
      <p:sp>
        <p:nvSpPr>
          <p:cNvPr id="6" name="Footer Placeholder 5">
            <a:extLst>
              <a:ext uri="{FF2B5EF4-FFF2-40B4-BE49-F238E27FC236}">
                <a16:creationId xmlns:a16="http://schemas.microsoft.com/office/drawing/2014/main" id="{889BBA3E-70FF-1A5A-16E4-7F12A56E885F}"/>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A83AA046-AA37-7CA0-8F69-8327246EA1B1}"/>
              </a:ext>
            </a:extLst>
          </p:cNvPr>
          <p:cNvSpPr>
            <a:spLocks noGrp="1"/>
          </p:cNvSpPr>
          <p:nvPr>
            <p:ph type="sldNum" sz="quarter" idx="12"/>
          </p:nvPr>
        </p:nvSpPr>
        <p:spPr/>
        <p:txBody>
          <a:bodyPr/>
          <a:lstStyle/>
          <a:p>
            <a:fld id="{DB4DA30C-975F-6441-BC55-17C9B2D996AF}" type="slidenum">
              <a:rPr lang="en-NL" smtClean="0"/>
              <a:t>‹nr.›</a:t>
            </a:fld>
            <a:endParaRPr lang="en-NL"/>
          </a:p>
        </p:txBody>
      </p:sp>
    </p:spTree>
    <p:extLst>
      <p:ext uri="{BB962C8B-B14F-4D97-AF65-F5344CB8AC3E}">
        <p14:creationId xmlns:p14="http://schemas.microsoft.com/office/powerpoint/2010/main" val="648973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theme" Target="../theme/theme2.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DA5F1D-BEE9-5384-D530-3AF052E1D7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NL"/>
          </a:p>
        </p:txBody>
      </p:sp>
      <p:sp>
        <p:nvSpPr>
          <p:cNvPr id="3" name="Text Placeholder 2">
            <a:extLst>
              <a:ext uri="{FF2B5EF4-FFF2-40B4-BE49-F238E27FC236}">
                <a16:creationId xmlns:a16="http://schemas.microsoft.com/office/drawing/2014/main" id="{AE4931A9-A5E2-7D1D-4416-B7E364043C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16623715-9AB0-9D24-27FA-C34F239B3A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FB6142-0028-B64C-9AAA-F8701357258F}" type="datetimeFigureOut">
              <a:rPr lang="en-NL" smtClean="0"/>
              <a:t>11/26/2024</a:t>
            </a:fld>
            <a:endParaRPr lang="en-NL"/>
          </a:p>
        </p:txBody>
      </p:sp>
      <p:sp>
        <p:nvSpPr>
          <p:cNvPr id="5" name="Footer Placeholder 4">
            <a:extLst>
              <a:ext uri="{FF2B5EF4-FFF2-40B4-BE49-F238E27FC236}">
                <a16:creationId xmlns:a16="http://schemas.microsoft.com/office/drawing/2014/main" id="{29F89F7B-5D23-252F-DACD-A78FC448AA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L"/>
          </a:p>
        </p:txBody>
      </p:sp>
      <p:sp>
        <p:nvSpPr>
          <p:cNvPr id="6" name="Slide Number Placeholder 5">
            <a:extLst>
              <a:ext uri="{FF2B5EF4-FFF2-40B4-BE49-F238E27FC236}">
                <a16:creationId xmlns:a16="http://schemas.microsoft.com/office/drawing/2014/main" id="{ADCB80E4-857A-82F2-F7D2-BDD9A0B8A7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4DA30C-975F-6441-BC55-17C9B2D996AF}" type="slidenum">
              <a:rPr lang="en-NL" smtClean="0"/>
              <a:t>‹nr.›</a:t>
            </a:fld>
            <a:endParaRPr lang="en-NL"/>
          </a:p>
        </p:txBody>
      </p:sp>
    </p:spTree>
    <p:extLst>
      <p:ext uri="{BB962C8B-B14F-4D97-AF65-F5344CB8AC3E}">
        <p14:creationId xmlns:p14="http://schemas.microsoft.com/office/powerpoint/2010/main" val="13628008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9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19B37A3-82F2-45D5-868F-F00F93F6E7B3}"/>
              </a:ext>
            </a:extLst>
          </p:cNvPr>
          <p:cNvSpPr>
            <a:spLocks noGrp="1"/>
          </p:cNvSpPr>
          <p:nvPr userDrawn="1">
            <p:ph type="title"/>
          </p:nvPr>
        </p:nvSpPr>
        <p:spPr>
          <a:xfrm>
            <a:off x="865163" y="722313"/>
            <a:ext cx="10582630" cy="342211"/>
          </a:xfrm>
          <a:prstGeom prst="rect">
            <a:avLst/>
          </a:prstGeom>
        </p:spPr>
        <p:txBody>
          <a:bodyPr vert="horz" lIns="0" tIns="0" rIns="0" bIns="0" rtlCol="0" anchor="t">
            <a:noAutofit/>
          </a:bodyPr>
          <a:lstStyle/>
          <a:p>
            <a:r>
              <a:rPr lang="en-GB" noProof="0"/>
              <a:t>Place the title of the slide here</a:t>
            </a:r>
          </a:p>
        </p:txBody>
      </p:sp>
      <p:sp>
        <p:nvSpPr>
          <p:cNvPr id="3" name="Tijdelijke aanduiding voor tekst 2">
            <a:extLst>
              <a:ext uri="{FF2B5EF4-FFF2-40B4-BE49-F238E27FC236}">
                <a16:creationId xmlns:a16="http://schemas.microsoft.com/office/drawing/2014/main" id="{061B9A90-182E-49A3-8BF5-04F32288137B}"/>
              </a:ext>
            </a:extLst>
          </p:cNvPr>
          <p:cNvSpPr>
            <a:spLocks noGrp="1"/>
          </p:cNvSpPr>
          <p:nvPr userDrawn="1">
            <p:ph type="body" idx="1"/>
          </p:nvPr>
        </p:nvSpPr>
        <p:spPr>
          <a:xfrm>
            <a:off x="720000" y="1592262"/>
            <a:ext cx="10752000" cy="4213945"/>
          </a:xfrm>
          <a:prstGeom prst="rect">
            <a:avLst/>
          </a:prstGeom>
        </p:spPr>
        <p:txBody>
          <a:bodyPr vert="horz" lIns="0" tIns="0" rIns="0" bIns="0" rtlCol="0">
            <a:noAutofit/>
          </a:bodyPr>
          <a:lstStyle/>
          <a:p>
            <a:pPr lvl="0"/>
            <a:r>
              <a:rPr lang="en-GB" noProof="0"/>
              <a:t>Plain text #1</a:t>
            </a:r>
          </a:p>
          <a:p>
            <a:pPr lvl="1"/>
            <a:r>
              <a:rPr lang="en-GB" noProof="0"/>
              <a:t>Plain text #2</a:t>
            </a:r>
          </a:p>
          <a:p>
            <a:pPr lvl="2"/>
            <a:r>
              <a:rPr lang="en-GB" noProof="0"/>
              <a:t>Heading #1</a:t>
            </a:r>
          </a:p>
          <a:p>
            <a:pPr lvl="3"/>
            <a:r>
              <a:rPr lang="en-GB" noProof="0"/>
              <a:t>Heading #2</a:t>
            </a:r>
          </a:p>
          <a:p>
            <a:pPr lvl="4"/>
            <a:r>
              <a:rPr lang="en-GB" noProof="0"/>
              <a:t>Heading #3</a:t>
            </a:r>
          </a:p>
          <a:p>
            <a:pPr lvl="5"/>
            <a:r>
              <a:rPr lang="en-GB" noProof="0"/>
              <a:t>Heading #4</a:t>
            </a:r>
          </a:p>
          <a:p>
            <a:pPr lvl="6"/>
            <a:r>
              <a:rPr lang="en-GB" noProof="0"/>
              <a:t>Source</a:t>
            </a:r>
          </a:p>
          <a:p>
            <a:pPr lvl="7"/>
            <a:r>
              <a:rPr lang="en-GB" noProof="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a:t>Plain text #2</a:t>
            </a:r>
          </a:p>
        </p:txBody>
      </p:sp>
      <p:sp>
        <p:nvSpPr>
          <p:cNvPr id="5" name="Tijdelijke aanduiding voor voettekst 4">
            <a:extLst>
              <a:ext uri="{FF2B5EF4-FFF2-40B4-BE49-F238E27FC236}">
                <a16:creationId xmlns:a16="http://schemas.microsoft.com/office/drawing/2014/main" id="{293B2B64-2362-45C8-9E78-5ECAAAF3478D}"/>
              </a:ext>
            </a:extLst>
          </p:cNvPr>
          <p:cNvSpPr>
            <a:spLocks noGrp="1"/>
          </p:cNvSpPr>
          <p:nvPr userDrawn="1">
            <p:ph type="ftr" sz="quarter" idx="3"/>
          </p:nvPr>
        </p:nvSpPr>
        <p:spPr>
          <a:xfrm>
            <a:off x="2266793" y="7267316"/>
            <a:ext cx="4114800" cy="151790"/>
          </a:xfrm>
          <a:prstGeom prst="rect">
            <a:avLst/>
          </a:prstGeom>
        </p:spPr>
        <p:txBody>
          <a:bodyPr vert="horz" lIns="0" tIns="0" rIns="0" bIns="0" rtlCol="0" anchor="ctr">
            <a:noAutofit/>
          </a:bodyPr>
          <a:lstStyle>
            <a:lvl1pPr algn="l">
              <a:defRPr sz="1000">
                <a:solidFill>
                  <a:schemeClr val="tx1"/>
                </a:solidFill>
              </a:defRPr>
            </a:lvl1pPr>
          </a:lstStyle>
          <a:p>
            <a:r>
              <a:rPr lang="en-GB"/>
              <a:t>|  Published under cc-by licence</a:t>
            </a:r>
          </a:p>
        </p:txBody>
      </p:sp>
      <p:sp>
        <p:nvSpPr>
          <p:cNvPr id="6" name="Tijdelijke aanduiding voor dianummer 5">
            <a:extLst>
              <a:ext uri="{FF2B5EF4-FFF2-40B4-BE49-F238E27FC236}">
                <a16:creationId xmlns:a16="http://schemas.microsoft.com/office/drawing/2014/main" id="{5549FE6F-67CB-4243-BE03-A9A3C4007850}"/>
              </a:ext>
            </a:extLst>
          </p:cNvPr>
          <p:cNvSpPr>
            <a:spLocks noGrp="1"/>
          </p:cNvSpPr>
          <p:nvPr userDrawn="1">
            <p:ph type="sldNum" sz="quarter" idx="4"/>
          </p:nvPr>
        </p:nvSpPr>
        <p:spPr>
          <a:xfrm>
            <a:off x="11175566" y="7255814"/>
            <a:ext cx="284597" cy="151790"/>
          </a:xfrm>
          <a:prstGeom prst="rect">
            <a:avLst/>
          </a:prstGeom>
        </p:spPr>
        <p:txBody>
          <a:bodyPr vert="horz" lIns="0" tIns="0" rIns="0" bIns="0" rtlCol="0" anchor="ctr">
            <a:noAutofit/>
          </a:bodyPr>
          <a:lstStyle>
            <a:lvl1pPr algn="r">
              <a:defRPr sz="1000" b="1">
                <a:solidFill>
                  <a:schemeClr val="tx1"/>
                </a:solidFill>
                <a:latin typeface="+mj-lt"/>
              </a:defRPr>
            </a:lvl1pPr>
          </a:lstStyle>
          <a:p>
            <a:fld id="{D7B5DC5B-6873-43DB-ADC7-B15ACCE0DFDB}" type="slidenum">
              <a:rPr lang="en-GB" smtClean="0"/>
              <a:pPr/>
              <a:t>‹nr.›</a:t>
            </a:fld>
            <a:endParaRPr lang="en-GB"/>
          </a:p>
        </p:txBody>
      </p:sp>
      <p:grpSp>
        <p:nvGrpSpPr>
          <p:cNvPr id="15" name="GRID" hidden="1">
            <a:extLst>
              <a:ext uri="{FF2B5EF4-FFF2-40B4-BE49-F238E27FC236}">
                <a16:creationId xmlns:a16="http://schemas.microsoft.com/office/drawing/2014/main" id="{4129D105-9E64-446B-9706-45C80CEFF79A}"/>
              </a:ext>
            </a:extLst>
          </p:cNvPr>
          <p:cNvGrpSpPr/>
          <p:nvPr userDrawn="1"/>
        </p:nvGrpSpPr>
        <p:grpSpPr>
          <a:xfrm>
            <a:off x="0" y="0"/>
            <a:ext cx="12192000" cy="6858000"/>
            <a:chOff x="0" y="0"/>
            <a:chExt cx="12192000" cy="6858000"/>
          </a:xfrm>
          <a:solidFill>
            <a:schemeClr val="tx1">
              <a:alpha val="20000"/>
            </a:schemeClr>
          </a:solidFill>
        </p:grpSpPr>
        <p:sp>
          <p:nvSpPr>
            <p:cNvPr id="8" name="Rechthoek 7">
              <a:extLst>
                <a:ext uri="{FF2B5EF4-FFF2-40B4-BE49-F238E27FC236}">
                  <a16:creationId xmlns:a16="http://schemas.microsoft.com/office/drawing/2014/main" id="{7D9988B5-FF41-44BF-9EBA-8ED0383D0B4A}"/>
                </a:ext>
              </a:extLst>
            </p:cNvPr>
            <p:cNvSpPr/>
            <p:nvPr userDrawn="1"/>
          </p:nvSpPr>
          <p:spPr>
            <a:xfrm>
              <a:off x="0" y="0"/>
              <a:ext cx="12192000"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2" name="Rechthoek 11">
              <a:extLst>
                <a:ext uri="{FF2B5EF4-FFF2-40B4-BE49-F238E27FC236}">
                  <a16:creationId xmlns:a16="http://schemas.microsoft.com/office/drawing/2014/main" id="{223B51F0-7066-4BAC-B391-CBE4243866E1}"/>
                </a:ext>
              </a:extLst>
            </p:cNvPr>
            <p:cNvSpPr/>
            <p:nvPr userDrawn="1"/>
          </p:nvSpPr>
          <p:spPr>
            <a:xfrm>
              <a:off x="0" y="0"/>
              <a:ext cx="720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3" name="Rechthoek 12">
              <a:extLst>
                <a:ext uri="{FF2B5EF4-FFF2-40B4-BE49-F238E27FC236}">
                  <a16:creationId xmlns:a16="http://schemas.microsoft.com/office/drawing/2014/main" id="{986314BC-5B6A-423E-A18F-BE67EEBFD0AA}"/>
                </a:ext>
              </a:extLst>
            </p:cNvPr>
            <p:cNvSpPr/>
            <p:nvPr userDrawn="1"/>
          </p:nvSpPr>
          <p:spPr>
            <a:xfrm>
              <a:off x="11472000" y="0"/>
              <a:ext cx="720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6" name="Rechthoek 15">
              <a:extLst>
                <a:ext uri="{FF2B5EF4-FFF2-40B4-BE49-F238E27FC236}">
                  <a16:creationId xmlns:a16="http://schemas.microsoft.com/office/drawing/2014/main" id="{459F3FC6-346A-4720-8A58-EF51F3E955F9}"/>
                </a:ext>
              </a:extLst>
            </p:cNvPr>
            <p:cNvSpPr/>
            <p:nvPr userDrawn="1"/>
          </p:nvSpPr>
          <p:spPr>
            <a:xfrm>
              <a:off x="0" y="1064525"/>
              <a:ext cx="12192000" cy="54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7" name="Rechthoek 16">
              <a:extLst>
                <a:ext uri="{FF2B5EF4-FFF2-40B4-BE49-F238E27FC236}">
                  <a16:creationId xmlns:a16="http://schemas.microsoft.com/office/drawing/2014/main" id="{3D4E2D73-574C-4613-A3A4-5612A2E130A4}"/>
                </a:ext>
              </a:extLst>
            </p:cNvPr>
            <p:cNvSpPr/>
            <p:nvPr userDrawn="1"/>
          </p:nvSpPr>
          <p:spPr>
            <a:xfrm>
              <a:off x="0" y="6498000"/>
              <a:ext cx="12192000"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8" name="Rechthoek 17">
              <a:extLst>
                <a:ext uri="{FF2B5EF4-FFF2-40B4-BE49-F238E27FC236}">
                  <a16:creationId xmlns:a16="http://schemas.microsoft.com/office/drawing/2014/main" id="{52775937-D9EA-4974-9459-412AF5D1CBD4}"/>
                </a:ext>
              </a:extLst>
            </p:cNvPr>
            <p:cNvSpPr/>
            <p:nvPr userDrawn="1"/>
          </p:nvSpPr>
          <p:spPr>
            <a:xfrm>
              <a:off x="0" y="5806208"/>
              <a:ext cx="12192000" cy="54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20" name="Tekstvak 19">
            <a:extLst>
              <a:ext uri="{FF2B5EF4-FFF2-40B4-BE49-F238E27FC236}">
                <a16:creationId xmlns:a16="http://schemas.microsoft.com/office/drawing/2014/main" id="{88A106C3-3B5C-4817-A9B9-E1AA65368768}"/>
              </a:ext>
            </a:extLst>
          </p:cNvPr>
          <p:cNvSpPr txBox="1"/>
          <p:nvPr userDrawn="1"/>
        </p:nvSpPr>
        <p:spPr>
          <a:xfrm>
            <a:off x="-12032" y="-542026"/>
            <a:ext cx="2129051" cy="150127"/>
          </a:xfrm>
          <a:prstGeom prst="rect">
            <a:avLst/>
          </a:prstGeom>
          <a:noFill/>
        </p:spPr>
        <p:txBody>
          <a:bodyPr wrap="square" lIns="0" tIns="0" rIns="0" bIns="0" rtlCol="0">
            <a:noAutofit/>
          </a:bodyPr>
          <a:lstStyle/>
          <a:p>
            <a:r>
              <a:rPr lang="en-GB" sz="1000" b="0" cap="all" baseline="0" noProof="0">
                <a:latin typeface="+mj-lt"/>
              </a:rPr>
              <a:t>Name of the layout</a:t>
            </a:r>
          </a:p>
        </p:txBody>
      </p:sp>
      <p:sp>
        <p:nvSpPr>
          <p:cNvPr id="4" name="Tijdelijke aanduiding voor datum 3">
            <a:extLst>
              <a:ext uri="{FF2B5EF4-FFF2-40B4-BE49-F238E27FC236}">
                <a16:creationId xmlns:a16="http://schemas.microsoft.com/office/drawing/2014/main" id="{4E8839A4-EDB3-CD18-65F6-1247F05B03F7}"/>
              </a:ext>
            </a:extLst>
          </p:cNvPr>
          <p:cNvSpPr>
            <a:spLocks noGrp="1"/>
          </p:cNvSpPr>
          <p:nvPr>
            <p:ph type="dt" sz="half" idx="2"/>
          </p:nvPr>
        </p:nvSpPr>
        <p:spPr>
          <a:xfrm>
            <a:off x="720000" y="7267317"/>
            <a:ext cx="1451700" cy="151789"/>
          </a:xfrm>
          <a:prstGeom prst="rect">
            <a:avLst/>
          </a:prstGeom>
        </p:spPr>
        <p:txBody>
          <a:bodyPr vert="horz" lIns="0" tIns="0" rIns="0" bIns="0" rtlCol="0" anchor="ctr"/>
          <a:lstStyle>
            <a:lvl1pPr algn="l">
              <a:defRPr sz="1000">
                <a:solidFill>
                  <a:schemeClr val="tx2"/>
                </a:solidFill>
              </a:defRPr>
            </a:lvl1pPr>
          </a:lstStyle>
          <a:p>
            <a:fld id="{35A72ECF-8B84-41B2-B55D-F6FF3126552C}" type="datetime3">
              <a:rPr lang="en-GB" smtClean="0"/>
              <a:t>26 November, 2024</a:t>
            </a:fld>
            <a:endParaRPr lang="en-GB"/>
          </a:p>
        </p:txBody>
      </p:sp>
    </p:spTree>
    <p:extLst>
      <p:ext uri="{BB962C8B-B14F-4D97-AF65-F5344CB8AC3E}">
        <p14:creationId xmlns:p14="http://schemas.microsoft.com/office/powerpoint/2010/main" val="150549430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5" r:id="rId31"/>
  </p:sldLayoutIdLst>
  <p:hf sldNum="0" hdr="0"/>
  <p:txStyles>
    <p:titleStyle>
      <a:lvl1pPr algn="l" defTabSz="914400" rtl="0" eaLnBrk="1" latinLnBrk="0" hangingPunct="1">
        <a:lnSpc>
          <a:spcPct val="90000"/>
        </a:lnSpc>
        <a:spcBef>
          <a:spcPct val="0"/>
        </a:spcBef>
        <a:buNone/>
        <a:defRPr sz="34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600"/>
        </a:spcBef>
        <a:spcAft>
          <a:spcPts val="600"/>
        </a:spcAft>
        <a:buClr>
          <a:schemeClr val="accent4"/>
        </a:buClr>
        <a:buSzPct val="100000"/>
        <a:buFontTx/>
        <a:buNone/>
        <a:defRPr sz="18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tx2"/>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1"/>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4"/>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03">
          <p15:clr>
            <a:srgbClr val="F26B43"/>
          </p15:clr>
        </p15:guide>
        <p15:guide id="2" pos="450">
          <p15:clr>
            <a:srgbClr val="F26B43"/>
          </p15:clr>
        </p15:guide>
        <p15:guide id="3" orient="horz" pos="3657">
          <p15:clr>
            <a:srgbClr val="F26B43"/>
          </p15:clr>
        </p15:guide>
        <p15:guide id="4" orient="horz" pos="3997">
          <p15:clr>
            <a:srgbClr val="A4A3A4"/>
          </p15:clr>
        </p15:guide>
        <p15:guide id="5" orient="horz" pos="4092">
          <p15:clr>
            <a:srgbClr val="A4A3A4"/>
          </p15:clr>
        </p15:guide>
        <p15:guide id="6" pos="7219">
          <p15:clr>
            <a:srgbClr val="F26B43"/>
          </p15:clr>
        </p15:guide>
        <p15:guide id="7" orient="horz" pos="669">
          <p15:clr>
            <a:srgbClr val="A4A3A4"/>
          </p15:clr>
        </p15:guide>
        <p15:guide id="8" orient="horz" pos="455">
          <p15:clr>
            <a:srgbClr val="A4A3A4"/>
          </p15:clr>
        </p15:guide>
        <p15:guide id="9" orient="horz" pos="2160">
          <p15:clr>
            <a:srgbClr val="F26B43"/>
          </p15:clr>
        </p15:guide>
        <p15:guide id="10" orient="horz" pos="142">
          <p15:clr>
            <a:srgbClr val="5ACBF0"/>
          </p15:clr>
        </p15:guide>
        <p15:guide id="11" orient="horz" pos="4178">
          <p15:clr>
            <a:srgbClr val="5ACBF0"/>
          </p15:clr>
        </p15:guide>
        <p15:guide id="12" pos="3840">
          <p15:clr>
            <a:srgbClr val="F26B43"/>
          </p15:clr>
        </p15:guide>
        <p15:guide id="13" pos="121">
          <p15:clr>
            <a:srgbClr val="5ACBF0"/>
          </p15:clr>
        </p15:guide>
        <p15:guide id="14" pos="7559">
          <p15:clr>
            <a:srgbClr val="5ACBF0"/>
          </p15:clr>
        </p15:guide>
        <p15:guide id="15" orient="horz">
          <p15:clr>
            <a:srgbClr val="FDE53C"/>
          </p15:clr>
        </p15:guide>
        <p15:guide id="16" pos="7680">
          <p15:clr>
            <a:srgbClr val="FDE53C"/>
          </p15:clr>
        </p15:guide>
        <p15:guide id="17">
          <p15:clr>
            <a:srgbClr val="FDE53C"/>
          </p15:clr>
        </p15:guide>
        <p15:guide id="18" orient="horz" pos="4320">
          <p15:clr>
            <a:srgbClr val="FDE53C"/>
          </p15:clr>
        </p15:guide>
        <p15:guide id="19" pos="4021">
          <p15:clr>
            <a:srgbClr val="F26B43"/>
          </p15:clr>
        </p15:guide>
        <p15:guide id="20" pos="3636">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2.png"/><Relationship Id="rId26" Type="http://schemas.openxmlformats.org/officeDocument/2006/relationships/image" Target="../media/image40.png"/><Relationship Id="rId3" Type="http://schemas.openxmlformats.org/officeDocument/2006/relationships/image" Target="../media/image17.png"/><Relationship Id="rId21" Type="http://schemas.openxmlformats.org/officeDocument/2006/relationships/image" Target="../media/image35.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5" Type="http://schemas.openxmlformats.org/officeDocument/2006/relationships/image" Target="../media/image39.png"/><Relationship Id="rId2" Type="http://schemas.openxmlformats.org/officeDocument/2006/relationships/notesSlide" Target="../notesSlides/notesSlide1.xml"/><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20.emf"/><Relationship Id="rId11" Type="http://schemas.openxmlformats.org/officeDocument/2006/relationships/image" Target="../media/image25.png"/><Relationship Id="rId24" Type="http://schemas.openxmlformats.org/officeDocument/2006/relationships/image" Target="../media/image38.png"/><Relationship Id="rId5" Type="http://schemas.openxmlformats.org/officeDocument/2006/relationships/image" Target="../media/image19.svg"/><Relationship Id="rId15" Type="http://schemas.openxmlformats.org/officeDocument/2006/relationships/image" Target="../media/image29.png"/><Relationship Id="rId23" Type="http://schemas.openxmlformats.org/officeDocument/2006/relationships/image" Target="../media/image37.png"/><Relationship Id="rId10" Type="http://schemas.openxmlformats.org/officeDocument/2006/relationships/image" Target="../media/image24.png"/><Relationship Id="rId19" Type="http://schemas.openxmlformats.org/officeDocument/2006/relationships/image" Target="../media/image33.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 Id="rId22" Type="http://schemas.openxmlformats.org/officeDocument/2006/relationships/image" Target="../media/image36.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0.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5.png"/><Relationship Id="rId5" Type="http://schemas.openxmlformats.org/officeDocument/2006/relationships/image" Target="../media/image26.png"/><Relationship Id="rId10" Type="http://schemas.openxmlformats.org/officeDocument/2006/relationships/image" Target="../media/image36.png"/><Relationship Id="rId4" Type="http://schemas.openxmlformats.org/officeDocument/2006/relationships/image" Target="../media/image28.pn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microsoft.com/office/2017/06/relationships/model3d" Target="../media/model3d1.glb"/><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microsoft.com/office/2017/06/relationships/model3d" Target="../media/model3d1.glb"/><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microsoft.com/office/2017/06/relationships/model3d" Target="../media/model3d1.glb"/><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2.png"/><Relationship Id="rId26" Type="http://schemas.openxmlformats.org/officeDocument/2006/relationships/image" Target="../media/image40.png"/><Relationship Id="rId3" Type="http://schemas.openxmlformats.org/officeDocument/2006/relationships/image" Target="../media/image18.png"/><Relationship Id="rId21" Type="http://schemas.openxmlformats.org/officeDocument/2006/relationships/image" Target="../media/image35.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5" Type="http://schemas.openxmlformats.org/officeDocument/2006/relationships/image" Target="../media/image39.png"/><Relationship Id="rId2" Type="http://schemas.openxmlformats.org/officeDocument/2006/relationships/notesSlide" Target="../notesSlides/notesSlide2.xml"/><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5.png"/><Relationship Id="rId24" Type="http://schemas.openxmlformats.org/officeDocument/2006/relationships/image" Target="../media/image38.png"/><Relationship Id="rId5" Type="http://schemas.openxmlformats.org/officeDocument/2006/relationships/image" Target="../media/image20.emf"/><Relationship Id="rId15" Type="http://schemas.openxmlformats.org/officeDocument/2006/relationships/image" Target="../media/image29.png"/><Relationship Id="rId23" Type="http://schemas.openxmlformats.org/officeDocument/2006/relationships/image" Target="../media/image37.png"/><Relationship Id="rId10" Type="http://schemas.openxmlformats.org/officeDocument/2006/relationships/image" Target="../media/image24.png"/><Relationship Id="rId19" Type="http://schemas.openxmlformats.org/officeDocument/2006/relationships/image" Target="../media/image33.png"/><Relationship Id="rId4" Type="http://schemas.openxmlformats.org/officeDocument/2006/relationships/image" Target="../media/image19.svg"/><Relationship Id="rId9" Type="http://schemas.openxmlformats.org/officeDocument/2006/relationships/image" Target="../media/image23.png"/><Relationship Id="rId14" Type="http://schemas.openxmlformats.org/officeDocument/2006/relationships/image" Target="../media/image28.png"/><Relationship Id="rId22" Type="http://schemas.openxmlformats.org/officeDocument/2006/relationships/image" Target="../media/image36.png"/><Relationship Id="rId27" Type="http://schemas.openxmlformats.org/officeDocument/2006/relationships/hyperlink" Target="mailto:interoperability@surf.nl"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microsoft.com/office/2017/06/relationships/model3d" Target="../media/model3d1.glb"/><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microsoft.com/office/2017/06/relationships/model3d" Target="../media/model3d1.glb"/><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71.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70.png"/><Relationship Id="rId17" Type="http://schemas.openxmlformats.org/officeDocument/2006/relationships/image" Target="../media/image75.png"/><Relationship Id="rId2" Type="http://schemas.openxmlformats.org/officeDocument/2006/relationships/image" Target="../media/image61.png"/><Relationship Id="rId16"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69.png"/><Relationship Id="rId5" Type="http://schemas.openxmlformats.org/officeDocument/2006/relationships/image" Target="../media/image37.png"/><Relationship Id="rId15" Type="http://schemas.openxmlformats.org/officeDocument/2006/relationships/image" Target="../media/image73.png"/><Relationship Id="rId10" Type="http://schemas.openxmlformats.org/officeDocument/2006/relationships/image" Target="../media/image27.png"/><Relationship Id="rId4" Type="http://schemas.openxmlformats.org/officeDocument/2006/relationships/image" Target="../media/image35.png"/><Relationship Id="rId9" Type="http://schemas.openxmlformats.org/officeDocument/2006/relationships/image" Target="../media/image68.png"/><Relationship Id="rId14" Type="http://schemas.openxmlformats.org/officeDocument/2006/relationships/image" Target="../media/image7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18.png"/><Relationship Id="rId7"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hyperlink" Target="http://www.interopbeeld.nl" TargetMode="External"/><Relationship Id="rId5" Type="http://schemas.openxmlformats.org/officeDocument/2006/relationships/image" Target="../media/image20.emf"/><Relationship Id="rId4" Type="http://schemas.openxmlformats.org/officeDocument/2006/relationships/image" Target="../media/image19.svg"/></Relationships>
</file>

<file path=ppt/slides/_rels/slide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D9DC"/>
        </a:solidFill>
        <a:effectLst/>
      </p:bgPr>
    </p:bg>
    <p:spTree>
      <p:nvGrpSpPr>
        <p:cNvPr id="1" name=""/>
        <p:cNvGrpSpPr/>
        <p:nvPr/>
      </p:nvGrpSpPr>
      <p:grpSpPr>
        <a:xfrm>
          <a:off x="0" y="0"/>
          <a:ext cx="0" cy="0"/>
          <a:chOff x="0" y="0"/>
          <a:chExt cx="0" cy="0"/>
        </a:xfrm>
      </p:grpSpPr>
      <p:pic>
        <p:nvPicPr>
          <p:cNvPr id="48" name="Picture 47" descr="A black and white illustration of a tower&#10;&#10;Description automatically generated">
            <a:extLst>
              <a:ext uri="{FF2B5EF4-FFF2-40B4-BE49-F238E27FC236}">
                <a16:creationId xmlns:a16="http://schemas.microsoft.com/office/drawing/2014/main" id="{5B65A84B-6F5A-8273-DED9-DFB491934732}"/>
              </a:ext>
            </a:extLst>
          </p:cNvPr>
          <p:cNvPicPr>
            <a:picLocks noChangeAspect="1"/>
          </p:cNvPicPr>
          <p:nvPr/>
        </p:nvPicPr>
        <p:blipFill>
          <a:blip r:embed="rId3"/>
          <a:stretch>
            <a:fillRect/>
          </a:stretch>
        </p:blipFill>
        <p:spPr>
          <a:xfrm>
            <a:off x="-2122169" y="-1045772"/>
            <a:ext cx="3564332" cy="4925835"/>
          </a:xfrm>
          <a:prstGeom prst="rect">
            <a:avLst/>
          </a:prstGeom>
        </p:spPr>
      </p:pic>
      <p:pic>
        <p:nvPicPr>
          <p:cNvPr id="44" name="Picture 43" descr="A black and white illustration of a tower&#10;&#10;Description automatically generated">
            <a:extLst>
              <a:ext uri="{FF2B5EF4-FFF2-40B4-BE49-F238E27FC236}">
                <a16:creationId xmlns:a16="http://schemas.microsoft.com/office/drawing/2014/main" id="{42599B85-5044-A4B2-2DC9-757E352BE0C7}"/>
              </a:ext>
            </a:extLst>
          </p:cNvPr>
          <p:cNvPicPr>
            <a:picLocks noChangeAspect="1"/>
          </p:cNvPicPr>
          <p:nvPr/>
        </p:nvPicPr>
        <p:blipFill>
          <a:blip r:embed="rId3"/>
          <a:stretch>
            <a:fillRect/>
          </a:stretch>
        </p:blipFill>
        <p:spPr>
          <a:xfrm>
            <a:off x="1368877" y="-1035624"/>
            <a:ext cx="3564332" cy="4925835"/>
          </a:xfrm>
          <a:prstGeom prst="rect">
            <a:avLst/>
          </a:prstGeom>
        </p:spPr>
      </p:pic>
      <p:pic>
        <p:nvPicPr>
          <p:cNvPr id="6" name="Graphic 5">
            <a:extLst>
              <a:ext uri="{FF2B5EF4-FFF2-40B4-BE49-F238E27FC236}">
                <a16:creationId xmlns:a16="http://schemas.microsoft.com/office/drawing/2014/main" id="{A2D91EBF-AA65-2E61-50B0-ABE46E46CC4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00411" y="5082065"/>
            <a:ext cx="4826809" cy="2393459"/>
          </a:xfrm>
          <a:prstGeom prst="rect">
            <a:avLst/>
          </a:prstGeom>
        </p:spPr>
      </p:pic>
      <p:sp>
        <p:nvSpPr>
          <p:cNvPr id="2" name="TextBox 1">
            <a:extLst>
              <a:ext uri="{FF2B5EF4-FFF2-40B4-BE49-F238E27FC236}">
                <a16:creationId xmlns:a16="http://schemas.microsoft.com/office/drawing/2014/main" id="{65A567B8-E047-6A43-7C69-02B97477BA1D}"/>
              </a:ext>
            </a:extLst>
          </p:cNvPr>
          <p:cNvSpPr txBox="1"/>
          <p:nvPr/>
        </p:nvSpPr>
        <p:spPr>
          <a:xfrm>
            <a:off x="6218114" y="1315744"/>
            <a:ext cx="5466388" cy="1569660"/>
          </a:xfrm>
          <a:prstGeom prst="rect">
            <a:avLst/>
          </a:prstGeom>
          <a:noFill/>
        </p:spPr>
        <p:txBody>
          <a:bodyPr wrap="square" lIns="91440" tIns="45720" rIns="91440" bIns="45720" rtlCol="0" anchor="t">
            <a:spAutoFit/>
          </a:bodyPr>
          <a:lstStyle/>
          <a:p>
            <a:pPr algn="r"/>
            <a:r>
              <a:rPr lang="en-GB" sz="4800" b="1" dirty="0" err="1">
                <a:latin typeface="General Sans Semibold"/>
              </a:rPr>
              <a:t>Interoperabiliteit</a:t>
            </a:r>
          </a:p>
          <a:p>
            <a:pPr algn="r"/>
            <a:r>
              <a:rPr lang="en-GB" sz="4800" b="1" dirty="0">
                <a:latin typeface="General Sans Semibold"/>
              </a:rPr>
              <a:t>in het </a:t>
            </a:r>
            <a:r>
              <a:rPr lang="en-GB" sz="4800" b="1" dirty="0" err="1">
                <a:latin typeface="General Sans Semibold"/>
              </a:rPr>
              <a:t>onderwijs</a:t>
            </a:r>
            <a:endParaRPr lang="en-GB" sz="4800" b="1">
              <a:latin typeface="General Sans Semibold"/>
            </a:endParaRPr>
          </a:p>
        </p:txBody>
      </p:sp>
      <p:sp>
        <p:nvSpPr>
          <p:cNvPr id="32" name="TextBox 31">
            <a:extLst>
              <a:ext uri="{FF2B5EF4-FFF2-40B4-BE49-F238E27FC236}">
                <a16:creationId xmlns:a16="http://schemas.microsoft.com/office/drawing/2014/main" id="{FF750B87-358E-EC84-1125-75EFB1A42AB6}"/>
              </a:ext>
            </a:extLst>
          </p:cNvPr>
          <p:cNvSpPr txBox="1"/>
          <p:nvPr/>
        </p:nvSpPr>
        <p:spPr>
          <a:xfrm>
            <a:off x="6635984" y="2925185"/>
            <a:ext cx="5048518" cy="461665"/>
          </a:xfrm>
          <a:prstGeom prst="rect">
            <a:avLst/>
          </a:prstGeom>
          <a:noFill/>
        </p:spPr>
        <p:txBody>
          <a:bodyPr wrap="square" lIns="91440" tIns="45720" rIns="91440" bIns="45720" rtlCol="0" anchor="t">
            <a:spAutoFit/>
          </a:bodyPr>
          <a:lstStyle/>
          <a:p>
            <a:pPr algn="r"/>
            <a:r>
              <a:rPr lang="nl-NL" sz="2400" dirty="0">
                <a:latin typeface="General Sans"/>
              </a:rPr>
              <a:t>Beeldtaal</a:t>
            </a:r>
            <a:r>
              <a:rPr lang="nl-NL" dirty="0">
                <a:latin typeface="Calibri"/>
                <a:cs typeface="Calibri"/>
              </a:rPr>
              <a:t> </a:t>
            </a:r>
            <a:endParaRPr lang="nl-NL" dirty="0"/>
          </a:p>
        </p:txBody>
      </p:sp>
      <p:pic>
        <p:nvPicPr>
          <p:cNvPr id="35" name="Picture 34">
            <a:extLst>
              <a:ext uri="{FF2B5EF4-FFF2-40B4-BE49-F238E27FC236}">
                <a16:creationId xmlns:a16="http://schemas.microsoft.com/office/drawing/2014/main" id="{187D813F-82B8-38CC-9412-DEE73C1FC7CE}"/>
              </a:ext>
            </a:extLst>
          </p:cNvPr>
          <p:cNvPicPr>
            <a:picLocks noChangeAspect="1"/>
          </p:cNvPicPr>
          <p:nvPr/>
        </p:nvPicPr>
        <p:blipFill>
          <a:blip r:embed="rId6"/>
          <a:stretch>
            <a:fillRect/>
          </a:stretch>
        </p:blipFill>
        <p:spPr>
          <a:xfrm>
            <a:off x="9770277" y="5977742"/>
            <a:ext cx="1764793" cy="602106"/>
          </a:xfrm>
          <a:prstGeom prst="rect">
            <a:avLst/>
          </a:prstGeom>
        </p:spPr>
      </p:pic>
      <p:sp>
        <p:nvSpPr>
          <p:cNvPr id="9" name="TextBox 8">
            <a:extLst>
              <a:ext uri="{FF2B5EF4-FFF2-40B4-BE49-F238E27FC236}">
                <a16:creationId xmlns:a16="http://schemas.microsoft.com/office/drawing/2014/main" id="{80C79839-C3A5-58F3-B6A5-81BB8300C1AB}"/>
              </a:ext>
            </a:extLst>
          </p:cNvPr>
          <p:cNvSpPr txBox="1"/>
          <p:nvPr/>
        </p:nvSpPr>
        <p:spPr>
          <a:xfrm>
            <a:off x="6635984" y="5179854"/>
            <a:ext cx="5048518" cy="338554"/>
          </a:xfrm>
          <a:prstGeom prst="rect">
            <a:avLst/>
          </a:prstGeom>
          <a:noFill/>
        </p:spPr>
        <p:txBody>
          <a:bodyPr wrap="square" lIns="91440" tIns="45720" rIns="91440" bIns="45720" rtlCol="0" anchor="t">
            <a:spAutoFit/>
          </a:bodyPr>
          <a:lstStyle/>
          <a:p>
            <a:pPr algn="r"/>
            <a:r>
              <a:rPr lang="nl-NL" sz="1600" i="1" dirty="0">
                <a:latin typeface="General Sans Light Italic"/>
              </a:rPr>
              <a:t>Versie november 2024</a:t>
            </a:r>
            <a:endParaRPr lang="en-NL" sz="1600" i="1" dirty="0">
              <a:latin typeface="General Sans Light Italic"/>
            </a:endParaRPr>
          </a:p>
        </p:txBody>
      </p:sp>
      <p:pic>
        <p:nvPicPr>
          <p:cNvPr id="22" name="Picture 21" descr="A white cube with a black background&#10;&#10;Description automatically generated">
            <a:extLst>
              <a:ext uri="{FF2B5EF4-FFF2-40B4-BE49-F238E27FC236}">
                <a16:creationId xmlns:a16="http://schemas.microsoft.com/office/drawing/2014/main" id="{017D294E-C707-0B9D-D276-404AE79F9899}"/>
              </a:ext>
            </a:extLst>
          </p:cNvPr>
          <p:cNvPicPr>
            <a:picLocks noChangeAspect="1"/>
          </p:cNvPicPr>
          <p:nvPr/>
        </p:nvPicPr>
        <p:blipFill>
          <a:blip r:embed="rId7">
            <a:alphaModFix amt="33000"/>
          </a:blip>
          <a:stretch>
            <a:fillRect/>
          </a:stretch>
        </p:blipFill>
        <p:spPr>
          <a:xfrm>
            <a:off x="4387248" y="1937370"/>
            <a:ext cx="486522" cy="493327"/>
          </a:xfrm>
          <a:prstGeom prst="rect">
            <a:avLst/>
          </a:prstGeom>
        </p:spPr>
      </p:pic>
      <p:pic>
        <p:nvPicPr>
          <p:cNvPr id="28" name="Picture 27" descr="A white cube with a square and a square in the middle&#10;&#10;Description automatically generated">
            <a:extLst>
              <a:ext uri="{FF2B5EF4-FFF2-40B4-BE49-F238E27FC236}">
                <a16:creationId xmlns:a16="http://schemas.microsoft.com/office/drawing/2014/main" id="{8A2640FF-2E9D-82A3-366C-CF5494DEB5CF}"/>
              </a:ext>
            </a:extLst>
          </p:cNvPr>
          <p:cNvPicPr>
            <a:picLocks noChangeAspect="1"/>
          </p:cNvPicPr>
          <p:nvPr/>
        </p:nvPicPr>
        <p:blipFill>
          <a:blip r:embed="rId8">
            <a:alphaModFix amt="33000"/>
          </a:blip>
          <a:stretch>
            <a:fillRect/>
          </a:stretch>
        </p:blipFill>
        <p:spPr>
          <a:xfrm>
            <a:off x="4203527" y="2466181"/>
            <a:ext cx="367443" cy="364041"/>
          </a:xfrm>
          <a:prstGeom prst="rect">
            <a:avLst/>
          </a:prstGeom>
        </p:spPr>
      </p:pic>
      <p:pic>
        <p:nvPicPr>
          <p:cNvPr id="33" name="Picture 32" descr="A white cube with a black background&#10;&#10;Description automatically generated">
            <a:extLst>
              <a:ext uri="{FF2B5EF4-FFF2-40B4-BE49-F238E27FC236}">
                <a16:creationId xmlns:a16="http://schemas.microsoft.com/office/drawing/2014/main" id="{4BEA4E36-95F7-3EC6-2578-73EE5E5617FC}"/>
              </a:ext>
            </a:extLst>
          </p:cNvPr>
          <p:cNvPicPr>
            <a:picLocks noChangeAspect="1"/>
          </p:cNvPicPr>
          <p:nvPr/>
        </p:nvPicPr>
        <p:blipFill>
          <a:blip r:embed="rId7">
            <a:alphaModFix amt="33000"/>
          </a:blip>
          <a:stretch>
            <a:fillRect/>
          </a:stretch>
        </p:blipFill>
        <p:spPr>
          <a:xfrm>
            <a:off x="4140360" y="851107"/>
            <a:ext cx="367443" cy="372582"/>
          </a:xfrm>
          <a:prstGeom prst="rect">
            <a:avLst/>
          </a:prstGeom>
        </p:spPr>
      </p:pic>
      <p:pic>
        <p:nvPicPr>
          <p:cNvPr id="34" name="Picture 33" descr="A white cube with a square and a square in the middle&#10;&#10;Description automatically generated">
            <a:extLst>
              <a:ext uri="{FF2B5EF4-FFF2-40B4-BE49-F238E27FC236}">
                <a16:creationId xmlns:a16="http://schemas.microsoft.com/office/drawing/2014/main" id="{17FE5407-2AE5-1AE7-27A8-96A8D71A59F6}"/>
              </a:ext>
            </a:extLst>
          </p:cNvPr>
          <p:cNvPicPr>
            <a:picLocks noChangeAspect="1"/>
          </p:cNvPicPr>
          <p:nvPr/>
        </p:nvPicPr>
        <p:blipFill>
          <a:blip r:embed="rId8">
            <a:alphaModFix amt="33000"/>
          </a:blip>
          <a:stretch>
            <a:fillRect/>
          </a:stretch>
        </p:blipFill>
        <p:spPr>
          <a:xfrm>
            <a:off x="4507610" y="1320075"/>
            <a:ext cx="267889" cy="265409"/>
          </a:xfrm>
          <a:prstGeom prst="rect">
            <a:avLst/>
          </a:prstGeom>
        </p:spPr>
      </p:pic>
      <p:pic>
        <p:nvPicPr>
          <p:cNvPr id="50" name="Picture 49" descr="A white square with a number on it&#10;&#10;Description automatically generated">
            <a:extLst>
              <a:ext uri="{FF2B5EF4-FFF2-40B4-BE49-F238E27FC236}">
                <a16:creationId xmlns:a16="http://schemas.microsoft.com/office/drawing/2014/main" id="{099D2D79-9BA5-DDED-7CB6-24304D8DB770}"/>
              </a:ext>
            </a:extLst>
          </p:cNvPr>
          <p:cNvPicPr>
            <a:picLocks noChangeAspect="1"/>
          </p:cNvPicPr>
          <p:nvPr/>
        </p:nvPicPr>
        <p:blipFill>
          <a:blip r:embed="rId9">
            <a:alphaModFix amt="32000"/>
          </a:blip>
          <a:stretch>
            <a:fillRect/>
          </a:stretch>
        </p:blipFill>
        <p:spPr>
          <a:xfrm>
            <a:off x="4563778" y="425522"/>
            <a:ext cx="898214" cy="601011"/>
          </a:xfrm>
          <a:prstGeom prst="rect">
            <a:avLst/>
          </a:prstGeom>
        </p:spPr>
      </p:pic>
      <p:pic>
        <p:nvPicPr>
          <p:cNvPr id="68" name="Picture 67" descr="A blue rectangular object with a maze&#10;&#10;Description automatically generated">
            <a:extLst>
              <a:ext uri="{FF2B5EF4-FFF2-40B4-BE49-F238E27FC236}">
                <a16:creationId xmlns:a16="http://schemas.microsoft.com/office/drawing/2014/main" id="{C971D0AA-16DB-C5D3-67BB-C4A34EDBFFEB}"/>
              </a:ext>
            </a:extLst>
          </p:cNvPr>
          <p:cNvPicPr>
            <a:picLocks noChangeAspect="1"/>
          </p:cNvPicPr>
          <p:nvPr/>
        </p:nvPicPr>
        <p:blipFill>
          <a:blip r:embed="rId10"/>
          <a:stretch>
            <a:fillRect/>
          </a:stretch>
        </p:blipFill>
        <p:spPr>
          <a:xfrm>
            <a:off x="4127886" y="4057645"/>
            <a:ext cx="509619" cy="402121"/>
          </a:xfrm>
          <a:prstGeom prst="rect">
            <a:avLst/>
          </a:prstGeom>
        </p:spPr>
      </p:pic>
      <p:pic>
        <p:nvPicPr>
          <p:cNvPr id="69" name="Picture 68" descr="A yellow block with a stick on it&#10;&#10;Description automatically generated">
            <a:extLst>
              <a:ext uri="{FF2B5EF4-FFF2-40B4-BE49-F238E27FC236}">
                <a16:creationId xmlns:a16="http://schemas.microsoft.com/office/drawing/2014/main" id="{F73E8BD5-4E1E-3C5B-EE6F-36F0377CF3F5}"/>
              </a:ext>
            </a:extLst>
          </p:cNvPr>
          <p:cNvPicPr>
            <a:picLocks noChangeAspect="1"/>
          </p:cNvPicPr>
          <p:nvPr/>
        </p:nvPicPr>
        <p:blipFill>
          <a:blip r:embed="rId11"/>
          <a:stretch>
            <a:fillRect/>
          </a:stretch>
        </p:blipFill>
        <p:spPr>
          <a:xfrm>
            <a:off x="2563480" y="3700130"/>
            <a:ext cx="474675" cy="481314"/>
          </a:xfrm>
          <a:prstGeom prst="rect">
            <a:avLst/>
          </a:prstGeom>
        </p:spPr>
      </p:pic>
      <p:pic>
        <p:nvPicPr>
          <p:cNvPr id="73" name="Picture 72" descr="A blue letter with a hole in the middle&#10;&#10;Description automatically generated">
            <a:extLst>
              <a:ext uri="{FF2B5EF4-FFF2-40B4-BE49-F238E27FC236}">
                <a16:creationId xmlns:a16="http://schemas.microsoft.com/office/drawing/2014/main" id="{B68DE33D-B99D-D4B4-501B-BA17074F7A16}"/>
              </a:ext>
            </a:extLst>
          </p:cNvPr>
          <p:cNvPicPr>
            <a:picLocks noChangeAspect="1"/>
          </p:cNvPicPr>
          <p:nvPr/>
        </p:nvPicPr>
        <p:blipFill>
          <a:blip r:embed="rId12"/>
          <a:stretch>
            <a:fillRect/>
          </a:stretch>
        </p:blipFill>
        <p:spPr>
          <a:xfrm>
            <a:off x="2872483" y="4359705"/>
            <a:ext cx="497910" cy="560979"/>
          </a:xfrm>
          <a:prstGeom prst="rect">
            <a:avLst/>
          </a:prstGeom>
        </p:spPr>
      </p:pic>
      <p:pic>
        <p:nvPicPr>
          <p:cNvPr id="77" name="Picture 76" descr="A blue square with a hole in the center&#10;&#10;Description automatically generated">
            <a:extLst>
              <a:ext uri="{FF2B5EF4-FFF2-40B4-BE49-F238E27FC236}">
                <a16:creationId xmlns:a16="http://schemas.microsoft.com/office/drawing/2014/main" id="{947E7E3B-4046-12E5-AC0A-4D7FBA5EF50A}"/>
              </a:ext>
            </a:extLst>
          </p:cNvPr>
          <p:cNvPicPr>
            <a:picLocks noChangeAspect="1"/>
          </p:cNvPicPr>
          <p:nvPr/>
        </p:nvPicPr>
        <p:blipFill>
          <a:blip r:embed="rId13"/>
          <a:stretch>
            <a:fillRect/>
          </a:stretch>
        </p:blipFill>
        <p:spPr>
          <a:xfrm>
            <a:off x="2579048" y="5261654"/>
            <a:ext cx="528496" cy="353626"/>
          </a:xfrm>
          <a:prstGeom prst="rect">
            <a:avLst/>
          </a:prstGeom>
        </p:spPr>
      </p:pic>
      <p:pic>
        <p:nvPicPr>
          <p:cNvPr id="71" name="Picture 70" descr="A yellow square with a number on it&#10;&#10;Description automatically generated">
            <a:extLst>
              <a:ext uri="{FF2B5EF4-FFF2-40B4-BE49-F238E27FC236}">
                <a16:creationId xmlns:a16="http://schemas.microsoft.com/office/drawing/2014/main" id="{AA93599C-0D24-690A-9C7B-0AE7AEE595D5}"/>
              </a:ext>
            </a:extLst>
          </p:cNvPr>
          <p:cNvPicPr>
            <a:picLocks noChangeAspect="1"/>
          </p:cNvPicPr>
          <p:nvPr/>
        </p:nvPicPr>
        <p:blipFill>
          <a:blip r:embed="rId14"/>
          <a:stretch>
            <a:fillRect/>
          </a:stretch>
        </p:blipFill>
        <p:spPr>
          <a:xfrm>
            <a:off x="4311654" y="3321717"/>
            <a:ext cx="894936" cy="601011"/>
          </a:xfrm>
          <a:prstGeom prst="rect">
            <a:avLst/>
          </a:prstGeom>
        </p:spPr>
      </p:pic>
      <p:pic>
        <p:nvPicPr>
          <p:cNvPr id="74" name="Picture 73" descr="A blue square with a hole in the center&#10;&#10;Description automatically generated">
            <a:extLst>
              <a:ext uri="{FF2B5EF4-FFF2-40B4-BE49-F238E27FC236}">
                <a16:creationId xmlns:a16="http://schemas.microsoft.com/office/drawing/2014/main" id="{3518DF9E-DFE4-405B-2324-2D8BDE302E82}"/>
              </a:ext>
            </a:extLst>
          </p:cNvPr>
          <p:cNvPicPr>
            <a:picLocks noChangeAspect="1"/>
          </p:cNvPicPr>
          <p:nvPr/>
        </p:nvPicPr>
        <p:blipFill>
          <a:blip r:embed="rId13"/>
          <a:stretch>
            <a:fillRect/>
          </a:stretch>
        </p:blipFill>
        <p:spPr>
          <a:xfrm>
            <a:off x="3957294" y="4592083"/>
            <a:ext cx="1035983" cy="693194"/>
          </a:xfrm>
          <a:prstGeom prst="rect">
            <a:avLst/>
          </a:prstGeom>
        </p:spPr>
      </p:pic>
      <p:pic>
        <p:nvPicPr>
          <p:cNvPr id="76" name="Picture 75" descr="A blue square with a hole in the center&#10;&#10;Description automatically generated">
            <a:extLst>
              <a:ext uri="{FF2B5EF4-FFF2-40B4-BE49-F238E27FC236}">
                <a16:creationId xmlns:a16="http://schemas.microsoft.com/office/drawing/2014/main" id="{D734337F-BFBD-69EC-F88B-60149585333D}"/>
              </a:ext>
            </a:extLst>
          </p:cNvPr>
          <p:cNvPicPr>
            <a:picLocks noChangeAspect="1"/>
          </p:cNvPicPr>
          <p:nvPr/>
        </p:nvPicPr>
        <p:blipFill>
          <a:blip r:embed="rId13"/>
          <a:stretch>
            <a:fillRect/>
          </a:stretch>
        </p:blipFill>
        <p:spPr>
          <a:xfrm>
            <a:off x="2924488" y="4964875"/>
            <a:ext cx="528496" cy="353626"/>
          </a:xfrm>
          <a:prstGeom prst="rect">
            <a:avLst/>
          </a:prstGeom>
        </p:spPr>
      </p:pic>
      <p:pic>
        <p:nvPicPr>
          <p:cNvPr id="70" name="Picture 69" descr="A blue and white letter&#10;&#10;Description automatically generated with medium confidence">
            <a:extLst>
              <a:ext uri="{FF2B5EF4-FFF2-40B4-BE49-F238E27FC236}">
                <a16:creationId xmlns:a16="http://schemas.microsoft.com/office/drawing/2014/main" id="{88D132F5-1460-8864-5D37-15D828A6F799}"/>
              </a:ext>
            </a:extLst>
          </p:cNvPr>
          <p:cNvPicPr>
            <a:picLocks noChangeAspect="1"/>
          </p:cNvPicPr>
          <p:nvPr/>
        </p:nvPicPr>
        <p:blipFill>
          <a:blip r:embed="rId15"/>
          <a:stretch>
            <a:fillRect/>
          </a:stretch>
        </p:blipFill>
        <p:spPr>
          <a:xfrm>
            <a:off x="1957763" y="4642329"/>
            <a:ext cx="400077" cy="450754"/>
          </a:xfrm>
          <a:prstGeom prst="rect">
            <a:avLst/>
          </a:prstGeom>
        </p:spPr>
      </p:pic>
      <p:pic>
        <p:nvPicPr>
          <p:cNvPr id="55" name="Picture 54" descr="A square object with a hole in it&#10;&#10;Description automatically generated">
            <a:extLst>
              <a:ext uri="{FF2B5EF4-FFF2-40B4-BE49-F238E27FC236}">
                <a16:creationId xmlns:a16="http://schemas.microsoft.com/office/drawing/2014/main" id="{146B9409-D2E6-B8D0-702C-57D17239AFB1}"/>
              </a:ext>
            </a:extLst>
          </p:cNvPr>
          <p:cNvPicPr>
            <a:picLocks noChangeAspect="1"/>
          </p:cNvPicPr>
          <p:nvPr/>
        </p:nvPicPr>
        <p:blipFill>
          <a:blip r:embed="rId16"/>
          <a:stretch>
            <a:fillRect/>
          </a:stretch>
        </p:blipFill>
        <p:spPr>
          <a:xfrm>
            <a:off x="56291" y="4393132"/>
            <a:ext cx="816139" cy="546093"/>
          </a:xfrm>
          <a:prstGeom prst="rect">
            <a:avLst/>
          </a:prstGeom>
        </p:spPr>
      </p:pic>
      <p:pic>
        <p:nvPicPr>
          <p:cNvPr id="24" name="Picture 23" descr="A grey and white object with a hole in the middle&#10;&#10;Description automatically generated">
            <a:extLst>
              <a:ext uri="{FF2B5EF4-FFF2-40B4-BE49-F238E27FC236}">
                <a16:creationId xmlns:a16="http://schemas.microsoft.com/office/drawing/2014/main" id="{BC4D4D45-89A8-7EA5-DB16-8EBA195637D2}"/>
              </a:ext>
            </a:extLst>
          </p:cNvPr>
          <p:cNvPicPr>
            <a:picLocks noChangeAspect="1"/>
          </p:cNvPicPr>
          <p:nvPr/>
        </p:nvPicPr>
        <p:blipFill>
          <a:blip r:embed="rId17">
            <a:alphaModFix amt="70000"/>
          </a:blip>
          <a:stretch>
            <a:fillRect/>
          </a:stretch>
        </p:blipFill>
        <p:spPr>
          <a:xfrm>
            <a:off x="1476301" y="3739006"/>
            <a:ext cx="513740" cy="574981"/>
          </a:xfrm>
          <a:prstGeom prst="rect">
            <a:avLst/>
          </a:prstGeom>
        </p:spPr>
      </p:pic>
      <p:pic>
        <p:nvPicPr>
          <p:cNvPr id="72" name="Picture 71" descr="A yellow cube with a square top&#10;&#10;Description automatically generated">
            <a:extLst>
              <a:ext uri="{FF2B5EF4-FFF2-40B4-BE49-F238E27FC236}">
                <a16:creationId xmlns:a16="http://schemas.microsoft.com/office/drawing/2014/main" id="{4122C22A-0B5A-81C9-2527-5D81D0C653AB}"/>
              </a:ext>
            </a:extLst>
          </p:cNvPr>
          <p:cNvPicPr>
            <a:picLocks noChangeAspect="1"/>
          </p:cNvPicPr>
          <p:nvPr/>
        </p:nvPicPr>
        <p:blipFill>
          <a:blip r:embed="rId18"/>
          <a:stretch>
            <a:fillRect/>
          </a:stretch>
        </p:blipFill>
        <p:spPr>
          <a:xfrm>
            <a:off x="1757067" y="2944647"/>
            <a:ext cx="358495" cy="355176"/>
          </a:xfrm>
          <a:prstGeom prst="rect">
            <a:avLst/>
          </a:prstGeom>
        </p:spPr>
      </p:pic>
      <p:pic>
        <p:nvPicPr>
          <p:cNvPr id="20" name="Picture 19" descr="A grey rectangular object with a black background&#10;&#10;Description automatically generated">
            <a:extLst>
              <a:ext uri="{FF2B5EF4-FFF2-40B4-BE49-F238E27FC236}">
                <a16:creationId xmlns:a16="http://schemas.microsoft.com/office/drawing/2014/main" id="{584DB8B2-885D-CA7D-2DF9-21E3E75F66C2}"/>
              </a:ext>
            </a:extLst>
          </p:cNvPr>
          <p:cNvPicPr>
            <a:picLocks noChangeAspect="1"/>
          </p:cNvPicPr>
          <p:nvPr/>
        </p:nvPicPr>
        <p:blipFill>
          <a:blip r:embed="rId19">
            <a:alphaModFix amt="70000"/>
          </a:blip>
          <a:stretch>
            <a:fillRect/>
          </a:stretch>
        </p:blipFill>
        <p:spPr>
          <a:xfrm>
            <a:off x="516672" y="3605589"/>
            <a:ext cx="870977" cy="687255"/>
          </a:xfrm>
          <a:prstGeom prst="rect">
            <a:avLst/>
          </a:prstGeom>
        </p:spPr>
      </p:pic>
      <p:pic>
        <p:nvPicPr>
          <p:cNvPr id="31" name="Picture 30" descr="A white cube with a square and a square in the middle&#10;&#10;Description automatically generated">
            <a:extLst>
              <a:ext uri="{FF2B5EF4-FFF2-40B4-BE49-F238E27FC236}">
                <a16:creationId xmlns:a16="http://schemas.microsoft.com/office/drawing/2014/main" id="{B6C92DDF-E373-48AD-733D-7AD07C10AB79}"/>
              </a:ext>
            </a:extLst>
          </p:cNvPr>
          <p:cNvPicPr>
            <a:picLocks noChangeAspect="1"/>
          </p:cNvPicPr>
          <p:nvPr/>
        </p:nvPicPr>
        <p:blipFill>
          <a:blip r:embed="rId8">
            <a:alphaModFix amt="74000"/>
          </a:blip>
          <a:stretch>
            <a:fillRect/>
          </a:stretch>
        </p:blipFill>
        <p:spPr>
          <a:xfrm>
            <a:off x="891499" y="2460328"/>
            <a:ext cx="367443" cy="364041"/>
          </a:xfrm>
          <a:prstGeom prst="rect">
            <a:avLst/>
          </a:prstGeom>
        </p:spPr>
      </p:pic>
      <p:pic>
        <p:nvPicPr>
          <p:cNvPr id="19" name="Picture 18" descr="A green rectangular object with a hole in the middle&#10;&#10;Description automatically generated">
            <a:extLst>
              <a:ext uri="{FF2B5EF4-FFF2-40B4-BE49-F238E27FC236}">
                <a16:creationId xmlns:a16="http://schemas.microsoft.com/office/drawing/2014/main" id="{141B8455-D826-A10F-228A-4E0FBF61107C}"/>
              </a:ext>
            </a:extLst>
          </p:cNvPr>
          <p:cNvPicPr>
            <a:picLocks noChangeAspect="1"/>
          </p:cNvPicPr>
          <p:nvPr/>
        </p:nvPicPr>
        <p:blipFill>
          <a:blip r:embed="rId20"/>
          <a:stretch>
            <a:fillRect/>
          </a:stretch>
        </p:blipFill>
        <p:spPr>
          <a:xfrm>
            <a:off x="4966211" y="5305442"/>
            <a:ext cx="518947" cy="535869"/>
          </a:xfrm>
          <a:prstGeom prst="rect">
            <a:avLst/>
          </a:prstGeom>
        </p:spPr>
      </p:pic>
      <p:pic>
        <p:nvPicPr>
          <p:cNvPr id="21" name="Picture 20" descr="A green puzzle with a hole in the middle&#10;&#10;Description automatically generated">
            <a:extLst>
              <a:ext uri="{FF2B5EF4-FFF2-40B4-BE49-F238E27FC236}">
                <a16:creationId xmlns:a16="http://schemas.microsoft.com/office/drawing/2014/main" id="{A77532E0-2B40-577E-EA6A-9EF464292F8F}"/>
              </a:ext>
            </a:extLst>
          </p:cNvPr>
          <p:cNvPicPr>
            <a:picLocks noChangeAspect="1"/>
          </p:cNvPicPr>
          <p:nvPr/>
        </p:nvPicPr>
        <p:blipFill>
          <a:blip r:embed="rId21"/>
          <a:stretch>
            <a:fillRect/>
          </a:stretch>
        </p:blipFill>
        <p:spPr>
          <a:xfrm>
            <a:off x="4021688" y="5593207"/>
            <a:ext cx="722013" cy="569714"/>
          </a:xfrm>
          <a:prstGeom prst="rect">
            <a:avLst/>
          </a:prstGeom>
        </p:spPr>
      </p:pic>
      <p:pic>
        <p:nvPicPr>
          <p:cNvPr id="23" name="Picture 22" descr="A green rectangular object with a hole in it&#10;&#10;Description automatically generated">
            <a:extLst>
              <a:ext uri="{FF2B5EF4-FFF2-40B4-BE49-F238E27FC236}">
                <a16:creationId xmlns:a16="http://schemas.microsoft.com/office/drawing/2014/main" id="{CAF604B9-20E8-CC70-7963-237C897B0C5C}"/>
              </a:ext>
            </a:extLst>
          </p:cNvPr>
          <p:cNvPicPr>
            <a:picLocks noChangeAspect="1"/>
          </p:cNvPicPr>
          <p:nvPr/>
        </p:nvPicPr>
        <p:blipFill>
          <a:blip r:embed="rId22"/>
          <a:stretch>
            <a:fillRect/>
          </a:stretch>
        </p:blipFill>
        <p:spPr>
          <a:xfrm>
            <a:off x="2803500" y="6314389"/>
            <a:ext cx="566893" cy="420234"/>
          </a:xfrm>
          <a:prstGeom prst="rect">
            <a:avLst/>
          </a:prstGeom>
        </p:spPr>
      </p:pic>
      <p:pic>
        <p:nvPicPr>
          <p:cNvPr id="25" name="Picture 24" descr="A green square object with a hole in the center&#10;&#10;Description automatically generated">
            <a:extLst>
              <a:ext uri="{FF2B5EF4-FFF2-40B4-BE49-F238E27FC236}">
                <a16:creationId xmlns:a16="http://schemas.microsoft.com/office/drawing/2014/main" id="{0FAA74F1-E26A-C785-2C6F-789176B89E26}"/>
              </a:ext>
            </a:extLst>
          </p:cNvPr>
          <p:cNvPicPr>
            <a:picLocks noChangeAspect="1"/>
          </p:cNvPicPr>
          <p:nvPr/>
        </p:nvPicPr>
        <p:blipFill>
          <a:blip r:embed="rId23"/>
          <a:stretch>
            <a:fillRect/>
          </a:stretch>
        </p:blipFill>
        <p:spPr>
          <a:xfrm>
            <a:off x="1258942" y="5774093"/>
            <a:ext cx="1150709" cy="772780"/>
          </a:xfrm>
          <a:prstGeom prst="rect">
            <a:avLst/>
          </a:prstGeom>
        </p:spPr>
      </p:pic>
      <p:pic>
        <p:nvPicPr>
          <p:cNvPr id="26" name="Picture 25" descr="A green and black number&#10;&#10;Description automatically generated with medium confidence">
            <a:extLst>
              <a:ext uri="{FF2B5EF4-FFF2-40B4-BE49-F238E27FC236}">
                <a16:creationId xmlns:a16="http://schemas.microsoft.com/office/drawing/2014/main" id="{D741BDDB-2839-EDC2-A1B9-0C37213D4DDB}"/>
              </a:ext>
            </a:extLst>
          </p:cNvPr>
          <p:cNvPicPr>
            <a:picLocks noChangeAspect="1"/>
          </p:cNvPicPr>
          <p:nvPr/>
        </p:nvPicPr>
        <p:blipFill>
          <a:blip r:embed="rId24"/>
          <a:stretch>
            <a:fillRect/>
          </a:stretch>
        </p:blipFill>
        <p:spPr>
          <a:xfrm>
            <a:off x="3668659" y="6213416"/>
            <a:ext cx="425875" cy="476642"/>
          </a:xfrm>
          <a:prstGeom prst="rect">
            <a:avLst/>
          </a:prstGeom>
        </p:spPr>
      </p:pic>
      <p:pic>
        <p:nvPicPr>
          <p:cNvPr id="27" name="Picture 26" descr="A green cube with a hole in the middle&#10;&#10;Description automatically generated">
            <a:extLst>
              <a:ext uri="{FF2B5EF4-FFF2-40B4-BE49-F238E27FC236}">
                <a16:creationId xmlns:a16="http://schemas.microsoft.com/office/drawing/2014/main" id="{164509DB-14F8-A05F-7650-FD09CE1EA971}"/>
              </a:ext>
            </a:extLst>
          </p:cNvPr>
          <p:cNvPicPr>
            <a:picLocks noChangeAspect="1"/>
          </p:cNvPicPr>
          <p:nvPr/>
        </p:nvPicPr>
        <p:blipFill>
          <a:blip r:embed="rId25"/>
          <a:stretch>
            <a:fillRect/>
          </a:stretch>
        </p:blipFill>
        <p:spPr>
          <a:xfrm>
            <a:off x="4441424" y="6228001"/>
            <a:ext cx="403312" cy="408953"/>
          </a:xfrm>
          <a:prstGeom prst="rect">
            <a:avLst/>
          </a:prstGeom>
        </p:spPr>
      </p:pic>
      <p:pic>
        <p:nvPicPr>
          <p:cNvPr id="29" name="Picture 28" descr="A green rectangular object with a hole in the middle&#10;&#10;Description automatically generated">
            <a:extLst>
              <a:ext uri="{FF2B5EF4-FFF2-40B4-BE49-F238E27FC236}">
                <a16:creationId xmlns:a16="http://schemas.microsoft.com/office/drawing/2014/main" id="{83D04900-5F01-A2AD-7C39-D50A0A5D92D5}"/>
              </a:ext>
            </a:extLst>
          </p:cNvPr>
          <p:cNvPicPr>
            <a:picLocks noChangeAspect="1"/>
          </p:cNvPicPr>
          <p:nvPr/>
        </p:nvPicPr>
        <p:blipFill>
          <a:blip r:embed="rId20"/>
          <a:stretch>
            <a:fillRect/>
          </a:stretch>
        </p:blipFill>
        <p:spPr>
          <a:xfrm>
            <a:off x="779222" y="6258343"/>
            <a:ext cx="518947" cy="535869"/>
          </a:xfrm>
          <a:prstGeom prst="rect">
            <a:avLst/>
          </a:prstGeom>
        </p:spPr>
      </p:pic>
      <p:pic>
        <p:nvPicPr>
          <p:cNvPr id="30" name="Picture 29" descr="A green cube with a hole in the middle&#10;&#10;Description automatically generated">
            <a:extLst>
              <a:ext uri="{FF2B5EF4-FFF2-40B4-BE49-F238E27FC236}">
                <a16:creationId xmlns:a16="http://schemas.microsoft.com/office/drawing/2014/main" id="{FEB1B063-4D79-2624-E2A1-9938EA26D8C0}"/>
              </a:ext>
            </a:extLst>
          </p:cNvPr>
          <p:cNvPicPr>
            <a:picLocks noChangeAspect="1"/>
          </p:cNvPicPr>
          <p:nvPr/>
        </p:nvPicPr>
        <p:blipFill>
          <a:blip r:embed="rId25"/>
          <a:stretch>
            <a:fillRect/>
          </a:stretch>
        </p:blipFill>
        <p:spPr>
          <a:xfrm>
            <a:off x="735697" y="5679361"/>
            <a:ext cx="403312" cy="408953"/>
          </a:xfrm>
          <a:prstGeom prst="rect">
            <a:avLst/>
          </a:prstGeom>
        </p:spPr>
      </p:pic>
      <p:pic>
        <p:nvPicPr>
          <p:cNvPr id="45" name="Picture 44" descr="A black and white illustration of a tower&#10;&#10;Description automatically generated">
            <a:extLst>
              <a:ext uri="{FF2B5EF4-FFF2-40B4-BE49-F238E27FC236}">
                <a16:creationId xmlns:a16="http://schemas.microsoft.com/office/drawing/2014/main" id="{737A11E9-96B5-4B91-6DB7-76ED00745B6B}"/>
              </a:ext>
            </a:extLst>
          </p:cNvPr>
          <p:cNvPicPr>
            <a:picLocks noChangeAspect="1"/>
          </p:cNvPicPr>
          <p:nvPr/>
        </p:nvPicPr>
        <p:blipFill>
          <a:blip r:embed="rId3"/>
          <a:stretch>
            <a:fillRect/>
          </a:stretch>
        </p:blipFill>
        <p:spPr>
          <a:xfrm>
            <a:off x="-425627" y="-447677"/>
            <a:ext cx="3564332" cy="4925835"/>
          </a:xfrm>
          <a:prstGeom prst="rect">
            <a:avLst/>
          </a:prstGeom>
        </p:spPr>
      </p:pic>
      <p:pic>
        <p:nvPicPr>
          <p:cNvPr id="47" name="Picture 46" descr="A black and white illustration of a tower&#10;&#10;Description automatically generated">
            <a:extLst>
              <a:ext uri="{FF2B5EF4-FFF2-40B4-BE49-F238E27FC236}">
                <a16:creationId xmlns:a16="http://schemas.microsoft.com/office/drawing/2014/main" id="{9FBC7C4D-7588-EE71-90E3-5B6F6623E372}"/>
              </a:ext>
            </a:extLst>
          </p:cNvPr>
          <p:cNvPicPr>
            <a:picLocks noChangeAspect="1"/>
          </p:cNvPicPr>
          <p:nvPr/>
        </p:nvPicPr>
        <p:blipFill>
          <a:blip r:embed="rId3"/>
          <a:stretch>
            <a:fillRect/>
          </a:stretch>
        </p:blipFill>
        <p:spPr>
          <a:xfrm>
            <a:off x="-2151891" y="140270"/>
            <a:ext cx="3564332" cy="4925835"/>
          </a:xfrm>
          <a:prstGeom prst="rect">
            <a:avLst/>
          </a:prstGeom>
        </p:spPr>
      </p:pic>
      <p:pic>
        <p:nvPicPr>
          <p:cNvPr id="36" name="Picture 35" descr="A green and black number&#10;&#10;Description automatically generated with medium confidence">
            <a:extLst>
              <a:ext uri="{FF2B5EF4-FFF2-40B4-BE49-F238E27FC236}">
                <a16:creationId xmlns:a16="http://schemas.microsoft.com/office/drawing/2014/main" id="{5B8E87A9-0D10-F2FB-B86E-EE417A712D96}"/>
              </a:ext>
            </a:extLst>
          </p:cNvPr>
          <p:cNvPicPr>
            <a:picLocks noChangeAspect="1"/>
          </p:cNvPicPr>
          <p:nvPr/>
        </p:nvPicPr>
        <p:blipFill>
          <a:blip r:embed="rId24"/>
          <a:stretch>
            <a:fillRect/>
          </a:stretch>
        </p:blipFill>
        <p:spPr>
          <a:xfrm>
            <a:off x="116937" y="5366393"/>
            <a:ext cx="425875" cy="476642"/>
          </a:xfrm>
          <a:prstGeom prst="rect">
            <a:avLst/>
          </a:prstGeom>
        </p:spPr>
      </p:pic>
      <p:pic>
        <p:nvPicPr>
          <p:cNvPr id="41" name="Picture 40" descr="A green puzzle with a hole in the middle&#10;&#10;Description automatically generated">
            <a:extLst>
              <a:ext uri="{FF2B5EF4-FFF2-40B4-BE49-F238E27FC236}">
                <a16:creationId xmlns:a16="http://schemas.microsoft.com/office/drawing/2014/main" id="{80593462-2EB8-9CB9-2B6E-10512104F717}"/>
              </a:ext>
            </a:extLst>
          </p:cNvPr>
          <p:cNvPicPr>
            <a:picLocks noChangeAspect="1"/>
          </p:cNvPicPr>
          <p:nvPr/>
        </p:nvPicPr>
        <p:blipFill>
          <a:blip r:embed="rId21"/>
          <a:stretch>
            <a:fillRect/>
          </a:stretch>
        </p:blipFill>
        <p:spPr>
          <a:xfrm>
            <a:off x="-126801" y="6064845"/>
            <a:ext cx="722013" cy="569714"/>
          </a:xfrm>
          <a:prstGeom prst="rect">
            <a:avLst/>
          </a:prstGeom>
        </p:spPr>
      </p:pic>
      <p:pic>
        <p:nvPicPr>
          <p:cNvPr id="43" name="Picture 42" descr="A black and white illustration of a tower&#10;&#10;Description automatically generated">
            <a:extLst>
              <a:ext uri="{FF2B5EF4-FFF2-40B4-BE49-F238E27FC236}">
                <a16:creationId xmlns:a16="http://schemas.microsoft.com/office/drawing/2014/main" id="{060B3CA6-FF01-0092-266A-EEF15E73F2C4}"/>
              </a:ext>
            </a:extLst>
          </p:cNvPr>
          <p:cNvPicPr>
            <a:picLocks noChangeAspect="1"/>
          </p:cNvPicPr>
          <p:nvPr/>
        </p:nvPicPr>
        <p:blipFill>
          <a:blip r:embed="rId3"/>
          <a:stretch>
            <a:fillRect/>
          </a:stretch>
        </p:blipFill>
        <p:spPr>
          <a:xfrm>
            <a:off x="1362772" y="150951"/>
            <a:ext cx="3564332" cy="4925835"/>
          </a:xfrm>
          <a:prstGeom prst="rect">
            <a:avLst/>
          </a:prstGeom>
        </p:spPr>
      </p:pic>
      <p:pic>
        <p:nvPicPr>
          <p:cNvPr id="46" name="Picture 45" descr="A black and white illustration of a tower&#10;&#10;Description automatically generated">
            <a:extLst>
              <a:ext uri="{FF2B5EF4-FFF2-40B4-BE49-F238E27FC236}">
                <a16:creationId xmlns:a16="http://schemas.microsoft.com/office/drawing/2014/main" id="{A4B71B64-3F1A-4CB2-F930-FA8F35D6050E}"/>
              </a:ext>
            </a:extLst>
          </p:cNvPr>
          <p:cNvPicPr>
            <a:picLocks noChangeAspect="1"/>
          </p:cNvPicPr>
          <p:nvPr/>
        </p:nvPicPr>
        <p:blipFill>
          <a:blip r:embed="rId3"/>
          <a:stretch>
            <a:fillRect/>
          </a:stretch>
        </p:blipFill>
        <p:spPr>
          <a:xfrm>
            <a:off x="-433846" y="783068"/>
            <a:ext cx="3564332" cy="4925835"/>
          </a:xfrm>
          <a:prstGeom prst="rect">
            <a:avLst/>
          </a:prstGeom>
        </p:spPr>
      </p:pic>
      <p:pic>
        <p:nvPicPr>
          <p:cNvPr id="39" name="Picture 38" descr="A diagram of a tower&#10;&#10;Description automatically generated">
            <a:extLst>
              <a:ext uri="{FF2B5EF4-FFF2-40B4-BE49-F238E27FC236}">
                <a16:creationId xmlns:a16="http://schemas.microsoft.com/office/drawing/2014/main" id="{7AE9E2FF-FB87-5CB8-0490-A6A4ED5B665E}"/>
              </a:ext>
            </a:extLst>
          </p:cNvPr>
          <p:cNvPicPr>
            <a:picLocks noChangeAspect="1"/>
          </p:cNvPicPr>
          <p:nvPr/>
        </p:nvPicPr>
        <p:blipFill>
          <a:blip r:embed="rId26"/>
          <a:stretch>
            <a:fillRect/>
          </a:stretch>
        </p:blipFill>
        <p:spPr>
          <a:xfrm>
            <a:off x="1352232" y="1381696"/>
            <a:ext cx="3535552" cy="4886063"/>
          </a:xfrm>
          <a:prstGeom prst="rect">
            <a:avLst/>
          </a:prstGeom>
        </p:spPr>
      </p:pic>
      <p:grpSp>
        <p:nvGrpSpPr>
          <p:cNvPr id="3" name="Group 2">
            <a:extLst>
              <a:ext uri="{FF2B5EF4-FFF2-40B4-BE49-F238E27FC236}">
                <a16:creationId xmlns:a16="http://schemas.microsoft.com/office/drawing/2014/main" id="{55FF491A-56ED-003C-DDF5-2A2960F549D8}"/>
              </a:ext>
            </a:extLst>
          </p:cNvPr>
          <p:cNvGrpSpPr/>
          <p:nvPr/>
        </p:nvGrpSpPr>
        <p:grpSpPr>
          <a:xfrm>
            <a:off x="-789169" y="-224472"/>
            <a:ext cx="3740647" cy="2728955"/>
            <a:chOff x="-925555" y="17578"/>
            <a:chExt cx="3740647" cy="2728955"/>
          </a:xfrm>
        </p:grpSpPr>
        <p:sp>
          <p:nvSpPr>
            <p:cNvPr id="5" name="Arc 4">
              <a:extLst>
                <a:ext uri="{FF2B5EF4-FFF2-40B4-BE49-F238E27FC236}">
                  <a16:creationId xmlns:a16="http://schemas.microsoft.com/office/drawing/2014/main" id="{4BAD2E48-0957-69AF-94BC-0A029055D722}"/>
                </a:ext>
              </a:extLst>
            </p:cNvPr>
            <p:cNvSpPr/>
            <p:nvPr/>
          </p:nvSpPr>
          <p:spPr>
            <a:xfrm>
              <a:off x="1182355" y="1679108"/>
              <a:ext cx="1495537" cy="1067425"/>
            </a:xfrm>
            <a:prstGeom prst="arc">
              <a:avLst>
                <a:gd name="adj1" fmla="val 16200000"/>
                <a:gd name="adj2" fmla="val 21550514"/>
              </a:avLst>
            </a:prstGeom>
            <a:noFill/>
            <a:ln w="12700">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sp>
          <p:nvSpPr>
            <p:cNvPr id="11" name="Arc 10">
              <a:extLst>
                <a:ext uri="{FF2B5EF4-FFF2-40B4-BE49-F238E27FC236}">
                  <a16:creationId xmlns:a16="http://schemas.microsoft.com/office/drawing/2014/main" id="{68779443-A98B-B756-B1A1-CC8A276D0053}"/>
                </a:ext>
              </a:extLst>
            </p:cNvPr>
            <p:cNvSpPr/>
            <p:nvPr/>
          </p:nvSpPr>
          <p:spPr>
            <a:xfrm rot="18121143">
              <a:off x="1561647" y="213054"/>
              <a:ext cx="1448921" cy="1057969"/>
            </a:xfrm>
            <a:prstGeom prst="arc">
              <a:avLst>
                <a:gd name="adj1" fmla="val 16200000"/>
                <a:gd name="adj2" fmla="val 150229"/>
              </a:avLst>
            </a:prstGeom>
            <a:noFill/>
            <a:ln w="12700">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sp>
          <p:nvSpPr>
            <p:cNvPr id="12" name="Arc 11">
              <a:extLst>
                <a:ext uri="{FF2B5EF4-FFF2-40B4-BE49-F238E27FC236}">
                  <a16:creationId xmlns:a16="http://schemas.microsoft.com/office/drawing/2014/main" id="{95E58C28-6152-3B87-BF11-8B0C9B7E19D8}"/>
                </a:ext>
              </a:extLst>
            </p:cNvPr>
            <p:cNvSpPr/>
            <p:nvPr/>
          </p:nvSpPr>
          <p:spPr>
            <a:xfrm rot="18375439">
              <a:off x="1466325" y="1384226"/>
              <a:ext cx="1573728" cy="992545"/>
            </a:xfrm>
            <a:prstGeom prst="arc">
              <a:avLst>
                <a:gd name="adj1" fmla="val 16200000"/>
                <a:gd name="adj2" fmla="val 21567328"/>
              </a:avLst>
            </a:prstGeom>
            <a:noFill/>
            <a:ln w="12700">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dirty="0"/>
            </a:p>
          </p:txBody>
        </p:sp>
        <p:sp>
          <p:nvSpPr>
            <p:cNvPr id="13" name="Arc 12">
              <a:extLst>
                <a:ext uri="{FF2B5EF4-FFF2-40B4-BE49-F238E27FC236}">
                  <a16:creationId xmlns:a16="http://schemas.microsoft.com/office/drawing/2014/main" id="{DC8B4E99-6AF3-16D9-1190-E9FEDFC712EC}"/>
                </a:ext>
              </a:extLst>
            </p:cNvPr>
            <p:cNvSpPr/>
            <p:nvPr/>
          </p:nvSpPr>
          <p:spPr>
            <a:xfrm rot="18121143">
              <a:off x="-127700" y="759092"/>
              <a:ext cx="1582607" cy="1057969"/>
            </a:xfrm>
            <a:prstGeom prst="arc">
              <a:avLst>
                <a:gd name="adj1" fmla="val 15286175"/>
                <a:gd name="adj2" fmla="val 20993457"/>
              </a:avLst>
            </a:prstGeom>
            <a:noFill/>
            <a:ln w="12700">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sp>
          <p:nvSpPr>
            <p:cNvPr id="14" name="Arc 13">
              <a:extLst>
                <a:ext uri="{FF2B5EF4-FFF2-40B4-BE49-F238E27FC236}">
                  <a16:creationId xmlns:a16="http://schemas.microsoft.com/office/drawing/2014/main" id="{45B6754B-90B9-C2B1-15E4-C05CFE6C5150}"/>
                </a:ext>
              </a:extLst>
            </p:cNvPr>
            <p:cNvSpPr/>
            <p:nvPr/>
          </p:nvSpPr>
          <p:spPr>
            <a:xfrm>
              <a:off x="-827511" y="1282473"/>
              <a:ext cx="1816828" cy="1067425"/>
            </a:xfrm>
            <a:prstGeom prst="arc">
              <a:avLst>
                <a:gd name="adj1" fmla="val 16200000"/>
                <a:gd name="adj2" fmla="val 21103586"/>
              </a:avLst>
            </a:prstGeom>
            <a:noFill/>
            <a:ln w="12700">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sp>
          <p:nvSpPr>
            <p:cNvPr id="15" name="Arc 14">
              <a:extLst>
                <a:ext uri="{FF2B5EF4-FFF2-40B4-BE49-F238E27FC236}">
                  <a16:creationId xmlns:a16="http://schemas.microsoft.com/office/drawing/2014/main" id="{29BE843E-A728-F6CC-13AF-BF2266703F9A}"/>
                </a:ext>
              </a:extLst>
            </p:cNvPr>
            <p:cNvSpPr/>
            <p:nvPr/>
          </p:nvSpPr>
          <p:spPr>
            <a:xfrm>
              <a:off x="-925555" y="38775"/>
              <a:ext cx="2184497" cy="1067425"/>
            </a:xfrm>
            <a:prstGeom prst="arc">
              <a:avLst>
                <a:gd name="adj1" fmla="val 16200000"/>
                <a:gd name="adj2" fmla="val 20719928"/>
              </a:avLst>
            </a:prstGeom>
            <a:noFill/>
            <a:ln w="12700">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grpSp>
    </p:spTree>
    <p:extLst>
      <p:ext uri="{BB962C8B-B14F-4D97-AF65-F5344CB8AC3E}">
        <p14:creationId xmlns:p14="http://schemas.microsoft.com/office/powerpoint/2010/main" val="4357101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additive="base">
                                        <p:cTn id="12" dur="500" fill="hold"/>
                                        <p:tgtEl>
                                          <p:spTgt spid="43"/>
                                        </p:tgtEl>
                                        <p:attrNameLst>
                                          <p:attrName>ppt_x</p:attrName>
                                        </p:attrNameLst>
                                      </p:cBhvr>
                                      <p:tavLst>
                                        <p:tav tm="0">
                                          <p:val>
                                            <p:strVal val="#ppt_x"/>
                                          </p:val>
                                        </p:tav>
                                        <p:tav tm="100000">
                                          <p:val>
                                            <p:strVal val="#ppt_x"/>
                                          </p:val>
                                        </p:tav>
                                      </p:tavLst>
                                    </p:anim>
                                    <p:anim calcmode="lin" valueType="num">
                                      <p:cBhvr additive="base">
                                        <p:cTn id="13" dur="500" fill="hold"/>
                                        <p:tgtEl>
                                          <p:spTgt spid="43"/>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additive="base">
                                        <p:cTn id="17" dur="500" fill="hold"/>
                                        <p:tgtEl>
                                          <p:spTgt spid="44"/>
                                        </p:tgtEl>
                                        <p:attrNameLst>
                                          <p:attrName>ppt_x</p:attrName>
                                        </p:attrNameLst>
                                      </p:cBhvr>
                                      <p:tavLst>
                                        <p:tav tm="0">
                                          <p:val>
                                            <p:strVal val="#ppt_x"/>
                                          </p:val>
                                        </p:tav>
                                        <p:tav tm="100000">
                                          <p:val>
                                            <p:strVal val="#ppt_x"/>
                                          </p:val>
                                        </p:tav>
                                      </p:tavLst>
                                    </p:anim>
                                    <p:anim calcmode="lin" valueType="num">
                                      <p:cBhvr additive="base">
                                        <p:cTn id="18" dur="500" fill="hold"/>
                                        <p:tgtEl>
                                          <p:spTgt spid="44"/>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nodeType="afterEffect">
                                  <p:stCondLst>
                                    <p:cond delay="0"/>
                                  </p:stCondLst>
                                  <p:childTnLst>
                                    <p:set>
                                      <p:cBhvr>
                                        <p:cTn id="21" dur="1" fill="hold">
                                          <p:stCondLst>
                                            <p:cond delay="0"/>
                                          </p:stCondLst>
                                        </p:cTn>
                                        <p:tgtEl>
                                          <p:spTgt spid="45"/>
                                        </p:tgtEl>
                                        <p:attrNameLst>
                                          <p:attrName>style.visibility</p:attrName>
                                        </p:attrNameLst>
                                      </p:cBhvr>
                                      <p:to>
                                        <p:strVal val="visible"/>
                                      </p:to>
                                    </p:set>
                                    <p:anim calcmode="lin" valueType="num">
                                      <p:cBhvr additive="base">
                                        <p:cTn id="22" dur="500" fill="hold"/>
                                        <p:tgtEl>
                                          <p:spTgt spid="45"/>
                                        </p:tgtEl>
                                        <p:attrNameLst>
                                          <p:attrName>ppt_x</p:attrName>
                                        </p:attrNameLst>
                                      </p:cBhvr>
                                      <p:tavLst>
                                        <p:tav tm="0">
                                          <p:val>
                                            <p:strVal val="#ppt_x"/>
                                          </p:val>
                                        </p:tav>
                                        <p:tav tm="100000">
                                          <p:val>
                                            <p:strVal val="#ppt_x"/>
                                          </p:val>
                                        </p:tav>
                                      </p:tavLst>
                                    </p:anim>
                                    <p:anim calcmode="lin" valueType="num">
                                      <p:cBhvr additive="base">
                                        <p:cTn id="23" dur="500" fill="hold"/>
                                        <p:tgtEl>
                                          <p:spTgt spid="45"/>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1" fill="hold" nodeType="afterEffect">
                                  <p:stCondLst>
                                    <p:cond delay="0"/>
                                  </p:stCondLst>
                                  <p:childTnLst>
                                    <p:set>
                                      <p:cBhvr>
                                        <p:cTn id="26" dur="1" fill="hold">
                                          <p:stCondLst>
                                            <p:cond delay="0"/>
                                          </p:stCondLst>
                                        </p:cTn>
                                        <p:tgtEl>
                                          <p:spTgt spid="46"/>
                                        </p:tgtEl>
                                        <p:attrNameLst>
                                          <p:attrName>style.visibility</p:attrName>
                                        </p:attrNameLst>
                                      </p:cBhvr>
                                      <p:to>
                                        <p:strVal val="visible"/>
                                      </p:to>
                                    </p:set>
                                    <p:anim calcmode="lin" valueType="num">
                                      <p:cBhvr additive="base">
                                        <p:cTn id="27" dur="500" fill="hold"/>
                                        <p:tgtEl>
                                          <p:spTgt spid="46"/>
                                        </p:tgtEl>
                                        <p:attrNameLst>
                                          <p:attrName>ppt_x</p:attrName>
                                        </p:attrNameLst>
                                      </p:cBhvr>
                                      <p:tavLst>
                                        <p:tav tm="0">
                                          <p:val>
                                            <p:strVal val="#ppt_x"/>
                                          </p:val>
                                        </p:tav>
                                        <p:tav tm="100000">
                                          <p:val>
                                            <p:strVal val="#ppt_x"/>
                                          </p:val>
                                        </p:tav>
                                      </p:tavLst>
                                    </p:anim>
                                    <p:anim calcmode="lin" valueType="num">
                                      <p:cBhvr additive="base">
                                        <p:cTn id="28" dur="500" fill="hold"/>
                                        <p:tgtEl>
                                          <p:spTgt spid="46"/>
                                        </p:tgtEl>
                                        <p:attrNameLst>
                                          <p:attrName>ppt_y</p:attrName>
                                        </p:attrNameLst>
                                      </p:cBhvr>
                                      <p:tavLst>
                                        <p:tav tm="0">
                                          <p:val>
                                            <p:strVal val="0-#ppt_h/2"/>
                                          </p:val>
                                        </p:tav>
                                        <p:tav tm="100000">
                                          <p:val>
                                            <p:strVal val="#ppt_y"/>
                                          </p:val>
                                        </p:tav>
                                      </p:tavLst>
                                    </p:anim>
                                  </p:childTnLst>
                                </p:cTn>
                              </p:par>
                            </p:childTnLst>
                          </p:cTn>
                        </p:par>
                        <p:par>
                          <p:cTn id="29" fill="hold">
                            <p:stCondLst>
                              <p:cond delay="2500"/>
                            </p:stCondLst>
                            <p:childTnLst>
                              <p:par>
                                <p:cTn id="30" presetID="2" presetClass="entr" presetSubtype="1" fill="hold" nodeType="after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500" fill="hold"/>
                                        <p:tgtEl>
                                          <p:spTgt spid="47"/>
                                        </p:tgtEl>
                                        <p:attrNameLst>
                                          <p:attrName>ppt_x</p:attrName>
                                        </p:attrNameLst>
                                      </p:cBhvr>
                                      <p:tavLst>
                                        <p:tav tm="0">
                                          <p:val>
                                            <p:strVal val="#ppt_x"/>
                                          </p:val>
                                        </p:tav>
                                        <p:tav tm="100000">
                                          <p:val>
                                            <p:strVal val="#ppt_x"/>
                                          </p:val>
                                        </p:tav>
                                      </p:tavLst>
                                    </p:anim>
                                    <p:anim calcmode="lin" valueType="num">
                                      <p:cBhvr additive="base">
                                        <p:cTn id="33" dur="500" fill="hold"/>
                                        <p:tgtEl>
                                          <p:spTgt spid="47"/>
                                        </p:tgtEl>
                                        <p:attrNameLst>
                                          <p:attrName>ppt_y</p:attrName>
                                        </p:attrNameLst>
                                      </p:cBhvr>
                                      <p:tavLst>
                                        <p:tav tm="0">
                                          <p:val>
                                            <p:strVal val="0-#ppt_h/2"/>
                                          </p:val>
                                        </p:tav>
                                        <p:tav tm="100000">
                                          <p:val>
                                            <p:strVal val="#ppt_y"/>
                                          </p:val>
                                        </p:tav>
                                      </p:tavLst>
                                    </p:anim>
                                  </p:childTnLst>
                                </p:cTn>
                              </p:par>
                            </p:childTnLst>
                          </p:cTn>
                        </p:par>
                        <p:par>
                          <p:cTn id="34" fill="hold">
                            <p:stCondLst>
                              <p:cond delay="3000"/>
                            </p:stCondLst>
                            <p:childTnLst>
                              <p:par>
                                <p:cTn id="35" presetID="2" presetClass="entr" presetSubtype="1" fill="hold" nodeType="afterEffect">
                                  <p:stCondLst>
                                    <p:cond delay="0"/>
                                  </p:stCondLst>
                                  <p:childTnLst>
                                    <p:set>
                                      <p:cBhvr>
                                        <p:cTn id="36" dur="1" fill="hold">
                                          <p:stCondLst>
                                            <p:cond delay="0"/>
                                          </p:stCondLst>
                                        </p:cTn>
                                        <p:tgtEl>
                                          <p:spTgt spid="48"/>
                                        </p:tgtEl>
                                        <p:attrNameLst>
                                          <p:attrName>style.visibility</p:attrName>
                                        </p:attrNameLst>
                                      </p:cBhvr>
                                      <p:to>
                                        <p:strVal val="visible"/>
                                      </p:to>
                                    </p:set>
                                    <p:anim calcmode="lin" valueType="num">
                                      <p:cBhvr additive="base">
                                        <p:cTn id="37" dur="500" fill="hold"/>
                                        <p:tgtEl>
                                          <p:spTgt spid="48"/>
                                        </p:tgtEl>
                                        <p:attrNameLst>
                                          <p:attrName>ppt_x</p:attrName>
                                        </p:attrNameLst>
                                      </p:cBhvr>
                                      <p:tavLst>
                                        <p:tav tm="0">
                                          <p:val>
                                            <p:strVal val="#ppt_x"/>
                                          </p:val>
                                        </p:tav>
                                        <p:tav tm="100000">
                                          <p:val>
                                            <p:strVal val="#ppt_x"/>
                                          </p:val>
                                        </p:tav>
                                      </p:tavLst>
                                    </p:anim>
                                    <p:anim calcmode="lin" valueType="num">
                                      <p:cBhvr additive="base">
                                        <p:cTn id="38" dur="500" fill="hold"/>
                                        <p:tgtEl>
                                          <p:spTgt spid="48"/>
                                        </p:tgtEl>
                                        <p:attrNameLst>
                                          <p:attrName>ppt_y</p:attrName>
                                        </p:attrNameLst>
                                      </p:cBhvr>
                                      <p:tavLst>
                                        <p:tav tm="0">
                                          <p:val>
                                            <p:strVal val="0-#ppt_h/2"/>
                                          </p:val>
                                        </p:tav>
                                        <p:tav tm="100000">
                                          <p:val>
                                            <p:strVal val="#ppt_y"/>
                                          </p:val>
                                        </p:tav>
                                      </p:tavLst>
                                    </p:anim>
                                  </p:childTnLst>
                                </p:cTn>
                              </p:par>
                              <p:par>
                                <p:cTn id="39" presetID="2" presetClass="entr" presetSubtype="1"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2000" fill="hold"/>
                                        <p:tgtEl>
                                          <p:spTgt spid="20"/>
                                        </p:tgtEl>
                                        <p:attrNameLst>
                                          <p:attrName>ppt_x</p:attrName>
                                        </p:attrNameLst>
                                      </p:cBhvr>
                                      <p:tavLst>
                                        <p:tav tm="0">
                                          <p:val>
                                            <p:strVal val="#ppt_x"/>
                                          </p:val>
                                        </p:tav>
                                        <p:tav tm="100000">
                                          <p:val>
                                            <p:strVal val="#ppt_x"/>
                                          </p:val>
                                        </p:tav>
                                      </p:tavLst>
                                    </p:anim>
                                    <p:anim calcmode="lin" valueType="num">
                                      <p:cBhvr additive="base">
                                        <p:cTn id="42" dur="2000" fill="hold"/>
                                        <p:tgtEl>
                                          <p:spTgt spid="20"/>
                                        </p:tgtEl>
                                        <p:attrNameLst>
                                          <p:attrName>ppt_y</p:attrName>
                                        </p:attrNameLst>
                                      </p:cBhvr>
                                      <p:tavLst>
                                        <p:tav tm="0">
                                          <p:val>
                                            <p:strVal val="0-#ppt_h/2"/>
                                          </p:val>
                                        </p:tav>
                                        <p:tav tm="100000">
                                          <p:val>
                                            <p:strVal val="#ppt_y"/>
                                          </p:val>
                                        </p:tav>
                                      </p:tavLst>
                                    </p:anim>
                                  </p:childTnLst>
                                </p:cTn>
                              </p:par>
                              <p:par>
                                <p:cTn id="43" presetID="2" presetClass="entr" presetSubtype="1"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2000" fill="hold"/>
                                        <p:tgtEl>
                                          <p:spTgt spid="24"/>
                                        </p:tgtEl>
                                        <p:attrNameLst>
                                          <p:attrName>ppt_x</p:attrName>
                                        </p:attrNameLst>
                                      </p:cBhvr>
                                      <p:tavLst>
                                        <p:tav tm="0">
                                          <p:val>
                                            <p:strVal val="#ppt_x"/>
                                          </p:val>
                                        </p:tav>
                                        <p:tav tm="100000">
                                          <p:val>
                                            <p:strVal val="#ppt_x"/>
                                          </p:val>
                                        </p:tav>
                                      </p:tavLst>
                                    </p:anim>
                                    <p:anim calcmode="lin" valueType="num">
                                      <p:cBhvr additive="base">
                                        <p:cTn id="46" dur="2000" fill="hold"/>
                                        <p:tgtEl>
                                          <p:spTgt spid="24"/>
                                        </p:tgtEl>
                                        <p:attrNameLst>
                                          <p:attrName>ppt_y</p:attrName>
                                        </p:attrNameLst>
                                      </p:cBhvr>
                                      <p:tavLst>
                                        <p:tav tm="0">
                                          <p:val>
                                            <p:strVal val="0-#ppt_h/2"/>
                                          </p:val>
                                        </p:tav>
                                        <p:tav tm="100000">
                                          <p:val>
                                            <p:strVal val="#ppt_y"/>
                                          </p:val>
                                        </p:tav>
                                      </p:tavLst>
                                    </p:anim>
                                  </p:childTnLst>
                                </p:cTn>
                              </p:par>
                              <p:par>
                                <p:cTn id="47" presetID="2" presetClass="entr" presetSubtype="1"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2000" fill="hold"/>
                                        <p:tgtEl>
                                          <p:spTgt spid="28"/>
                                        </p:tgtEl>
                                        <p:attrNameLst>
                                          <p:attrName>ppt_x</p:attrName>
                                        </p:attrNameLst>
                                      </p:cBhvr>
                                      <p:tavLst>
                                        <p:tav tm="0">
                                          <p:val>
                                            <p:strVal val="#ppt_x"/>
                                          </p:val>
                                        </p:tav>
                                        <p:tav tm="100000">
                                          <p:val>
                                            <p:strVal val="#ppt_x"/>
                                          </p:val>
                                        </p:tav>
                                      </p:tavLst>
                                    </p:anim>
                                    <p:anim calcmode="lin" valueType="num">
                                      <p:cBhvr additive="base">
                                        <p:cTn id="50" dur="2000" fill="hold"/>
                                        <p:tgtEl>
                                          <p:spTgt spid="28"/>
                                        </p:tgtEl>
                                        <p:attrNameLst>
                                          <p:attrName>ppt_y</p:attrName>
                                        </p:attrNameLst>
                                      </p:cBhvr>
                                      <p:tavLst>
                                        <p:tav tm="0">
                                          <p:val>
                                            <p:strVal val="0-#ppt_h/2"/>
                                          </p:val>
                                        </p:tav>
                                        <p:tav tm="100000">
                                          <p:val>
                                            <p:strVal val="#ppt_y"/>
                                          </p:val>
                                        </p:tav>
                                      </p:tavLst>
                                    </p:anim>
                                  </p:childTnLst>
                                </p:cTn>
                              </p:par>
                              <p:par>
                                <p:cTn id="51" presetID="2" presetClass="entr" presetSubtype="1"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2000" fill="hold"/>
                                        <p:tgtEl>
                                          <p:spTgt spid="22"/>
                                        </p:tgtEl>
                                        <p:attrNameLst>
                                          <p:attrName>ppt_x</p:attrName>
                                        </p:attrNameLst>
                                      </p:cBhvr>
                                      <p:tavLst>
                                        <p:tav tm="0">
                                          <p:val>
                                            <p:strVal val="#ppt_x"/>
                                          </p:val>
                                        </p:tav>
                                        <p:tav tm="100000">
                                          <p:val>
                                            <p:strVal val="#ppt_x"/>
                                          </p:val>
                                        </p:tav>
                                      </p:tavLst>
                                    </p:anim>
                                    <p:anim calcmode="lin" valueType="num">
                                      <p:cBhvr additive="base">
                                        <p:cTn id="54" dur="2000" fill="hold"/>
                                        <p:tgtEl>
                                          <p:spTgt spid="22"/>
                                        </p:tgtEl>
                                        <p:attrNameLst>
                                          <p:attrName>ppt_y</p:attrName>
                                        </p:attrNameLst>
                                      </p:cBhvr>
                                      <p:tavLst>
                                        <p:tav tm="0">
                                          <p:val>
                                            <p:strVal val="0-#ppt_h/2"/>
                                          </p:val>
                                        </p:tav>
                                        <p:tav tm="100000">
                                          <p:val>
                                            <p:strVal val="#ppt_y"/>
                                          </p:val>
                                        </p:tav>
                                      </p:tavLst>
                                    </p:anim>
                                  </p:childTnLst>
                                </p:cTn>
                              </p:par>
                              <p:par>
                                <p:cTn id="55" presetID="2" presetClass="entr" presetSubtype="1" fill="hold" nodeType="withEffect">
                                  <p:stCondLst>
                                    <p:cond delay="0"/>
                                  </p:stCondLst>
                                  <p:childTnLst>
                                    <p:set>
                                      <p:cBhvr>
                                        <p:cTn id="56" dur="1" fill="hold">
                                          <p:stCondLst>
                                            <p:cond delay="0"/>
                                          </p:stCondLst>
                                        </p:cTn>
                                        <p:tgtEl>
                                          <p:spTgt spid="31"/>
                                        </p:tgtEl>
                                        <p:attrNameLst>
                                          <p:attrName>style.visibility</p:attrName>
                                        </p:attrNameLst>
                                      </p:cBhvr>
                                      <p:to>
                                        <p:strVal val="visible"/>
                                      </p:to>
                                    </p:set>
                                    <p:anim calcmode="lin" valueType="num">
                                      <p:cBhvr additive="base">
                                        <p:cTn id="57" dur="2000" fill="hold"/>
                                        <p:tgtEl>
                                          <p:spTgt spid="31"/>
                                        </p:tgtEl>
                                        <p:attrNameLst>
                                          <p:attrName>ppt_x</p:attrName>
                                        </p:attrNameLst>
                                      </p:cBhvr>
                                      <p:tavLst>
                                        <p:tav tm="0">
                                          <p:val>
                                            <p:strVal val="#ppt_x"/>
                                          </p:val>
                                        </p:tav>
                                        <p:tav tm="100000">
                                          <p:val>
                                            <p:strVal val="#ppt_x"/>
                                          </p:val>
                                        </p:tav>
                                      </p:tavLst>
                                    </p:anim>
                                    <p:anim calcmode="lin" valueType="num">
                                      <p:cBhvr additive="base">
                                        <p:cTn id="58" dur="2000" fill="hold"/>
                                        <p:tgtEl>
                                          <p:spTgt spid="31"/>
                                        </p:tgtEl>
                                        <p:attrNameLst>
                                          <p:attrName>ppt_y</p:attrName>
                                        </p:attrNameLst>
                                      </p:cBhvr>
                                      <p:tavLst>
                                        <p:tav tm="0">
                                          <p:val>
                                            <p:strVal val="0-#ppt_h/2"/>
                                          </p:val>
                                        </p:tav>
                                        <p:tav tm="100000">
                                          <p:val>
                                            <p:strVal val="#ppt_y"/>
                                          </p:val>
                                        </p:tav>
                                      </p:tavLst>
                                    </p:anim>
                                  </p:childTnLst>
                                </p:cTn>
                              </p:par>
                              <p:par>
                                <p:cTn id="59" presetID="2" presetClass="entr" presetSubtype="1" fill="hold" nodeType="withEffect">
                                  <p:stCondLst>
                                    <p:cond delay="0"/>
                                  </p:stCondLst>
                                  <p:childTnLst>
                                    <p:set>
                                      <p:cBhvr>
                                        <p:cTn id="60" dur="1" fill="hold">
                                          <p:stCondLst>
                                            <p:cond delay="0"/>
                                          </p:stCondLst>
                                        </p:cTn>
                                        <p:tgtEl>
                                          <p:spTgt spid="33"/>
                                        </p:tgtEl>
                                        <p:attrNameLst>
                                          <p:attrName>style.visibility</p:attrName>
                                        </p:attrNameLst>
                                      </p:cBhvr>
                                      <p:to>
                                        <p:strVal val="visible"/>
                                      </p:to>
                                    </p:set>
                                    <p:anim calcmode="lin" valueType="num">
                                      <p:cBhvr additive="base">
                                        <p:cTn id="61" dur="2000" fill="hold"/>
                                        <p:tgtEl>
                                          <p:spTgt spid="33"/>
                                        </p:tgtEl>
                                        <p:attrNameLst>
                                          <p:attrName>ppt_x</p:attrName>
                                        </p:attrNameLst>
                                      </p:cBhvr>
                                      <p:tavLst>
                                        <p:tav tm="0">
                                          <p:val>
                                            <p:strVal val="#ppt_x"/>
                                          </p:val>
                                        </p:tav>
                                        <p:tav tm="100000">
                                          <p:val>
                                            <p:strVal val="#ppt_x"/>
                                          </p:val>
                                        </p:tav>
                                      </p:tavLst>
                                    </p:anim>
                                    <p:anim calcmode="lin" valueType="num">
                                      <p:cBhvr additive="base">
                                        <p:cTn id="62" dur="2000" fill="hold"/>
                                        <p:tgtEl>
                                          <p:spTgt spid="33"/>
                                        </p:tgtEl>
                                        <p:attrNameLst>
                                          <p:attrName>ppt_y</p:attrName>
                                        </p:attrNameLst>
                                      </p:cBhvr>
                                      <p:tavLst>
                                        <p:tav tm="0">
                                          <p:val>
                                            <p:strVal val="0-#ppt_h/2"/>
                                          </p:val>
                                        </p:tav>
                                        <p:tav tm="100000">
                                          <p:val>
                                            <p:strVal val="#ppt_y"/>
                                          </p:val>
                                        </p:tav>
                                      </p:tavLst>
                                    </p:anim>
                                  </p:childTnLst>
                                </p:cTn>
                              </p:par>
                              <p:par>
                                <p:cTn id="63" presetID="2" presetClass="entr" presetSubtype="1" fill="hold" nodeType="withEffect">
                                  <p:stCondLst>
                                    <p:cond delay="0"/>
                                  </p:stCondLst>
                                  <p:childTnLst>
                                    <p:set>
                                      <p:cBhvr>
                                        <p:cTn id="64" dur="1" fill="hold">
                                          <p:stCondLst>
                                            <p:cond delay="0"/>
                                          </p:stCondLst>
                                        </p:cTn>
                                        <p:tgtEl>
                                          <p:spTgt spid="34"/>
                                        </p:tgtEl>
                                        <p:attrNameLst>
                                          <p:attrName>style.visibility</p:attrName>
                                        </p:attrNameLst>
                                      </p:cBhvr>
                                      <p:to>
                                        <p:strVal val="visible"/>
                                      </p:to>
                                    </p:set>
                                    <p:anim calcmode="lin" valueType="num">
                                      <p:cBhvr additive="base">
                                        <p:cTn id="65" dur="2000" fill="hold"/>
                                        <p:tgtEl>
                                          <p:spTgt spid="34"/>
                                        </p:tgtEl>
                                        <p:attrNameLst>
                                          <p:attrName>ppt_x</p:attrName>
                                        </p:attrNameLst>
                                      </p:cBhvr>
                                      <p:tavLst>
                                        <p:tav tm="0">
                                          <p:val>
                                            <p:strVal val="#ppt_x"/>
                                          </p:val>
                                        </p:tav>
                                        <p:tav tm="100000">
                                          <p:val>
                                            <p:strVal val="#ppt_x"/>
                                          </p:val>
                                        </p:tav>
                                      </p:tavLst>
                                    </p:anim>
                                    <p:anim calcmode="lin" valueType="num">
                                      <p:cBhvr additive="base">
                                        <p:cTn id="66" dur="2000" fill="hold"/>
                                        <p:tgtEl>
                                          <p:spTgt spid="34"/>
                                        </p:tgtEl>
                                        <p:attrNameLst>
                                          <p:attrName>ppt_y</p:attrName>
                                        </p:attrNameLst>
                                      </p:cBhvr>
                                      <p:tavLst>
                                        <p:tav tm="0">
                                          <p:val>
                                            <p:strVal val="0-#ppt_h/2"/>
                                          </p:val>
                                        </p:tav>
                                        <p:tav tm="100000">
                                          <p:val>
                                            <p:strVal val="#ppt_y"/>
                                          </p:val>
                                        </p:tav>
                                      </p:tavLst>
                                    </p:anim>
                                  </p:childTnLst>
                                </p:cTn>
                              </p:par>
                              <p:par>
                                <p:cTn id="67" presetID="2" presetClass="entr" presetSubtype="1" fill="hold" nodeType="withEffect">
                                  <p:stCondLst>
                                    <p:cond delay="0"/>
                                  </p:stCondLst>
                                  <p:childTnLst>
                                    <p:set>
                                      <p:cBhvr>
                                        <p:cTn id="68" dur="1" fill="hold">
                                          <p:stCondLst>
                                            <p:cond delay="0"/>
                                          </p:stCondLst>
                                        </p:cTn>
                                        <p:tgtEl>
                                          <p:spTgt spid="55"/>
                                        </p:tgtEl>
                                        <p:attrNameLst>
                                          <p:attrName>style.visibility</p:attrName>
                                        </p:attrNameLst>
                                      </p:cBhvr>
                                      <p:to>
                                        <p:strVal val="visible"/>
                                      </p:to>
                                    </p:set>
                                    <p:anim calcmode="lin" valueType="num">
                                      <p:cBhvr additive="base">
                                        <p:cTn id="69" dur="2000" fill="hold"/>
                                        <p:tgtEl>
                                          <p:spTgt spid="55"/>
                                        </p:tgtEl>
                                        <p:attrNameLst>
                                          <p:attrName>ppt_x</p:attrName>
                                        </p:attrNameLst>
                                      </p:cBhvr>
                                      <p:tavLst>
                                        <p:tav tm="0">
                                          <p:val>
                                            <p:strVal val="#ppt_x"/>
                                          </p:val>
                                        </p:tav>
                                        <p:tav tm="100000">
                                          <p:val>
                                            <p:strVal val="#ppt_x"/>
                                          </p:val>
                                        </p:tav>
                                      </p:tavLst>
                                    </p:anim>
                                    <p:anim calcmode="lin" valueType="num">
                                      <p:cBhvr additive="base">
                                        <p:cTn id="70" dur="2000" fill="hold"/>
                                        <p:tgtEl>
                                          <p:spTgt spid="55"/>
                                        </p:tgtEl>
                                        <p:attrNameLst>
                                          <p:attrName>ppt_y</p:attrName>
                                        </p:attrNameLst>
                                      </p:cBhvr>
                                      <p:tavLst>
                                        <p:tav tm="0">
                                          <p:val>
                                            <p:strVal val="0-#ppt_h/2"/>
                                          </p:val>
                                        </p:tav>
                                        <p:tav tm="100000">
                                          <p:val>
                                            <p:strVal val="#ppt_y"/>
                                          </p:val>
                                        </p:tav>
                                      </p:tavLst>
                                    </p:anim>
                                  </p:childTnLst>
                                </p:cTn>
                              </p:par>
                              <p:par>
                                <p:cTn id="71" presetID="2" presetClass="entr" presetSubtype="1" fill="hold" nodeType="withEffect">
                                  <p:stCondLst>
                                    <p:cond delay="0"/>
                                  </p:stCondLst>
                                  <p:childTnLst>
                                    <p:set>
                                      <p:cBhvr>
                                        <p:cTn id="72" dur="1" fill="hold">
                                          <p:stCondLst>
                                            <p:cond delay="0"/>
                                          </p:stCondLst>
                                        </p:cTn>
                                        <p:tgtEl>
                                          <p:spTgt spid="50"/>
                                        </p:tgtEl>
                                        <p:attrNameLst>
                                          <p:attrName>style.visibility</p:attrName>
                                        </p:attrNameLst>
                                      </p:cBhvr>
                                      <p:to>
                                        <p:strVal val="visible"/>
                                      </p:to>
                                    </p:set>
                                    <p:anim calcmode="lin" valueType="num">
                                      <p:cBhvr additive="base">
                                        <p:cTn id="73" dur="2000" fill="hold"/>
                                        <p:tgtEl>
                                          <p:spTgt spid="50"/>
                                        </p:tgtEl>
                                        <p:attrNameLst>
                                          <p:attrName>ppt_x</p:attrName>
                                        </p:attrNameLst>
                                      </p:cBhvr>
                                      <p:tavLst>
                                        <p:tav tm="0">
                                          <p:val>
                                            <p:strVal val="#ppt_x"/>
                                          </p:val>
                                        </p:tav>
                                        <p:tav tm="100000">
                                          <p:val>
                                            <p:strVal val="#ppt_x"/>
                                          </p:val>
                                        </p:tav>
                                      </p:tavLst>
                                    </p:anim>
                                    <p:anim calcmode="lin" valueType="num">
                                      <p:cBhvr additive="base">
                                        <p:cTn id="74" dur="2000" fill="hold"/>
                                        <p:tgtEl>
                                          <p:spTgt spid="50"/>
                                        </p:tgtEl>
                                        <p:attrNameLst>
                                          <p:attrName>ppt_y</p:attrName>
                                        </p:attrNameLst>
                                      </p:cBhvr>
                                      <p:tavLst>
                                        <p:tav tm="0">
                                          <p:val>
                                            <p:strVal val="0-#ppt_h/2"/>
                                          </p:val>
                                        </p:tav>
                                        <p:tav tm="100000">
                                          <p:val>
                                            <p:strVal val="#ppt_y"/>
                                          </p:val>
                                        </p:tav>
                                      </p:tavLst>
                                    </p:anim>
                                  </p:childTnLst>
                                </p:cTn>
                              </p:par>
                              <p:par>
                                <p:cTn id="75" presetID="2" presetClass="entr" presetSubtype="1" fill="hold" nodeType="withEffect">
                                  <p:stCondLst>
                                    <p:cond delay="0"/>
                                  </p:stCondLst>
                                  <p:childTnLst>
                                    <p:set>
                                      <p:cBhvr>
                                        <p:cTn id="76" dur="1" fill="hold">
                                          <p:stCondLst>
                                            <p:cond delay="0"/>
                                          </p:stCondLst>
                                        </p:cTn>
                                        <p:tgtEl>
                                          <p:spTgt spid="71"/>
                                        </p:tgtEl>
                                        <p:attrNameLst>
                                          <p:attrName>style.visibility</p:attrName>
                                        </p:attrNameLst>
                                      </p:cBhvr>
                                      <p:to>
                                        <p:strVal val="visible"/>
                                      </p:to>
                                    </p:set>
                                    <p:anim calcmode="lin" valueType="num">
                                      <p:cBhvr additive="base">
                                        <p:cTn id="77" dur="2000" fill="hold"/>
                                        <p:tgtEl>
                                          <p:spTgt spid="71"/>
                                        </p:tgtEl>
                                        <p:attrNameLst>
                                          <p:attrName>ppt_x</p:attrName>
                                        </p:attrNameLst>
                                      </p:cBhvr>
                                      <p:tavLst>
                                        <p:tav tm="0">
                                          <p:val>
                                            <p:strVal val="#ppt_x"/>
                                          </p:val>
                                        </p:tav>
                                        <p:tav tm="100000">
                                          <p:val>
                                            <p:strVal val="#ppt_x"/>
                                          </p:val>
                                        </p:tav>
                                      </p:tavLst>
                                    </p:anim>
                                    <p:anim calcmode="lin" valueType="num">
                                      <p:cBhvr additive="base">
                                        <p:cTn id="78" dur="2000" fill="hold"/>
                                        <p:tgtEl>
                                          <p:spTgt spid="71"/>
                                        </p:tgtEl>
                                        <p:attrNameLst>
                                          <p:attrName>ppt_y</p:attrName>
                                        </p:attrNameLst>
                                      </p:cBhvr>
                                      <p:tavLst>
                                        <p:tav tm="0">
                                          <p:val>
                                            <p:strVal val="0-#ppt_h/2"/>
                                          </p:val>
                                        </p:tav>
                                        <p:tav tm="100000">
                                          <p:val>
                                            <p:strVal val="#ppt_y"/>
                                          </p:val>
                                        </p:tav>
                                      </p:tavLst>
                                    </p:anim>
                                  </p:childTnLst>
                                </p:cTn>
                              </p:par>
                              <p:par>
                                <p:cTn id="79" presetID="2" presetClass="entr" presetSubtype="1" fill="hold" nodeType="withEffect">
                                  <p:stCondLst>
                                    <p:cond delay="0"/>
                                  </p:stCondLst>
                                  <p:childTnLst>
                                    <p:set>
                                      <p:cBhvr>
                                        <p:cTn id="80" dur="1" fill="hold">
                                          <p:stCondLst>
                                            <p:cond delay="0"/>
                                          </p:stCondLst>
                                        </p:cTn>
                                        <p:tgtEl>
                                          <p:spTgt spid="68"/>
                                        </p:tgtEl>
                                        <p:attrNameLst>
                                          <p:attrName>style.visibility</p:attrName>
                                        </p:attrNameLst>
                                      </p:cBhvr>
                                      <p:to>
                                        <p:strVal val="visible"/>
                                      </p:to>
                                    </p:set>
                                    <p:anim calcmode="lin" valueType="num">
                                      <p:cBhvr additive="base">
                                        <p:cTn id="81" dur="2000" fill="hold"/>
                                        <p:tgtEl>
                                          <p:spTgt spid="68"/>
                                        </p:tgtEl>
                                        <p:attrNameLst>
                                          <p:attrName>ppt_x</p:attrName>
                                        </p:attrNameLst>
                                      </p:cBhvr>
                                      <p:tavLst>
                                        <p:tav tm="0">
                                          <p:val>
                                            <p:strVal val="#ppt_x"/>
                                          </p:val>
                                        </p:tav>
                                        <p:tav tm="100000">
                                          <p:val>
                                            <p:strVal val="#ppt_x"/>
                                          </p:val>
                                        </p:tav>
                                      </p:tavLst>
                                    </p:anim>
                                    <p:anim calcmode="lin" valueType="num">
                                      <p:cBhvr additive="base">
                                        <p:cTn id="82" dur="2000" fill="hold"/>
                                        <p:tgtEl>
                                          <p:spTgt spid="68"/>
                                        </p:tgtEl>
                                        <p:attrNameLst>
                                          <p:attrName>ppt_y</p:attrName>
                                        </p:attrNameLst>
                                      </p:cBhvr>
                                      <p:tavLst>
                                        <p:tav tm="0">
                                          <p:val>
                                            <p:strVal val="0-#ppt_h/2"/>
                                          </p:val>
                                        </p:tav>
                                        <p:tav tm="100000">
                                          <p:val>
                                            <p:strVal val="#ppt_y"/>
                                          </p:val>
                                        </p:tav>
                                      </p:tavLst>
                                    </p:anim>
                                  </p:childTnLst>
                                </p:cTn>
                              </p:par>
                              <p:par>
                                <p:cTn id="83" presetID="2" presetClass="entr" presetSubtype="1" fill="hold" nodeType="withEffect">
                                  <p:stCondLst>
                                    <p:cond delay="0"/>
                                  </p:stCondLst>
                                  <p:childTnLst>
                                    <p:set>
                                      <p:cBhvr>
                                        <p:cTn id="84" dur="1" fill="hold">
                                          <p:stCondLst>
                                            <p:cond delay="0"/>
                                          </p:stCondLst>
                                        </p:cTn>
                                        <p:tgtEl>
                                          <p:spTgt spid="73"/>
                                        </p:tgtEl>
                                        <p:attrNameLst>
                                          <p:attrName>style.visibility</p:attrName>
                                        </p:attrNameLst>
                                      </p:cBhvr>
                                      <p:to>
                                        <p:strVal val="visible"/>
                                      </p:to>
                                    </p:set>
                                    <p:anim calcmode="lin" valueType="num">
                                      <p:cBhvr additive="base">
                                        <p:cTn id="85" dur="2000" fill="hold"/>
                                        <p:tgtEl>
                                          <p:spTgt spid="73"/>
                                        </p:tgtEl>
                                        <p:attrNameLst>
                                          <p:attrName>ppt_x</p:attrName>
                                        </p:attrNameLst>
                                      </p:cBhvr>
                                      <p:tavLst>
                                        <p:tav tm="0">
                                          <p:val>
                                            <p:strVal val="#ppt_x"/>
                                          </p:val>
                                        </p:tav>
                                        <p:tav tm="100000">
                                          <p:val>
                                            <p:strVal val="#ppt_x"/>
                                          </p:val>
                                        </p:tav>
                                      </p:tavLst>
                                    </p:anim>
                                    <p:anim calcmode="lin" valueType="num">
                                      <p:cBhvr additive="base">
                                        <p:cTn id="86" dur="2000" fill="hold"/>
                                        <p:tgtEl>
                                          <p:spTgt spid="73"/>
                                        </p:tgtEl>
                                        <p:attrNameLst>
                                          <p:attrName>ppt_y</p:attrName>
                                        </p:attrNameLst>
                                      </p:cBhvr>
                                      <p:tavLst>
                                        <p:tav tm="0">
                                          <p:val>
                                            <p:strVal val="0-#ppt_h/2"/>
                                          </p:val>
                                        </p:tav>
                                        <p:tav tm="100000">
                                          <p:val>
                                            <p:strVal val="#ppt_y"/>
                                          </p:val>
                                        </p:tav>
                                      </p:tavLst>
                                    </p:anim>
                                  </p:childTnLst>
                                </p:cTn>
                              </p:par>
                              <p:par>
                                <p:cTn id="87" presetID="2" presetClass="entr" presetSubtype="1" fill="hold" nodeType="withEffect">
                                  <p:stCondLst>
                                    <p:cond delay="0"/>
                                  </p:stCondLst>
                                  <p:childTnLst>
                                    <p:set>
                                      <p:cBhvr>
                                        <p:cTn id="88" dur="1" fill="hold">
                                          <p:stCondLst>
                                            <p:cond delay="0"/>
                                          </p:stCondLst>
                                        </p:cTn>
                                        <p:tgtEl>
                                          <p:spTgt spid="70"/>
                                        </p:tgtEl>
                                        <p:attrNameLst>
                                          <p:attrName>style.visibility</p:attrName>
                                        </p:attrNameLst>
                                      </p:cBhvr>
                                      <p:to>
                                        <p:strVal val="visible"/>
                                      </p:to>
                                    </p:set>
                                    <p:anim calcmode="lin" valueType="num">
                                      <p:cBhvr additive="base">
                                        <p:cTn id="89" dur="2000" fill="hold"/>
                                        <p:tgtEl>
                                          <p:spTgt spid="70"/>
                                        </p:tgtEl>
                                        <p:attrNameLst>
                                          <p:attrName>ppt_x</p:attrName>
                                        </p:attrNameLst>
                                      </p:cBhvr>
                                      <p:tavLst>
                                        <p:tav tm="0">
                                          <p:val>
                                            <p:strVal val="#ppt_x"/>
                                          </p:val>
                                        </p:tav>
                                        <p:tav tm="100000">
                                          <p:val>
                                            <p:strVal val="#ppt_x"/>
                                          </p:val>
                                        </p:tav>
                                      </p:tavLst>
                                    </p:anim>
                                    <p:anim calcmode="lin" valueType="num">
                                      <p:cBhvr additive="base">
                                        <p:cTn id="90" dur="2000" fill="hold"/>
                                        <p:tgtEl>
                                          <p:spTgt spid="70"/>
                                        </p:tgtEl>
                                        <p:attrNameLst>
                                          <p:attrName>ppt_y</p:attrName>
                                        </p:attrNameLst>
                                      </p:cBhvr>
                                      <p:tavLst>
                                        <p:tav tm="0">
                                          <p:val>
                                            <p:strVal val="0-#ppt_h/2"/>
                                          </p:val>
                                        </p:tav>
                                        <p:tav tm="100000">
                                          <p:val>
                                            <p:strVal val="#ppt_y"/>
                                          </p:val>
                                        </p:tav>
                                      </p:tavLst>
                                    </p:anim>
                                  </p:childTnLst>
                                </p:cTn>
                              </p:par>
                              <p:par>
                                <p:cTn id="91" presetID="2" presetClass="entr" presetSubtype="1" fill="hold" nodeType="withEffect">
                                  <p:stCondLst>
                                    <p:cond delay="0"/>
                                  </p:stCondLst>
                                  <p:childTnLst>
                                    <p:set>
                                      <p:cBhvr>
                                        <p:cTn id="92" dur="1" fill="hold">
                                          <p:stCondLst>
                                            <p:cond delay="0"/>
                                          </p:stCondLst>
                                        </p:cTn>
                                        <p:tgtEl>
                                          <p:spTgt spid="72"/>
                                        </p:tgtEl>
                                        <p:attrNameLst>
                                          <p:attrName>style.visibility</p:attrName>
                                        </p:attrNameLst>
                                      </p:cBhvr>
                                      <p:to>
                                        <p:strVal val="visible"/>
                                      </p:to>
                                    </p:set>
                                    <p:anim calcmode="lin" valueType="num">
                                      <p:cBhvr additive="base">
                                        <p:cTn id="93" dur="2000" fill="hold"/>
                                        <p:tgtEl>
                                          <p:spTgt spid="72"/>
                                        </p:tgtEl>
                                        <p:attrNameLst>
                                          <p:attrName>ppt_x</p:attrName>
                                        </p:attrNameLst>
                                      </p:cBhvr>
                                      <p:tavLst>
                                        <p:tav tm="0">
                                          <p:val>
                                            <p:strVal val="#ppt_x"/>
                                          </p:val>
                                        </p:tav>
                                        <p:tav tm="100000">
                                          <p:val>
                                            <p:strVal val="#ppt_x"/>
                                          </p:val>
                                        </p:tav>
                                      </p:tavLst>
                                    </p:anim>
                                    <p:anim calcmode="lin" valueType="num">
                                      <p:cBhvr additive="base">
                                        <p:cTn id="94" dur="2000" fill="hold"/>
                                        <p:tgtEl>
                                          <p:spTgt spid="72"/>
                                        </p:tgtEl>
                                        <p:attrNameLst>
                                          <p:attrName>ppt_y</p:attrName>
                                        </p:attrNameLst>
                                      </p:cBhvr>
                                      <p:tavLst>
                                        <p:tav tm="0">
                                          <p:val>
                                            <p:strVal val="0-#ppt_h/2"/>
                                          </p:val>
                                        </p:tav>
                                        <p:tav tm="100000">
                                          <p:val>
                                            <p:strVal val="#ppt_y"/>
                                          </p:val>
                                        </p:tav>
                                      </p:tavLst>
                                    </p:anim>
                                  </p:childTnLst>
                                </p:cTn>
                              </p:par>
                              <p:par>
                                <p:cTn id="95" presetID="2" presetClass="entr" presetSubtype="1" fill="hold" nodeType="withEffect">
                                  <p:stCondLst>
                                    <p:cond delay="0"/>
                                  </p:stCondLst>
                                  <p:childTnLst>
                                    <p:set>
                                      <p:cBhvr>
                                        <p:cTn id="96" dur="1" fill="hold">
                                          <p:stCondLst>
                                            <p:cond delay="0"/>
                                          </p:stCondLst>
                                        </p:cTn>
                                        <p:tgtEl>
                                          <p:spTgt spid="69"/>
                                        </p:tgtEl>
                                        <p:attrNameLst>
                                          <p:attrName>style.visibility</p:attrName>
                                        </p:attrNameLst>
                                      </p:cBhvr>
                                      <p:to>
                                        <p:strVal val="visible"/>
                                      </p:to>
                                    </p:set>
                                    <p:anim calcmode="lin" valueType="num">
                                      <p:cBhvr additive="base">
                                        <p:cTn id="97" dur="2000" fill="hold"/>
                                        <p:tgtEl>
                                          <p:spTgt spid="69"/>
                                        </p:tgtEl>
                                        <p:attrNameLst>
                                          <p:attrName>ppt_x</p:attrName>
                                        </p:attrNameLst>
                                      </p:cBhvr>
                                      <p:tavLst>
                                        <p:tav tm="0">
                                          <p:val>
                                            <p:strVal val="#ppt_x"/>
                                          </p:val>
                                        </p:tav>
                                        <p:tav tm="100000">
                                          <p:val>
                                            <p:strVal val="#ppt_x"/>
                                          </p:val>
                                        </p:tav>
                                      </p:tavLst>
                                    </p:anim>
                                    <p:anim calcmode="lin" valueType="num">
                                      <p:cBhvr additive="base">
                                        <p:cTn id="98" dur="2000" fill="hold"/>
                                        <p:tgtEl>
                                          <p:spTgt spid="69"/>
                                        </p:tgtEl>
                                        <p:attrNameLst>
                                          <p:attrName>ppt_y</p:attrName>
                                        </p:attrNameLst>
                                      </p:cBhvr>
                                      <p:tavLst>
                                        <p:tav tm="0">
                                          <p:val>
                                            <p:strVal val="0-#ppt_h/2"/>
                                          </p:val>
                                        </p:tav>
                                        <p:tav tm="100000">
                                          <p:val>
                                            <p:strVal val="#ppt_y"/>
                                          </p:val>
                                        </p:tav>
                                      </p:tavLst>
                                    </p:anim>
                                  </p:childTnLst>
                                </p:cTn>
                              </p:par>
                              <p:par>
                                <p:cTn id="99" presetID="2" presetClass="entr" presetSubtype="1" fill="hold" nodeType="withEffect">
                                  <p:stCondLst>
                                    <p:cond delay="0"/>
                                  </p:stCondLst>
                                  <p:childTnLst>
                                    <p:set>
                                      <p:cBhvr>
                                        <p:cTn id="100" dur="1" fill="hold">
                                          <p:stCondLst>
                                            <p:cond delay="0"/>
                                          </p:stCondLst>
                                        </p:cTn>
                                        <p:tgtEl>
                                          <p:spTgt spid="74"/>
                                        </p:tgtEl>
                                        <p:attrNameLst>
                                          <p:attrName>style.visibility</p:attrName>
                                        </p:attrNameLst>
                                      </p:cBhvr>
                                      <p:to>
                                        <p:strVal val="visible"/>
                                      </p:to>
                                    </p:set>
                                    <p:anim calcmode="lin" valueType="num">
                                      <p:cBhvr additive="base">
                                        <p:cTn id="101" dur="2000" fill="hold"/>
                                        <p:tgtEl>
                                          <p:spTgt spid="74"/>
                                        </p:tgtEl>
                                        <p:attrNameLst>
                                          <p:attrName>ppt_x</p:attrName>
                                        </p:attrNameLst>
                                      </p:cBhvr>
                                      <p:tavLst>
                                        <p:tav tm="0">
                                          <p:val>
                                            <p:strVal val="#ppt_x"/>
                                          </p:val>
                                        </p:tav>
                                        <p:tav tm="100000">
                                          <p:val>
                                            <p:strVal val="#ppt_x"/>
                                          </p:val>
                                        </p:tav>
                                      </p:tavLst>
                                    </p:anim>
                                    <p:anim calcmode="lin" valueType="num">
                                      <p:cBhvr additive="base">
                                        <p:cTn id="102" dur="2000" fill="hold"/>
                                        <p:tgtEl>
                                          <p:spTgt spid="74"/>
                                        </p:tgtEl>
                                        <p:attrNameLst>
                                          <p:attrName>ppt_y</p:attrName>
                                        </p:attrNameLst>
                                      </p:cBhvr>
                                      <p:tavLst>
                                        <p:tav tm="0">
                                          <p:val>
                                            <p:strVal val="0-#ppt_h/2"/>
                                          </p:val>
                                        </p:tav>
                                        <p:tav tm="100000">
                                          <p:val>
                                            <p:strVal val="#ppt_y"/>
                                          </p:val>
                                        </p:tav>
                                      </p:tavLst>
                                    </p:anim>
                                  </p:childTnLst>
                                </p:cTn>
                              </p:par>
                              <p:par>
                                <p:cTn id="103" presetID="2" presetClass="entr" presetSubtype="1" fill="hold" nodeType="withEffect">
                                  <p:stCondLst>
                                    <p:cond delay="0"/>
                                  </p:stCondLst>
                                  <p:childTnLst>
                                    <p:set>
                                      <p:cBhvr>
                                        <p:cTn id="104" dur="1" fill="hold">
                                          <p:stCondLst>
                                            <p:cond delay="0"/>
                                          </p:stCondLst>
                                        </p:cTn>
                                        <p:tgtEl>
                                          <p:spTgt spid="76"/>
                                        </p:tgtEl>
                                        <p:attrNameLst>
                                          <p:attrName>style.visibility</p:attrName>
                                        </p:attrNameLst>
                                      </p:cBhvr>
                                      <p:to>
                                        <p:strVal val="visible"/>
                                      </p:to>
                                    </p:set>
                                    <p:anim calcmode="lin" valueType="num">
                                      <p:cBhvr additive="base">
                                        <p:cTn id="105" dur="2000" fill="hold"/>
                                        <p:tgtEl>
                                          <p:spTgt spid="76"/>
                                        </p:tgtEl>
                                        <p:attrNameLst>
                                          <p:attrName>ppt_x</p:attrName>
                                        </p:attrNameLst>
                                      </p:cBhvr>
                                      <p:tavLst>
                                        <p:tav tm="0">
                                          <p:val>
                                            <p:strVal val="#ppt_x"/>
                                          </p:val>
                                        </p:tav>
                                        <p:tav tm="100000">
                                          <p:val>
                                            <p:strVal val="#ppt_x"/>
                                          </p:val>
                                        </p:tav>
                                      </p:tavLst>
                                    </p:anim>
                                    <p:anim calcmode="lin" valueType="num">
                                      <p:cBhvr additive="base">
                                        <p:cTn id="106" dur="2000" fill="hold"/>
                                        <p:tgtEl>
                                          <p:spTgt spid="76"/>
                                        </p:tgtEl>
                                        <p:attrNameLst>
                                          <p:attrName>ppt_y</p:attrName>
                                        </p:attrNameLst>
                                      </p:cBhvr>
                                      <p:tavLst>
                                        <p:tav tm="0">
                                          <p:val>
                                            <p:strVal val="0-#ppt_h/2"/>
                                          </p:val>
                                        </p:tav>
                                        <p:tav tm="100000">
                                          <p:val>
                                            <p:strVal val="#ppt_y"/>
                                          </p:val>
                                        </p:tav>
                                      </p:tavLst>
                                    </p:anim>
                                  </p:childTnLst>
                                </p:cTn>
                              </p:par>
                              <p:par>
                                <p:cTn id="107" presetID="2" presetClass="entr" presetSubtype="1" fill="hold" nodeType="withEffect">
                                  <p:stCondLst>
                                    <p:cond delay="0"/>
                                  </p:stCondLst>
                                  <p:childTnLst>
                                    <p:set>
                                      <p:cBhvr>
                                        <p:cTn id="108" dur="1" fill="hold">
                                          <p:stCondLst>
                                            <p:cond delay="0"/>
                                          </p:stCondLst>
                                        </p:cTn>
                                        <p:tgtEl>
                                          <p:spTgt spid="77"/>
                                        </p:tgtEl>
                                        <p:attrNameLst>
                                          <p:attrName>style.visibility</p:attrName>
                                        </p:attrNameLst>
                                      </p:cBhvr>
                                      <p:to>
                                        <p:strVal val="visible"/>
                                      </p:to>
                                    </p:set>
                                    <p:anim calcmode="lin" valueType="num">
                                      <p:cBhvr additive="base">
                                        <p:cTn id="109" dur="2000" fill="hold"/>
                                        <p:tgtEl>
                                          <p:spTgt spid="77"/>
                                        </p:tgtEl>
                                        <p:attrNameLst>
                                          <p:attrName>ppt_x</p:attrName>
                                        </p:attrNameLst>
                                      </p:cBhvr>
                                      <p:tavLst>
                                        <p:tav tm="0">
                                          <p:val>
                                            <p:strVal val="#ppt_x"/>
                                          </p:val>
                                        </p:tav>
                                        <p:tav tm="100000">
                                          <p:val>
                                            <p:strVal val="#ppt_x"/>
                                          </p:val>
                                        </p:tav>
                                      </p:tavLst>
                                    </p:anim>
                                    <p:anim calcmode="lin" valueType="num">
                                      <p:cBhvr additive="base">
                                        <p:cTn id="110" dur="2000" fill="hold"/>
                                        <p:tgtEl>
                                          <p:spTgt spid="77"/>
                                        </p:tgtEl>
                                        <p:attrNameLst>
                                          <p:attrName>ppt_y</p:attrName>
                                        </p:attrNameLst>
                                      </p:cBhvr>
                                      <p:tavLst>
                                        <p:tav tm="0">
                                          <p:val>
                                            <p:strVal val="0-#ppt_h/2"/>
                                          </p:val>
                                        </p:tav>
                                        <p:tav tm="100000">
                                          <p:val>
                                            <p:strVal val="#ppt_y"/>
                                          </p:val>
                                        </p:tav>
                                      </p:tavLst>
                                    </p:anim>
                                  </p:childTnLst>
                                </p:cTn>
                              </p:par>
                              <p:par>
                                <p:cTn id="111" presetID="2" presetClass="entr" presetSubtype="1" fill="hold" nodeType="withEffect">
                                  <p:stCondLst>
                                    <p:cond delay="0"/>
                                  </p:stCondLst>
                                  <p:childTnLst>
                                    <p:set>
                                      <p:cBhvr>
                                        <p:cTn id="112" dur="1" fill="hold">
                                          <p:stCondLst>
                                            <p:cond delay="0"/>
                                          </p:stCondLst>
                                        </p:cTn>
                                        <p:tgtEl>
                                          <p:spTgt spid="27"/>
                                        </p:tgtEl>
                                        <p:attrNameLst>
                                          <p:attrName>style.visibility</p:attrName>
                                        </p:attrNameLst>
                                      </p:cBhvr>
                                      <p:to>
                                        <p:strVal val="visible"/>
                                      </p:to>
                                    </p:set>
                                    <p:anim calcmode="lin" valueType="num">
                                      <p:cBhvr additive="base">
                                        <p:cTn id="113" dur="2000" fill="hold"/>
                                        <p:tgtEl>
                                          <p:spTgt spid="27"/>
                                        </p:tgtEl>
                                        <p:attrNameLst>
                                          <p:attrName>ppt_x</p:attrName>
                                        </p:attrNameLst>
                                      </p:cBhvr>
                                      <p:tavLst>
                                        <p:tav tm="0">
                                          <p:val>
                                            <p:strVal val="#ppt_x"/>
                                          </p:val>
                                        </p:tav>
                                        <p:tav tm="100000">
                                          <p:val>
                                            <p:strVal val="#ppt_x"/>
                                          </p:val>
                                        </p:tav>
                                      </p:tavLst>
                                    </p:anim>
                                    <p:anim calcmode="lin" valueType="num">
                                      <p:cBhvr additive="base">
                                        <p:cTn id="114" dur="2000" fill="hold"/>
                                        <p:tgtEl>
                                          <p:spTgt spid="27"/>
                                        </p:tgtEl>
                                        <p:attrNameLst>
                                          <p:attrName>ppt_y</p:attrName>
                                        </p:attrNameLst>
                                      </p:cBhvr>
                                      <p:tavLst>
                                        <p:tav tm="0">
                                          <p:val>
                                            <p:strVal val="0-#ppt_h/2"/>
                                          </p:val>
                                        </p:tav>
                                        <p:tav tm="100000">
                                          <p:val>
                                            <p:strVal val="#ppt_y"/>
                                          </p:val>
                                        </p:tav>
                                      </p:tavLst>
                                    </p:anim>
                                  </p:childTnLst>
                                </p:cTn>
                              </p:par>
                              <p:par>
                                <p:cTn id="115" presetID="2" presetClass="entr" presetSubtype="1" fill="hold" nodeType="withEffect">
                                  <p:stCondLst>
                                    <p:cond delay="0"/>
                                  </p:stCondLst>
                                  <p:childTnLst>
                                    <p:set>
                                      <p:cBhvr>
                                        <p:cTn id="116" dur="1" fill="hold">
                                          <p:stCondLst>
                                            <p:cond delay="0"/>
                                          </p:stCondLst>
                                        </p:cTn>
                                        <p:tgtEl>
                                          <p:spTgt spid="21"/>
                                        </p:tgtEl>
                                        <p:attrNameLst>
                                          <p:attrName>style.visibility</p:attrName>
                                        </p:attrNameLst>
                                      </p:cBhvr>
                                      <p:to>
                                        <p:strVal val="visible"/>
                                      </p:to>
                                    </p:set>
                                    <p:anim calcmode="lin" valueType="num">
                                      <p:cBhvr additive="base">
                                        <p:cTn id="117" dur="2000" fill="hold"/>
                                        <p:tgtEl>
                                          <p:spTgt spid="21"/>
                                        </p:tgtEl>
                                        <p:attrNameLst>
                                          <p:attrName>ppt_x</p:attrName>
                                        </p:attrNameLst>
                                      </p:cBhvr>
                                      <p:tavLst>
                                        <p:tav tm="0">
                                          <p:val>
                                            <p:strVal val="#ppt_x"/>
                                          </p:val>
                                        </p:tav>
                                        <p:tav tm="100000">
                                          <p:val>
                                            <p:strVal val="#ppt_x"/>
                                          </p:val>
                                        </p:tav>
                                      </p:tavLst>
                                    </p:anim>
                                    <p:anim calcmode="lin" valueType="num">
                                      <p:cBhvr additive="base">
                                        <p:cTn id="118" dur="2000" fill="hold"/>
                                        <p:tgtEl>
                                          <p:spTgt spid="21"/>
                                        </p:tgtEl>
                                        <p:attrNameLst>
                                          <p:attrName>ppt_y</p:attrName>
                                        </p:attrNameLst>
                                      </p:cBhvr>
                                      <p:tavLst>
                                        <p:tav tm="0">
                                          <p:val>
                                            <p:strVal val="0-#ppt_h/2"/>
                                          </p:val>
                                        </p:tav>
                                        <p:tav tm="100000">
                                          <p:val>
                                            <p:strVal val="#ppt_y"/>
                                          </p:val>
                                        </p:tav>
                                      </p:tavLst>
                                    </p:anim>
                                  </p:childTnLst>
                                </p:cTn>
                              </p:par>
                              <p:par>
                                <p:cTn id="119" presetID="2" presetClass="entr" presetSubtype="1" fill="hold" nodeType="withEffect">
                                  <p:stCondLst>
                                    <p:cond delay="0"/>
                                  </p:stCondLst>
                                  <p:childTnLst>
                                    <p:set>
                                      <p:cBhvr>
                                        <p:cTn id="120" dur="1" fill="hold">
                                          <p:stCondLst>
                                            <p:cond delay="0"/>
                                          </p:stCondLst>
                                        </p:cTn>
                                        <p:tgtEl>
                                          <p:spTgt spid="19"/>
                                        </p:tgtEl>
                                        <p:attrNameLst>
                                          <p:attrName>style.visibility</p:attrName>
                                        </p:attrNameLst>
                                      </p:cBhvr>
                                      <p:to>
                                        <p:strVal val="visible"/>
                                      </p:to>
                                    </p:set>
                                    <p:anim calcmode="lin" valueType="num">
                                      <p:cBhvr additive="base">
                                        <p:cTn id="121" dur="2000" fill="hold"/>
                                        <p:tgtEl>
                                          <p:spTgt spid="19"/>
                                        </p:tgtEl>
                                        <p:attrNameLst>
                                          <p:attrName>ppt_x</p:attrName>
                                        </p:attrNameLst>
                                      </p:cBhvr>
                                      <p:tavLst>
                                        <p:tav tm="0">
                                          <p:val>
                                            <p:strVal val="#ppt_x"/>
                                          </p:val>
                                        </p:tav>
                                        <p:tav tm="100000">
                                          <p:val>
                                            <p:strVal val="#ppt_x"/>
                                          </p:val>
                                        </p:tav>
                                      </p:tavLst>
                                    </p:anim>
                                    <p:anim calcmode="lin" valueType="num">
                                      <p:cBhvr additive="base">
                                        <p:cTn id="122" dur="2000" fill="hold"/>
                                        <p:tgtEl>
                                          <p:spTgt spid="19"/>
                                        </p:tgtEl>
                                        <p:attrNameLst>
                                          <p:attrName>ppt_y</p:attrName>
                                        </p:attrNameLst>
                                      </p:cBhvr>
                                      <p:tavLst>
                                        <p:tav tm="0">
                                          <p:val>
                                            <p:strVal val="0-#ppt_h/2"/>
                                          </p:val>
                                        </p:tav>
                                        <p:tav tm="100000">
                                          <p:val>
                                            <p:strVal val="#ppt_y"/>
                                          </p:val>
                                        </p:tav>
                                      </p:tavLst>
                                    </p:anim>
                                  </p:childTnLst>
                                </p:cTn>
                              </p:par>
                              <p:par>
                                <p:cTn id="123" presetID="2" presetClass="entr" presetSubtype="1" fill="hold" nodeType="withEffect">
                                  <p:stCondLst>
                                    <p:cond delay="0"/>
                                  </p:stCondLst>
                                  <p:childTnLst>
                                    <p:set>
                                      <p:cBhvr>
                                        <p:cTn id="124" dur="1" fill="hold">
                                          <p:stCondLst>
                                            <p:cond delay="0"/>
                                          </p:stCondLst>
                                        </p:cTn>
                                        <p:tgtEl>
                                          <p:spTgt spid="26"/>
                                        </p:tgtEl>
                                        <p:attrNameLst>
                                          <p:attrName>style.visibility</p:attrName>
                                        </p:attrNameLst>
                                      </p:cBhvr>
                                      <p:to>
                                        <p:strVal val="visible"/>
                                      </p:to>
                                    </p:set>
                                    <p:anim calcmode="lin" valueType="num">
                                      <p:cBhvr additive="base">
                                        <p:cTn id="125" dur="2000" fill="hold"/>
                                        <p:tgtEl>
                                          <p:spTgt spid="26"/>
                                        </p:tgtEl>
                                        <p:attrNameLst>
                                          <p:attrName>ppt_x</p:attrName>
                                        </p:attrNameLst>
                                      </p:cBhvr>
                                      <p:tavLst>
                                        <p:tav tm="0">
                                          <p:val>
                                            <p:strVal val="#ppt_x"/>
                                          </p:val>
                                        </p:tav>
                                        <p:tav tm="100000">
                                          <p:val>
                                            <p:strVal val="#ppt_x"/>
                                          </p:val>
                                        </p:tav>
                                      </p:tavLst>
                                    </p:anim>
                                    <p:anim calcmode="lin" valueType="num">
                                      <p:cBhvr additive="base">
                                        <p:cTn id="126" dur="2000" fill="hold"/>
                                        <p:tgtEl>
                                          <p:spTgt spid="26"/>
                                        </p:tgtEl>
                                        <p:attrNameLst>
                                          <p:attrName>ppt_y</p:attrName>
                                        </p:attrNameLst>
                                      </p:cBhvr>
                                      <p:tavLst>
                                        <p:tav tm="0">
                                          <p:val>
                                            <p:strVal val="0-#ppt_h/2"/>
                                          </p:val>
                                        </p:tav>
                                        <p:tav tm="100000">
                                          <p:val>
                                            <p:strVal val="#ppt_y"/>
                                          </p:val>
                                        </p:tav>
                                      </p:tavLst>
                                    </p:anim>
                                  </p:childTnLst>
                                </p:cTn>
                              </p:par>
                              <p:par>
                                <p:cTn id="127" presetID="2" presetClass="entr" presetSubtype="1" fill="hold" nodeType="withEffect">
                                  <p:stCondLst>
                                    <p:cond delay="0"/>
                                  </p:stCondLst>
                                  <p:childTnLst>
                                    <p:set>
                                      <p:cBhvr>
                                        <p:cTn id="128" dur="1" fill="hold">
                                          <p:stCondLst>
                                            <p:cond delay="0"/>
                                          </p:stCondLst>
                                        </p:cTn>
                                        <p:tgtEl>
                                          <p:spTgt spid="23"/>
                                        </p:tgtEl>
                                        <p:attrNameLst>
                                          <p:attrName>style.visibility</p:attrName>
                                        </p:attrNameLst>
                                      </p:cBhvr>
                                      <p:to>
                                        <p:strVal val="visible"/>
                                      </p:to>
                                    </p:set>
                                    <p:anim calcmode="lin" valueType="num">
                                      <p:cBhvr additive="base">
                                        <p:cTn id="129" dur="2000" fill="hold"/>
                                        <p:tgtEl>
                                          <p:spTgt spid="23"/>
                                        </p:tgtEl>
                                        <p:attrNameLst>
                                          <p:attrName>ppt_x</p:attrName>
                                        </p:attrNameLst>
                                      </p:cBhvr>
                                      <p:tavLst>
                                        <p:tav tm="0">
                                          <p:val>
                                            <p:strVal val="#ppt_x"/>
                                          </p:val>
                                        </p:tav>
                                        <p:tav tm="100000">
                                          <p:val>
                                            <p:strVal val="#ppt_x"/>
                                          </p:val>
                                        </p:tav>
                                      </p:tavLst>
                                    </p:anim>
                                    <p:anim calcmode="lin" valueType="num">
                                      <p:cBhvr additive="base">
                                        <p:cTn id="130" dur="2000" fill="hold"/>
                                        <p:tgtEl>
                                          <p:spTgt spid="23"/>
                                        </p:tgtEl>
                                        <p:attrNameLst>
                                          <p:attrName>ppt_y</p:attrName>
                                        </p:attrNameLst>
                                      </p:cBhvr>
                                      <p:tavLst>
                                        <p:tav tm="0">
                                          <p:val>
                                            <p:strVal val="0-#ppt_h/2"/>
                                          </p:val>
                                        </p:tav>
                                        <p:tav tm="100000">
                                          <p:val>
                                            <p:strVal val="#ppt_y"/>
                                          </p:val>
                                        </p:tav>
                                      </p:tavLst>
                                    </p:anim>
                                  </p:childTnLst>
                                </p:cTn>
                              </p:par>
                              <p:par>
                                <p:cTn id="131" presetID="2" presetClass="entr" presetSubtype="1" fill="hold" nodeType="withEffect">
                                  <p:stCondLst>
                                    <p:cond delay="0"/>
                                  </p:stCondLst>
                                  <p:childTnLst>
                                    <p:set>
                                      <p:cBhvr>
                                        <p:cTn id="132" dur="1" fill="hold">
                                          <p:stCondLst>
                                            <p:cond delay="0"/>
                                          </p:stCondLst>
                                        </p:cTn>
                                        <p:tgtEl>
                                          <p:spTgt spid="25"/>
                                        </p:tgtEl>
                                        <p:attrNameLst>
                                          <p:attrName>style.visibility</p:attrName>
                                        </p:attrNameLst>
                                      </p:cBhvr>
                                      <p:to>
                                        <p:strVal val="visible"/>
                                      </p:to>
                                    </p:set>
                                    <p:anim calcmode="lin" valueType="num">
                                      <p:cBhvr additive="base">
                                        <p:cTn id="133" dur="2000" fill="hold"/>
                                        <p:tgtEl>
                                          <p:spTgt spid="25"/>
                                        </p:tgtEl>
                                        <p:attrNameLst>
                                          <p:attrName>ppt_x</p:attrName>
                                        </p:attrNameLst>
                                      </p:cBhvr>
                                      <p:tavLst>
                                        <p:tav tm="0">
                                          <p:val>
                                            <p:strVal val="#ppt_x"/>
                                          </p:val>
                                        </p:tav>
                                        <p:tav tm="100000">
                                          <p:val>
                                            <p:strVal val="#ppt_x"/>
                                          </p:val>
                                        </p:tav>
                                      </p:tavLst>
                                    </p:anim>
                                    <p:anim calcmode="lin" valueType="num">
                                      <p:cBhvr additive="base">
                                        <p:cTn id="134" dur="2000" fill="hold"/>
                                        <p:tgtEl>
                                          <p:spTgt spid="25"/>
                                        </p:tgtEl>
                                        <p:attrNameLst>
                                          <p:attrName>ppt_y</p:attrName>
                                        </p:attrNameLst>
                                      </p:cBhvr>
                                      <p:tavLst>
                                        <p:tav tm="0">
                                          <p:val>
                                            <p:strVal val="0-#ppt_h/2"/>
                                          </p:val>
                                        </p:tav>
                                        <p:tav tm="100000">
                                          <p:val>
                                            <p:strVal val="#ppt_y"/>
                                          </p:val>
                                        </p:tav>
                                      </p:tavLst>
                                    </p:anim>
                                  </p:childTnLst>
                                </p:cTn>
                              </p:par>
                              <p:par>
                                <p:cTn id="135" presetID="2" presetClass="entr" presetSubtype="1" fill="hold" nodeType="withEffect">
                                  <p:stCondLst>
                                    <p:cond delay="0"/>
                                  </p:stCondLst>
                                  <p:childTnLst>
                                    <p:set>
                                      <p:cBhvr>
                                        <p:cTn id="136" dur="1" fill="hold">
                                          <p:stCondLst>
                                            <p:cond delay="0"/>
                                          </p:stCondLst>
                                        </p:cTn>
                                        <p:tgtEl>
                                          <p:spTgt spid="30"/>
                                        </p:tgtEl>
                                        <p:attrNameLst>
                                          <p:attrName>style.visibility</p:attrName>
                                        </p:attrNameLst>
                                      </p:cBhvr>
                                      <p:to>
                                        <p:strVal val="visible"/>
                                      </p:to>
                                    </p:set>
                                    <p:anim calcmode="lin" valueType="num">
                                      <p:cBhvr additive="base">
                                        <p:cTn id="137" dur="2000" fill="hold"/>
                                        <p:tgtEl>
                                          <p:spTgt spid="30"/>
                                        </p:tgtEl>
                                        <p:attrNameLst>
                                          <p:attrName>ppt_x</p:attrName>
                                        </p:attrNameLst>
                                      </p:cBhvr>
                                      <p:tavLst>
                                        <p:tav tm="0">
                                          <p:val>
                                            <p:strVal val="#ppt_x"/>
                                          </p:val>
                                        </p:tav>
                                        <p:tav tm="100000">
                                          <p:val>
                                            <p:strVal val="#ppt_x"/>
                                          </p:val>
                                        </p:tav>
                                      </p:tavLst>
                                    </p:anim>
                                    <p:anim calcmode="lin" valueType="num">
                                      <p:cBhvr additive="base">
                                        <p:cTn id="138" dur="2000" fill="hold"/>
                                        <p:tgtEl>
                                          <p:spTgt spid="30"/>
                                        </p:tgtEl>
                                        <p:attrNameLst>
                                          <p:attrName>ppt_y</p:attrName>
                                        </p:attrNameLst>
                                      </p:cBhvr>
                                      <p:tavLst>
                                        <p:tav tm="0">
                                          <p:val>
                                            <p:strVal val="0-#ppt_h/2"/>
                                          </p:val>
                                        </p:tav>
                                        <p:tav tm="100000">
                                          <p:val>
                                            <p:strVal val="#ppt_y"/>
                                          </p:val>
                                        </p:tav>
                                      </p:tavLst>
                                    </p:anim>
                                  </p:childTnLst>
                                </p:cTn>
                              </p:par>
                              <p:par>
                                <p:cTn id="139" presetID="2" presetClass="entr" presetSubtype="1" fill="hold" nodeType="withEffect">
                                  <p:stCondLst>
                                    <p:cond delay="0"/>
                                  </p:stCondLst>
                                  <p:childTnLst>
                                    <p:set>
                                      <p:cBhvr>
                                        <p:cTn id="140" dur="1" fill="hold">
                                          <p:stCondLst>
                                            <p:cond delay="0"/>
                                          </p:stCondLst>
                                        </p:cTn>
                                        <p:tgtEl>
                                          <p:spTgt spid="29"/>
                                        </p:tgtEl>
                                        <p:attrNameLst>
                                          <p:attrName>style.visibility</p:attrName>
                                        </p:attrNameLst>
                                      </p:cBhvr>
                                      <p:to>
                                        <p:strVal val="visible"/>
                                      </p:to>
                                    </p:set>
                                    <p:anim calcmode="lin" valueType="num">
                                      <p:cBhvr additive="base">
                                        <p:cTn id="141" dur="2000" fill="hold"/>
                                        <p:tgtEl>
                                          <p:spTgt spid="29"/>
                                        </p:tgtEl>
                                        <p:attrNameLst>
                                          <p:attrName>ppt_x</p:attrName>
                                        </p:attrNameLst>
                                      </p:cBhvr>
                                      <p:tavLst>
                                        <p:tav tm="0">
                                          <p:val>
                                            <p:strVal val="#ppt_x"/>
                                          </p:val>
                                        </p:tav>
                                        <p:tav tm="100000">
                                          <p:val>
                                            <p:strVal val="#ppt_x"/>
                                          </p:val>
                                        </p:tav>
                                      </p:tavLst>
                                    </p:anim>
                                    <p:anim calcmode="lin" valueType="num">
                                      <p:cBhvr additive="base">
                                        <p:cTn id="142" dur="2000" fill="hold"/>
                                        <p:tgtEl>
                                          <p:spTgt spid="29"/>
                                        </p:tgtEl>
                                        <p:attrNameLst>
                                          <p:attrName>ppt_y</p:attrName>
                                        </p:attrNameLst>
                                      </p:cBhvr>
                                      <p:tavLst>
                                        <p:tav tm="0">
                                          <p:val>
                                            <p:strVal val="0-#ppt_h/2"/>
                                          </p:val>
                                        </p:tav>
                                        <p:tav tm="100000">
                                          <p:val>
                                            <p:strVal val="#ppt_y"/>
                                          </p:val>
                                        </p:tav>
                                      </p:tavLst>
                                    </p:anim>
                                  </p:childTnLst>
                                </p:cTn>
                              </p:par>
                              <p:par>
                                <p:cTn id="143" presetID="2" presetClass="entr" presetSubtype="1" fill="hold" nodeType="withEffect">
                                  <p:stCondLst>
                                    <p:cond delay="0"/>
                                  </p:stCondLst>
                                  <p:childTnLst>
                                    <p:set>
                                      <p:cBhvr>
                                        <p:cTn id="144" dur="1" fill="hold">
                                          <p:stCondLst>
                                            <p:cond delay="0"/>
                                          </p:stCondLst>
                                        </p:cTn>
                                        <p:tgtEl>
                                          <p:spTgt spid="41"/>
                                        </p:tgtEl>
                                        <p:attrNameLst>
                                          <p:attrName>style.visibility</p:attrName>
                                        </p:attrNameLst>
                                      </p:cBhvr>
                                      <p:to>
                                        <p:strVal val="visible"/>
                                      </p:to>
                                    </p:set>
                                    <p:anim calcmode="lin" valueType="num">
                                      <p:cBhvr additive="base">
                                        <p:cTn id="145" dur="2000" fill="hold"/>
                                        <p:tgtEl>
                                          <p:spTgt spid="41"/>
                                        </p:tgtEl>
                                        <p:attrNameLst>
                                          <p:attrName>ppt_x</p:attrName>
                                        </p:attrNameLst>
                                      </p:cBhvr>
                                      <p:tavLst>
                                        <p:tav tm="0">
                                          <p:val>
                                            <p:strVal val="#ppt_x"/>
                                          </p:val>
                                        </p:tav>
                                        <p:tav tm="100000">
                                          <p:val>
                                            <p:strVal val="#ppt_x"/>
                                          </p:val>
                                        </p:tav>
                                      </p:tavLst>
                                    </p:anim>
                                    <p:anim calcmode="lin" valueType="num">
                                      <p:cBhvr additive="base">
                                        <p:cTn id="146" dur="2000" fill="hold"/>
                                        <p:tgtEl>
                                          <p:spTgt spid="41"/>
                                        </p:tgtEl>
                                        <p:attrNameLst>
                                          <p:attrName>ppt_y</p:attrName>
                                        </p:attrNameLst>
                                      </p:cBhvr>
                                      <p:tavLst>
                                        <p:tav tm="0">
                                          <p:val>
                                            <p:strVal val="0-#ppt_h/2"/>
                                          </p:val>
                                        </p:tav>
                                        <p:tav tm="100000">
                                          <p:val>
                                            <p:strVal val="#ppt_y"/>
                                          </p:val>
                                        </p:tav>
                                      </p:tavLst>
                                    </p:anim>
                                  </p:childTnLst>
                                </p:cTn>
                              </p:par>
                              <p:par>
                                <p:cTn id="147" presetID="2" presetClass="entr" presetSubtype="1" fill="hold" nodeType="withEffect">
                                  <p:stCondLst>
                                    <p:cond delay="0"/>
                                  </p:stCondLst>
                                  <p:childTnLst>
                                    <p:set>
                                      <p:cBhvr>
                                        <p:cTn id="148" dur="1" fill="hold">
                                          <p:stCondLst>
                                            <p:cond delay="0"/>
                                          </p:stCondLst>
                                        </p:cTn>
                                        <p:tgtEl>
                                          <p:spTgt spid="36"/>
                                        </p:tgtEl>
                                        <p:attrNameLst>
                                          <p:attrName>style.visibility</p:attrName>
                                        </p:attrNameLst>
                                      </p:cBhvr>
                                      <p:to>
                                        <p:strVal val="visible"/>
                                      </p:to>
                                    </p:set>
                                    <p:anim calcmode="lin" valueType="num">
                                      <p:cBhvr additive="base">
                                        <p:cTn id="149" dur="2000" fill="hold"/>
                                        <p:tgtEl>
                                          <p:spTgt spid="36"/>
                                        </p:tgtEl>
                                        <p:attrNameLst>
                                          <p:attrName>ppt_x</p:attrName>
                                        </p:attrNameLst>
                                      </p:cBhvr>
                                      <p:tavLst>
                                        <p:tav tm="0">
                                          <p:val>
                                            <p:strVal val="#ppt_x"/>
                                          </p:val>
                                        </p:tav>
                                        <p:tav tm="100000">
                                          <p:val>
                                            <p:strVal val="#ppt_x"/>
                                          </p:val>
                                        </p:tav>
                                      </p:tavLst>
                                    </p:anim>
                                    <p:anim calcmode="lin" valueType="num">
                                      <p:cBhvr additive="base">
                                        <p:cTn id="150" dur="2000" fill="hold"/>
                                        <p:tgtEl>
                                          <p:spTgt spid="36"/>
                                        </p:tgtEl>
                                        <p:attrNameLst>
                                          <p:attrName>ppt_y</p:attrName>
                                        </p:attrNameLst>
                                      </p:cBhvr>
                                      <p:tavLst>
                                        <p:tav tm="0">
                                          <p:val>
                                            <p:strVal val="0-#ppt_h/2"/>
                                          </p:val>
                                        </p:tav>
                                        <p:tav tm="100000">
                                          <p:val>
                                            <p:strVal val="#ppt_y"/>
                                          </p:val>
                                        </p:tav>
                                      </p:tavLst>
                                    </p:anim>
                                  </p:childTnLst>
                                </p:cTn>
                              </p:par>
                            </p:childTnLst>
                          </p:cTn>
                        </p:par>
                        <p:par>
                          <p:cTn id="151" fill="hold">
                            <p:stCondLst>
                              <p:cond delay="5000"/>
                            </p:stCondLst>
                            <p:childTnLst>
                              <p:par>
                                <p:cTn id="152" presetID="10" presetClass="entr" presetSubtype="0" fill="hold" nodeType="afterEffect">
                                  <p:stCondLst>
                                    <p:cond delay="0"/>
                                  </p:stCondLst>
                                  <p:childTnLst>
                                    <p:set>
                                      <p:cBhvr>
                                        <p:cTn id="153" dur="1" fill="hold">
                                          <p:stCondLst>
                                            <p:cond delay="0"/>
                                          </p:stCondLst>
                                        </p:cTn>
                                        <p:tgtEl>
                                          <p:spTgt spid="3"/>
                                        </p:tgtEl>
                                        <p:attrNameLst>
                                          <p:attrName>style.visibility</p:attrName>
                                        </p:attrNameLst>
                                      </p:cBhvr>
                                      <p:to>
                                        <p:strVal val="visible"/>
                                      </p:to>
                                    </p:set>
                                    <p:animEffect transition="in" filter="fade">
                                      <p:cBhvr>
                                        <p:cTn id="15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52085"/>
          </a:schemeClr>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4E1D8258-C877-F55A-66BF-89C39946C82E}"/>
              </a:ext>
            </a:extLst>
          </p:cNvPr>
          <p:cNvCxnSpPr>
            <a:cxnSpLocks/>
            <a:endCxn id="25" idx="2"/>
          </p:cNvCxnSpPr>
          <p:nvPr/>
        </p:nvCxnSpPr>
        <p:spPr>
          <a:xfrm>
            <a:off x="6861976" y="3793824"/>
            <a:ext cx="181616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B6DEF931-EA45-E843-FDFB-B40FBB3B0A69}"/>
              </a:ext>
            </a:extLst>
          </p:cNvPr>
          <p:cNvSpPr/>
          <p:nvPr/>
        </p:nvSpPr>
        <p:spPr>
          <a:xfrm>
            <a:off x="8678139" y="3691428"/>
            <a:ext cx="204792" cy="204792"/>
          </a:xfrm>
          <a:prstGeom prst="ellipse">
            <a:avLst/>
          </a:prstGeom>
          <a:solidFill>
            <a:srgbClr val="00AF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TextBox 4">
            <a:extLst>
              <a:ext uri="{FF2B5EF4-FFF2-40B4-BE49-F238E27FC236}">
                <a16:creationId xmlns:a16="http://schemas.microsoft.com/office/drawing/2014/main" id="{EC011D23-D6EA-92C5-4DC7-C656C59F6793}"/>
              </a:ext>
            </a:extLst>
          </p:cNvPr>
          <p:cNvSpPr txBox="1"/>
          <p:nvPr/>
        </p:nvSpPr>
        <p:spPr>
          <a:xfrm>
            <a:off x="8994284" y="1629712"/>
            <a:ext cx="2959602" cy="461665"/>
          </a:xfrm>
          <a:prstGeom prst="rect">
            <a:avLst/>
          </a:prstGeom>
          <a:noFill/>
        </p:spPr>
        <p:txBody>
          <a:bodyPr wrap="square" lIns="91440" tIns="45720" rIns="91440" bIns="45720" rtlCol="0" anchor="t">
            <a:spAutoFit/>
          </a:bodyPr>
          <a:lstStyle/>
          <a:p>
            <a:r>
              <a:rPr lang="en-GB" sz="2400" b="1" dirty="0">
                <a:solidFill>
                  <a:srgbClr val="000000"/>
                </a:solidFill>
                <a:latin typeface="General Sans Semibold"/>
              </a:rPr>
              <a:t>Technologie</a:t>
            </a:r>
            <a:endParaRPr lang="en-GB" sz="2400" b="1" u="none" strike="noStrike" dirty="0">
              <a:solidFill>
                <a:srgbClr val="000000"/>
              </a:solidFill>
              <a:effectLst/>
              <a:latin typeface="General Sans Semibold" pitchFamily="2" charset="77"/>
            </a:endParaRPr>
          </a:p>
        </p:txBody>
      </p:sp>
      <p:sp>
        <p:nvSpPr>
          <p:cNvPr id="2" name="TextBox 1">
            <a:extLst>
              <a:ext uri="{FF2B5EF4-FFF2-40B4-BE49-F238E27FC236}">
                <a16:creationId xmlns:a16="http://schemas.microsoft.com/office/drawing/2014/main" id="{7145C040-726F-B083-8886-96C96698E48B}"/>
              </a:ext>
            </a:extLst>
          </p:cNvPr>
          <p:cNvSpPr txBox="1"/>
          <p:nvPr/>
        </p:nvSpPr>
        <p:spPr>
          <a:xfrm>
            <a:off x="8990394" y="2283135"/>
            <a:ext cx="2953784" cy="954107"/>
          </a:xfrm>
          <a:prstGeom prst="rect">
            <a:avLst/>
          </a:prstGeom>
          <a:noFill/>
        </p:spPr>
        <p:txBody>
          <a:bodyPr wrap="square" lIns="91440" tIns="45720" rIns="91440" bIns="45720" rtlCol="0" anchor="t">
            <a:spAutoFit/>
          </a:bodyPr>
          <a:lstStyle/>
          <a:p>
            <a:r>
              <a:rPr lang="en-GB" sz="1400" dirty="0">
                <a:latin typeface="General Sans"/>
              </a:rPr>
              <a:t>De </a:t>
            </a:r>
            <a:r>
              <a:rPr lang="en-GB" sz="1400" dirty="0" err="1">
                <a:latin typeface="General Sans"/>
              </a:rPr>
              <a:t>technologielaag</a:t>
            </a:r>
            <a:r>
              <a:rPr lang="en-GB" sz="1400" dirty="0">
                <a:latin typeface="General Sans"/>
              </a:rPr>
              <a:t> </a:t>
            </a:r>
            <a:r>
              <a:rPr lang="en-GB" sz="1400" dirty="0" err="1">
                <a:latin typeface="General Sans"/>
              </a:rPr>
              <a:t>gaat</a:t>
            </a:r>
            <a:r>
              <a:rPr lang="en-GB" sz="1400" dirty="0">
                <a:latin typeface="General Sans"/>
              </a:rPr>
              <a:t> over hoe IT </a:t>
            </a:r>
            <a:r>
              <a:rPr lang="en-GB" sz="1400" dirty="0" err="1">
                <a:latin typeface="General Sans"/>
              </a:rPr>
              <a:t>wordt</a:t>
            </a:r>
            <a:r>
              <a:rPr lang="en-GB" sz="1400" dirty="0">
                <a:latin typeface="General Sans"/>
              </a:rPr>
              <a:t> </a:t>
            </a:r>
            <a:r>
              <a:rPr lang="en-GB" sz="1400" dirty="0" err="1">
                <a:latin typeface="General Sans"/>
              </a:rPr>
              <a:t>beheerd</a:t>
            </a:r>
            <a:r>
              <a:rPr lang="en-GB" sz="1400" dirty="0">
                <a:latin typeface="General Sans"/>
              </a:rPr>
              <a:t>. IT-</a:t>
            </a:r>
            <a:r>
              <a:rPr lang="en-GB" sz="1400" dirty="0" err="1">
                <a:latin typeface="General Sans"/>
              </a:rPr>
              <a:t>medewerkers</a:t>
            </a:r>
            <a:r>
              <a:rPr lang="en-GB" sz="1400" dirty="0">
                <a:latin typeface="General Sans"/>
              </a:rPr>
              <a:t> </a:t>
            </a:r>
            <a:r>
              <a:rPr lang="en-GB" sz="1400" dirty="0" err="1">
                <a:latin typeface="General Sans"/>
              </a:rPr>
              <a:t>beheren</a:t>
            </a:r>
            <a:r>
              <a:rPr lang="en-GB" sz="1400" dirty="0">
                <a:latin typeface="General Sans"/>
              </a:rPr>
              <a:t> </a:t>
            </a:r>
            <a:r>
              <a:rPr lang="en-GB" sz="1400" dirty="0" err="1">
                <a:latin typeface="General Sans"/>
              </a:rPr>
              <a:t>identiteiten</a:t>
            </a:r>
            <a:r>
              <a:rPr lang="en-GB" sz="1400" dirty="0">
                <a:latin typeface="General Sans"/>
              </a:rPr>
              <a:t>, </a:t>
            </a:r>
            <a:r>
              <a:rPr lang="en-GB" sz="1400" dirty="0" err="1">
                <a:latin typeface="General Sans"/>
              </a:rPr>
              <a:t>toegang</a:t>
            </a:r>
            <a:r>
              <a:rPr lang="en-GB" sz="1400" dirty="0">
                <a:latin typeface="General Sans"/>
              </a:rPr>
              <a:t> </a:t>
            </a:r>
            <a:r>
              <a:rPr lang="en-GB" sz="1400" dirty="0" err="1">
                <a:latin typeface="General Sans"/>
              </a:rPr>
              <a:t>en</a:t>
            </a:r>
            <a:r>
              <a:rPr lang="en-GB" sz="1400" dirty="0">
                <a:latin typeface="General Sans"/>
              </a:rPr>
              <a:t> databases.</a:t>
            </a:r>
            <a:endParaRPr lang="nl-NL" dirty="0"/>
          </a:p>
        </p:txBody>
      </p:sp>
      <p:sp>
        <p:nvSpPr>
          <p:cNvPr id="6" name="TextBox 5">
            <a:extLst>
              <a:ext uri="{FF2B5EF4-FFF2-40B4-BE49-F238E27FC236}">
                <a16:creationId xmlns:a16="http://schemas.microsoft.com/office/drawing/2014/main" id="{330E66AB-E986-4B2D-CA15-C776A6778517}"/>
              </a:ext>
            </a:extLst>
          </p:cNvPr>
          <p:cNvSpPr txBox="1"/>
          <p:nvPr/>
        </p:nvSpPr>
        <p:spPr>
          <a:xfrm>
            <a:off x="8990394" y="3562048"/>
            <a:ext cx="2971892" cy="2677656"/>
          </a:xfrm>
          <a:prstGeom prst="rect">
            <a:avLst/>
          </a:prstGeom>
          <a:noFill/>
        </p:spPr>
        <p:txBody>
          <a:bodyPr wrap="square" lIns="91440" tIns="45720" rIns="91440" bIns="45720" rtlCol="0" anchor="t">
            <a:spAutoFit/>
          </a:bodyPr>
          <a:lstStyle/>
          <a:p>
            <a:r>
              <a:rPr lang="nl-NL" sz="1400" i="1">
                <a:latin typeface="General Sans Light Italic"/>
              </a:rPr>
              <a:t>Voorbeelden:</a:t>
            </a:r>
            <a:endParaRPr lang="en-US" sz="1400">
              <a:latin typeface="General Sans Light Italic"/>
            </a:endParaRPr>
          </a:p>
          <a:p>
            <a:pPr marL="285750" indent="-285750">
              <a:buFont typeface="Aptos,Sans-Serif"/>
              <a:buChar char="•"/>
            </a:pPr>
            <a:r>
              <a:rPr lang="en-GB" sz="1400" i="1" dirty="0">
                <a:latin typeface="General Sans Light Italic"/>
              </a:rPr>
              <a:t>IT-managers </a:t>
            </a:r>
            <a:r>
              <a:rPr lang="en-GB" sz="1400" i="1" dirty="0" err="1">
                <a:latin typeface="General Sans Light Italic"/>
              </a:rPr>
              <a:t>en</a:t>
            </a:r>
            <a:r>
              <a:rPr lang="en-GB" sz="1400" i="1" dirty="0">
                <a:latin typeface="General Sans Light Italic"/>
              </a:rPr>
              <a:t> NREN’s </a:t>
            </a:r>
            <a:r>
              <a:rPr lang="en-GB" sz="1400" i="1" dirty="0" err="1">
                <a:latin typeface="General Sans Light Italic"/>
              </a:rPr>
              <a:t>zoals</a:t>
            </a:r>
            <a:r>
              <a:rPr lang="en-GB" sz="1400" i="1" dirty="0">
                <a:latin typeface="General Sans Light Italic"/>
              </a:rPr>
              <a:t> SURF </a:t>
            </a:r>
            <a:r>
              <a:rPr lang="en-GB" sz="1400" i="1" dirty="0" err="1">
                <a:latin typeface="General Sans Light Italic"/>
              </a:rPr>
              <a:t>zorgen</a:t>
            </a:r>
            <a:r>
              <a:rPr lang="en-GB" sz="1400" i="1" dirty="0">
                <a:latin typeface="General Sans Light Italic"/>
              </a:rPr>
              <a:t> </a:t>
            </a:r>
            <a:r>
              <a:rPr lang="en-GB" sz="1400" i="1" dirty="0" err="1">
                <a:latin typeface="General Sans Light Italic"/>
              </a:rPr>
              <a:t>voor</a:t>
            </a:r>
            <a:r>
              <a:rPr lang="en-GB" sz="1400" i="1" dirty="0">
                <a:latin typeface="General Sans Light Italic"/>
              </a:rPr>
              <a:t> </a:t>
            </a:r>
            <a:r>
              <a:rPr lang="en-GB" sz="1400" i="1" dirty="0" err="1">
                <a:latin typeface="General Sans Light Italic"/>
              </a:rPr>
              <a:t>veilige</a:t>
            </a:r>
            <a:r>
              <a:rPr lang="en-GB" sz="1400" i="1" dirty="0">
                <a:latin typeface="General Sans Light Italic"/>
              </a:rPr>
              <a:t> </a:t>
            </a:r>
            <a:r>
              <a:rPr lang="en-GB" sz="1400" i="1" dirty="0" err="1">
                <a:latin typeface="General Sans Light Italic"/>
              </a:rPr>
              <a:t>verbindingen</a:t>
            </a:r>
            <a:r>
              <a:rPr lang="en-GB" sz="1400" i="1" dirty="0">
                <a:latin typeface="General Sans Light Italic"/>
              </a:rPr>
              <a:t> </a:t>
            </a:r>
            <a:r>
              <a:rPr lang="en-GB" sz="1400" i="1" dirty="0" err="1">
                <a:latin typeface="General Sans Light Italic"/>
              </a:rPr>
              <a:t>en</a:t>
            </a:r>
            <a:r>
              <a:rPr lang="en-GB" sz="1400" i="1" dirty="0">
                <a:latin typeface="General Sans Light Italic"/>
              </a:rPr>
              <a:t> </a:t>
            </a:r>
            <a:r>
              <a:rPr lang="en-GB" sz="1400" i="1" dirty="0" err="1">
                <a:latin typeface="General Sans Light Italic"/>
              </a:rPr>
              <a:t>gegevensuitwisselingen</a:t>
            </a:r>
            <a:r>
              <a:rPr lang="en-GB" sz="1400" i="1" dirty="0">
                <a:latin typeface="General Sans Light Italic"/>
              </a:rPr>
              <a:t> </a:t>
            </a:r>
            <a:r>
              <a:rPr lang="en-GB" sz="1400" i="1" dirty="0" err="1">
                <a:latin typeface="General Sans Light Italic"/>
              </a:rPr>
              <a:t>tussen</a:t>
            </a:r>
            <a:r>
              <a:rPr lang="en-GB" sz="1400" i="1" dirty="0">
                <a:latin typeface="General Sans Light Italic"/>
              </a:rPr>
              <a:t> </a:t>
            </a:r>
            <a:r>
              <a:rPr lang="en-GB" sz="1400" i="1" dirty="0" err="1">
                <a:latin typeface="General Sans Light Italic"/>
              </a:rPr>
              <a:t>instellingen</a:t>
            </a:r>
            <a:r>
              <a:rPr lang="en-GB" sz="1400" i="1" dirty="0">
                <a:latin typeface="General Sans Light Italic"/>
              </a:rPr>
              <a:t>;</a:t>
            </a:r>
            <a:endParaRPr lang="en-GB" sz="1400" dirty="0">
              <a:latin typeface="General Sans Light Italic"/>
            </a:endParaRPr>
          </a:p>
          <a:p>
            <a:pPr marL="285750" indent="-285750">
              <a:buFont typeface="Aptos,Sans-Serif"/>
              <a:buChar char="•"/>
            </a:pPr>
            <a:r>
              <a:rPr lang="en-GB" sz="1400" i="1" dirty="0" err="1">
                <a:latin typeface="General Sans Light Italic"/>
              </a:rPr>
              <a:t>Integratiespecialisten</a:t>
            </a:r>
            <a:r>
              <a:rPr lang="en-GB" sz="1400" i="1" dirty="0">
                <a:latin typeface="General Sans Light Italic"/>
              </a:rPr>
              <a:t> </a:t>
            </a:r>
            <a:r>
              <a:rPr lang="en-GB" sz="1400" i="1" dirty="0" err="1">
                <a:latin typeface="General Sans Light Italic"/>
              </a:rPr>
              <a:t>zorgen</a:t>
            </a:r>
            <a:r>
              <a:rPr lang="en-GB" sz="1400" i="1" dirty="0">
                <a:latin typeface="General Sans Light Italic"/>
              </a:rPr>
              <a:t> </a:t>
            </a:r>
            <a:r>
              <a:rPr lang="en-GB" sz="1400" i="1" dirty="0" err="1">
                <a:latin typeface="General Sans Light Italic"/>
              </a:rPr>
              <a:t>ervoor</a:t>
            </a:r>
            <a:r>
              <a:rPr lang="en-GB" sz="1400" i="1" dirty="0">
                <a:latin typeface="General Sans Light Italic"/>
              </a:rPr>
              <a:t> </a:t>
            </a:r>
            <a:r>
              <a:rPr lang="en-GB" sz="1400" i="1" dirty="0" err="1">
                <a:latin typeface="General Sans Light Italic"/>
              </a:rPr>
              <a:t>dat</a:t>
            </a:r>
            <a:r>
              <a:rPr lang="en-GB" sz="1400" i="1" dirty="0">
                <a:latin typeface="General Sans Light Italic"/>
              </a:rPr>
              <a:t> </a:t>
            </a:r>
            <a:r>
              <a:rPr lang="en-GB" sz="1400" i="1" dirty="0" err="1">
                <a:latin typeface="General Sans Light Italic"/>
              </a:rPr>
              <a:t>standaarden</a:t>
            </a:r>
            <a:r>
              <a:rPr lang="en-GB" sz="1400" i="1" dirty="0">
                <a:latin typeface="General Sans Light Italic"/>
              </a:rPr>
              <a:t> </a:t>
            </a:r>
            <a:r>
              <a:rPr lang="en-GB" sz="1400" i="1" dirty="0" err="1">
                <a:latin typeface="General Sans Light Italic"/>
              </a:rPr>
              <a:t>voor</a:t>
            </a:r>
            <a:r>
              <a:rPr lang="en-GB" sz="1400" i="1" dirty="0">
                <a:latin typeface="General Sans Light Italic"/>
              </a:rPr>
              <a:t> </a:t>
            </a:r>
            <a:r>
              <a:rPr lang="en-GB" sz="1400" i="1" dirty="0" err="1">
                <a:latin typeface="General Sans Light Italic"/>
              </a:rPr>
              <a:t>informatie-uitwisseling</a:t>
            </a:r>
            <a:r>
              <a:rPr lang="en-GB" sz="1400" i="1" dirty="0">
                <a:latin typeface="General Sans Light Italic"/>
              </a:rPr>
              <a:t> </a:t>
            </a:r>
            <a:r>
              <a:rPr lang="en-GB" sz="1400" i="1" dirty="0" err="1">
                <a:latin typeface="General Sans Light Italic"/>
              </a:rPr>
              <a:t>en</a:t>
            </a:r>
            <a:r>
              <a:rPr lang="en-GB" sz="1400" i="1" dirty="0">
                <a:latin typeface="General Sans Light Italic"/>
              </a:rPr>
              <a:t> -</a:t>
            </a:r>
            <a:r>
              <a:rPr lang="en-GB" sz="1400" i="1" dirty="0" err="1">
                <a:latin typeface="General Sans Light Italic"/>
              </a:rPr>
              <a:t>opslag</a:t>
            </a:r>
            <a:r>
              <a:rPr lang="en-GB" sz="1400" i="1" dirty="0">
                <a:latin typeface="General Sans Light Italic"/>
              </a:rPr>
              <a:t> </a:t>
            </a:r>
            <a:r>
              <a:rPr lang="en-GB" sz="1400" i="1" dirty="0" err="1">
                <a:latin typeface="General Sans Light Italic"/>
              </a:rPr>
              <a:t>worden</a:t>
            </a:r>
            <a:r>
              <a:rPr lang="en-GB" sz="1400" i="1" dirty="0">
                <a:latin typeface="General Sans Light Italic"/>
              </a:rPr>
              <a:t> </a:t>
            </a:r>
            <a:r>
              <a:rPr lang="en-GB" sz="1400" i="1" dirty="0" err="1">
                <a:latin typeface="General Sans Light Italic"/>
              </a:rPr>
              <a:t>afgesproken</a:t>
            </a:r>
            <a:r>
              <a:rPr lang="en-GB" sz="1400" i="1" dirty="0">
                <a:latin typeface="General Sans Light Italic"/>
              </a:rPr>
              <a:t> </a:t>
            </a:r>
            <a:r>
              <a:rPr lang="en-GB" sz="1400" i="1" dirty="0" err="1">
                <a:latin typeface="General Sans Light Italic"/>
              </a:rPr>
              <a:t>en</a:t>
            </a:r>
            <a:r>
              <a:rPr lang="en-GB" sz="1400" i="1" dirty="0">
                <a:latin typeface="General Sans Light Italic"/>
              </a:rPr>
              <a:t> </a:t>
            </a:r>
            <a:r>
              <a:rPr lang="en-GB" sz="1400" i="1" dirty="0" err="1">
                <a:latin typeface="General Sans Light Italic"/>
              </a:rPr>
              <a:t>geïmplementeerd</a:t>
            </a:r>
            <a:r>
              <a:rPr lang="en-GB" sz="1400" i="1" dirty="0">
                <a:latin typeface="General Sans Light Italic"/>
              </a:rPr>
              <a:t> (</a:t>
            </a:r>
            <a:r>
              <a:rPr lang="en-GB" sz="1400" i="1" dirty="0" err="1">
                <a:latin typeface="General Sans Light Italic"/>
              </a:rPr>
              <a:t>bijvoorbeeld</a:t>
            </a:r>
            <a:r>
              <a:rPr lang="en-GB" sz="1400" i="1" dirty="0">
                <a:latin typeface="General Sans Light Italic"/>
              </a:rPr>
              <a:t> via API’s).</a:t>
            </a:r>
            <a:endParaRPr lang="en-GB" dirty="0"/>
          </a:p>
          <a:p>
            <a:endParaRPr lang="nl-NL" sz="1400" i="1" dirty="0">
              <a:latin typeface="General Sans Light Italic"/>
            </a:endParaRPr>
          </a:p>
        </p:txBody>
      </p:sp>
      <p:pic>
        <p:nvPicPr>
          <p:cNvPr id="4" name="Picture 3" descr="A diagram of a tower&#10;&#10;Description automatically generated">
            <a:extLst>
              <a:ext uri="{FF2B5EF4-FFF2-40B4-BE49-F238E27FC236}">
                <a16:creationId xmlns:a16="http://schemas.microsoft.com/office/drawing/2014/main" id="{CB34E4C7-CAD6-CC42-BA66-DDA3F5F3D95E}"/>
              </a:ext>
            </a:extLst>
          </p:cNvPr>
          <p:cNvPicPr>
            <a:picLocks noChangeAspect="1"/>
          </p:cNvPicPr>
          <p:nvPr/>
        </p:nvPicPr>
        <p:blipFill>
          <a:blip r:embed="rId3"/>
          <a:stretch>
            <a:fillRect/>
          </a:stretch>
        </p:blipFill>
        <p:spPr>
          <a:xfrm>
            <a:off x="571500" y="-5772220"/>
            <a:ext cx="8173915" cy="11296190"/>
          </a:xfrm>
          <a:prstGeom prst="rect">
            <a:avLst/>
          </a:prstGeom>
        </p:spPr>
      </p:pic>
    </p:spTree>
    <p:extLst>
      <p:ext uri="{BB962C8B-B14F-4D97-AF65-F5344CB8AC3E}">
        <p14:creationId xmlns:p14="http://schemas.microsoft.com/office/powerpoint/2010/main" val="13880867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alpha val="52085"/>
          </a:schemeClr>
        </a:solidFill>
        <a:effectLst/>
      </p:bgPr>
    </p:bg>
    <p:spTree>
      <p:nvGrpSpPr>
        <p:cNvPr id="1" name=""/>
        <p:cNvGrpSpPr/>
        <p:nvPr/>
      </p:nvGrpSpPr>
      <p:grpSpPr>
        <a:xfrm>
          <a:off x="0" y="0"/>
          <a:ext cx="0" cy="0"/>
          <a:chOff x="0" y="0"/>
          <a:chExt cx="0" cy="0"/>
        </a:xfrm>
      </p:grpSpPr>
      <p:pic>
        <p:nvPicPr>
          <p:cNvPr id="4" name="Picture 3" descr="A diagram of a tower&#10;&#10;Description automatically generated">
            <a:extLst>
              <a:ext uri="{FF2B5EF4-FFF2-40B4-BE49-F238E27FC236}">
                <a16:creationId xmlns:a16="http://schemas.microsoft.com/office/drawing/2014/main" id="{D3D68FA0-CB46-1C52-5421-69B9BFBC2CA4}"/>
              </a:ext>
            </a:extLst>
          </p:cNvPr>
          <p:cNvPicPr>
            <a:picLocks noChangeAspect="1"/>
          </p:cNvPicPr>
          <p:nvPr/>
        </p:nvPicPr>
        <p:blipFill>
          <a:blip r:embed="rId3"/>
          <a:stretch>
            <a:fillRect/>
          </a:stretch>
        </p:blipFill>
        <p:spPr>
          <a:xfrm>
            <a:off x="894171" y="278781"/>
            <a:ext cx="4566916" cy="6311387"/>
          </a:xfrm>
          <a:prstGeom prst="rect">
            <a:avLst/>
          </a:prstGeom>
        </p:spPr>
      </p:pic>
      <p:sp>
        <p:nvSpPr>
          <p:cNvPr id="5" name="TextBox 4">
            <a:extLst>
              <a:ext uri="{FF2B5EF4-FFF2-40B4-BE49-F238E27FC236}">
                <a16:creationId xmlns:a16="http://schemas.microsoft.com/office/drawing/2014/main" id="{EC011D23-D6EA-92C5-4DC7-C656C59F6793}"/>
              </a:ext>
            </a:extLst>
          </p:cNvPr>
          <p:cNvSpPr txBox="1"/>
          <p:nvPr/>
        </p:nvSpPr>
        <p:spPr>
          <a:xfrm>
            <a:off x="8994284" y="1629712"/>
            <a:ext cx="2959602" cy="461665"/>
          </a:xfrm>
          <a:prstGeom prst="rect">
            <a:avLst/>
          </a:prstGeom>
          <a:noFill/>
        </p:spPr>
        <p:txBody>
          <a:bodyPr wrap="square" lIns="91440" tIns="45720" rIns="91440" bIns="45720" rtlCol="0" anchor="t">
            <a:spAutoFit/>
          </a:bodyPr>
          <a:lstStyle/>
          <a:p>
            <a:r>
              <a:rPr lang="en-GB" sz="2400" b="1" dirty="0" err="1">
                <a:solidFill>
                  <a:srgbClr val="000000"/>
                </a:solidFill>
                <a:latin typeface="General Sans Semibold"/>
              </a:rPr>
              <a:t>Beleid</a:t>
            </a:r>
            <a:r>
              <a:rPr lang="en-GB" sz="2400" b="1" dirty="0">
                <a:solidFill>
                  <a:srgbClr val="000000"/>
                </a:solidFill>
                <a:latin typeface="General Sans Semibold"/>
              </a:rPr>
              <a:t> &amp; </a:t>
            </a:r>
            <a:r>
              <a:rPr lang="en-GB" sz="2400" b="1" dirty="0" err="1">
                <a:solidFill>
                  <a:srgbClr val="000000"/>
                </a:solidFill>
                <a:latin typeface="General Sans Semibold"/>
              </a:rPr>
              <a:t>wetgeving</a:t>
            </a:r>
            <a:endParaRPr lang="en-GB" sz="2400" b="1" u="none" strike="noStrike" dirty="0" err="1">
              <a:solidFill>
                <a:srgbClr val="000000"/>
              </a:solidFill>
              <a:effectLst/>
              <a:latin typeface="General Sans Semibold"/>
            </a:endParaRPr>
          </a:p>
        </p:txBody>
      </p:sp>
      <p:cxnSp>
        <p:nvCxnSpPr>
          <p:cNvPr id="7" name="Straight Connector 6">
            <a:extLst>
              <a:ext uri="{FF2B5EF4-FFF2-40B4-BE49-F238E27FC236}">
                <a16:creationId xmlns:a16="http://schemas.microsoft.com/office/drawing/2014/main" id="{4E1D8258-C877-F55A-66BF-89C39946C82E}"/>
              </a:ext>
            </a:extLst>
          </p:cNvPr>
          <p:cNvCxnSpPr>
            <a:cxnSpLocks/>
            <a:endCxn id="25" idx="2"/>
          </p:cNvCxnSpPr>
          <p:nvPr/>
        </p:nvCxnSpPr>
        <p:spPr>
          <a:xfrm>
            <a:off x="4967416" y="2775515"/>
            <a:ext cx="371072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B6DEF931-EA45-E843-FDFB-B40FBB3B0A69}"/>
              </a:ext>
            </a:extLst>
          </p:cNvPr>
          <p:cNvSpPr/>
          <p:nvPr/>
        </p:nvSpPr>
        <p:spPr>
          <a:xfrm>
            <a:off x="8678139" y="2673119"/>
            <a:ext cx="204792" cy="204792"/>
          </a:xfrm>
          <a:prstGeom prst="ellipse">
            <a:avLst/>
          </a:prstGeom>
          <a:solidFill>
            <a:srgbClr val="F4D7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extBox 1">
            <a:extLst>
              <a:ext uri="{FF2B5EF4-FFF2-40B4-BE49-F238E27FC236}">
                <a16:creationId xmlns:a16="http://schemas.microsoft.com/office/drawing/2014/main" id="{7145C040-726F-B083-8886-96C96698E48B}"/>
              </a:ext>
            </a:extLst>
          </p:cNvPr>
          <p:cNvSpPr txBox="1"/>
          <p:nvPr/>
        </p:nvSpPr>
        <p:spPr>
          <a:xfrm>
            <a:off x="8990393" y="2514115"/>
            <a:ext cx="2572785" cy="738664"/>
          </a:xfrm>
          <a:prstGeom prst="rect">
            <a:avLst/>
          </a:prstGeom>
          <a:noFill/>
        </p:spPr>
        <p:txBody>
          <a:bodyPr wrap="square" lIns="91440" tIns="45720" rIns="91440" bIns="45720" rtlCol="0" anchor="t">
            <a:spAutoFit/>
          </a:bodyPr>
          <a:lstStyle/>
          <a:p>
            <a:r>
              <a:rPr lang="en-GB" sz="1400" dirty="0" err="1">
                <a:latin typeface="General Sans"/>
              </a:rPr>
              <a:t>Wetgeving</a:t>
            </a:r>
            <a:r>
              <a:rPr lang="en-GB" sz="1400" dirty="0">
                <a:latin typeface="General Sans"/>
              </a:rPr>
              <a:t> </a:t>
            </a:r>
            <a:r>
              <a:rPr lang="en-GB" sz="1400" dirty="0" err="1">
                <a:latin typeface="General Sans"/>
              </a:rPr>
              <a:t>wordt</a:t>
            </a:r>
            <a:r>
              <a:rPr lang="en-GB" sz="1400" dirty="0">
                <a:latin typeface="General Sans"/>
              </a:rPr>
              <a:t> op </a:t>
            </a:r>
            <a:r>
              <a:rPr lang="en-GB" sz="1400" dirty="0" err="1">
                <a:latin typeface="General Sans"/>
              </a:rPr>
              <a:t>verschillende</a:t>
            </a:r>
            <a:r>
              <a:rPr lang="en-GB" sz="1400" dirty="0">
                <a:latin typeface="General Sans"/>
              </a:rPr>
              <a:t> </a:t>
            </a:r>
            <a:r>
              <a:rPr lang="en-GB" sz="1400" dirty="0" err="1">
                <a:latin typeface="General Sans"/>
              </a:rPr>
              <a:t>niveaus</a:t>
            </a:r>
            <a:r>
              <a:rPr lang="en-GB" sz="1400" dirty="0">
                <a:latin typeface="General Sans"/>
              </a:rPr>
              <a:t> </a:t>
            </a:r>
            <a:r>
              <a:rPr lang="en-GB" sz="1400" dirty="0" err="1">
                <a:latin typeface="General Sans"/>
              </a:rPr>
              <a:t>ontwikkeld</a:t>
            </a:r>
            <a:r>
              <a:rPr lang="en-GB" sz="1400" dirty="0">
                <a:latin typeface="General Sans"/>
              </a:rPr>
              <a:t> </a:t>
            </a:r>
            <a:r>
              <a:rPr lang="en-GB" sz="1400" dirty="0" err="1">
                <a:latin typeface="General Sans"/>
              </a:rPr>
              <a:t>en</a:t>
            </a:r>
            <a:r>
              <a:rPr lang="en-GB" sz="1400" dirty="0">
                <a:latin typeface="General Sans"/>
              </a:rPr>
              <a:t> </a:t>
            </a:r>
            <a:r>
              <a:rPr lang="en-GB" sz="1400" dirty="0" err="1">
                <a:latin typeface="General Sans"/>
              </a:rPr>
              <a:t>geïmplementeerd</a:t>
            </a:r>
            <a:r>
              <a:rPr lang="en-GB" sz="1400" dirty="0">
                <a:latin typeface="General Sans"/>
              </a:rPr>
              <a:t>:</a:t>
            </a:r>
            <a:endParaRPr lang="en-GB" dirty="0"/>
          </a:p>
        </p:txBody>
      </p:sp>
      <p:pic>
        <p:nvPicPr>
          <p:cNvPr id="18" name="Picture 17" descr="A white and yellow lines on a black background&#10;&#10;Description automatically generated">
            <a:extLst>
              <a:ext uri="{FF2B5EF4-FFF2-40B4-BE49-F238E27FC236}">
                <a16:creationId xmlns:a16="http://schemas.microsoft.com/office/drawing/2014/main" id="{80C0BB36-77C9-BBF3-413E-6B73B9E93346}"/>
              </a:ext>
            </a:extLst>
          </p:cNvPr>
          <p:cNvPicPr>
            <a:picLocks noChangeAspect="1"/>
          </p:cNvPicPr>
          <p:nvPr/>
        </p:nvPicPr>
        <p:blipFill>
          <a:blip r:embed="rId4"/>
          <a:stretch>
            <a:fillRect/>
          </a:stretch>
        </p:blipFill>
        <p:spPr>
          <a:xfrm>
            <a:off x="8148766" y="3664589"/>
            <a:ext cx="3600880" cy="2571442"/>
          </a:xfrm>
          <a:prstGeom prst="rect">
            <a:avLst/>
          </a:prstGeom>
        </p:spPr>
      </p:pic>
      <p:pic>
        <p:nvPicPr>
          <p:cNvPr id="23" name="Picture 22" descr="A yellow curved line in the dark&#10;&#10;Description automatically generated">
            <a:extLst>
              <a:ext uri="{FF2B5EF4-FFF2-40B4-BE49-F238E27FC236}">
                <a16:creationId xmlns:a16="http://schemas.microsoft.com/office/drawing/2014/main" id="{2DED5E71-A34A-F4B3-14F7-5E7DE5C2CC04}"/>
              </a:ext>
            </a:extLst>
          </p:cNvPr>
          <p:cNvPicPr>
            <a:picLocks noChangeAspect="1"/>
          </p:cNvPicPr>
          <p:nvPr/>
        </p:nvPicPr>
        <p:blipFill>
          <a:blip r:embed="rId5"/>
          <a:stretch>
            <a:fillRect/>
          </a:stretch>
        </p:blipFill>
        <p:spPr>
          <a:xfrm>
            <a:off x="8148766" y="3664589"/>
            <a:ext cx="3600880" cy="2571442"/>
          </a:xfrm>
          <a:prstGeom prst="rect">
            <a:avLst/>
          </a:prstGeom>
        </p:spPr>
      </p:pic>
      <p:pic>
        <p:nvPicPr>
          <p:cNvPr id="20" name="Picture 19" descr="A yellow curved object in the dark&#10;&#10;Description automatically generated">
            <a:extLst>
              <a:ext uri="{FF2B5EF4-FFF2-40B4-BE49-F238E27FC236}">
                <a16:creationId xmlns:a16="http://schemas.microsoft.com/office/drawing/2014/main" id="{9297746D-A926-716E-2829-D2965467826A}"/>
              </a:ext>
            </a:extLst>
          </p:cNvPr>
          <p:cNvPicPr>
            <a:picLocks noChangeAspect="1"/>
          </p:cNvPicPr>
          <p:nvPr/>
        </p:nvPicPr>
        <p:blipFill>
          <a:blip r:embed="rId6"/>
          <a:stretch>
            <a:fillRect/>
          </a:stretch>
        </p:blipFill>
        <p:spPr>
          <a:xfrm>
            <a:off x="8148766" y="3664589"/>
            <a:ext cx="3600880" cy="2571442"/>
          </a:xfrm>
          <a:prstGeom prst="rect">
            <a:avLst/>
          </a:prstGeom>
        </p:spPr>
      </p:pic>
      <p:grpSp>
        <p:nvGrpSpPr>
          <p:cNvPr id="36" name="Group 35">
            <a:extLst>
              <a:ext uri="{FF2B5EF4-FFF2-40B4-BE49-F238E27FC236}">
                <a16:creationId xmlns:a16="http://schemas.microsoft.com/office/drawing/2014/main" id="{889C70A5-32A6-0B44-194A-7399F55460A9}"/>
              </a:ext>
            </a:extLst>
          </p:cNvPr>
          <p:cNvGrpSpPr/>
          <p:nvPr/>
        </p:nvGrpSpPr>
        <p:grpSpPr>
          <a:xfrm>
            <a:off x="10213109" y="4375732"/>
            <a:ext cx="2959602" cy="543784"/>
            <a:chOff x="10163948" y="4327936"/>
            <a:chExt cx="2959602" cy="543784"/>
          </a:xfrm>
        </p:grpSpPr>
        <p:sp>
          <p:nvSpPr>
            <p:cNvPr id="24" name="TextBox 23">
              <a:extLst>
                <a:ext uri="{FF2B5EF4-FFF2-40B4-BE49-F238E27FC236}">
                  <a16:creationId xmlns:a16="http://schemas.microsoft.com/office/drawing/2014/main" id="{AF0555C4-4DD7-BBB3-B18E-CD5980070D81}"/>
                </a:ext>
              </a:extLst>
            </p:cNvPr>
            <p:cNvSpPr txBox="1"/>
            <p:nvPr/>
          </p:nvSpPr>
          <p:spPr>
            <a:xfrm>
              <a:off x="10163948" y="4327936"/>
              <a:ext cx="2959602" cy="307777"/>
            </a:xfrm>
            <a:prstGeom prst="rect">
              <a:avLst/>
            </a:prstGeom>
            <a:noFill/>
          </p:spPr>
          <p:txBody>
            <a:bodyPr wrap="square" lIns="91440" tIns="45720" rIns="91440" bIns="45720" rtlCol="0" anchor="t">
              <a:spAutoFit/>
            </a:bodyPr>
            <a:lstStyle/>
            <a:p>
              <a:r>
                <a:rPr lang="nl-NL" sz="1400" i="1" dirty="0">
                  <a:latin typeface="General Sans Light Italic"/>
                </a:rPr>
                <a:t>Internationaal</a:t>
              </a:r>
            </a:p>
          </p:txBody>
        </p:sp>
        <p:cxnSp>
          <p:nvCxnSpPr>
            <p:cNvPr id="28" name="Straight Connector 27">
              <a:extLst>
                <a:ext uri="{FF2B5EF4-FFF2-40B4-BE49-F238E27FC236}">
                  <a16:creationId xmlns:a16="http://schemas.microsoft.com/office/drawing/2014/main" id="{419B1398-D0E6-BFB3-E2B1-CB5B8E32A794}"/>
                </a:ext>
              </a:extLst>
            </p:cNvPr>
            <p:cNvCxnSpPr>
              <a:cxnSpLocks/>
            </p:cNvCxnSpPr>
            <p:nvPr/>
          </p:nvCxnSpPr>
          <p:spPr>
            <a:xfrm>
              <a:off x="10296336" y="4638807"/>
              <a:ext cx="0" cy="23291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6FED8DC8-F4FA-7F1A-DDAD-90D592C17694}"/>
              </a:ext>
            </a:extLst>
          </p:cNvPr>
          <p:cNvGrpSpPr/>
          <p:nvPr/>
        </p:nvGrpSpPr>
        <p:grpSpPr>
          <a:xfrm>
            <a:off x="9903902" y="4077224"/>
            <a:ext cx="3736578" cy="307777"/>
            <a:chOff x="9879321" y="4089515"/>
            <a:chExt cx="3736578" cy="307777"/>
          </a:xfrm>
        </p:grpSpPr>
        <p:sp>
          <p:nvSpPr>
            <p:cNvPr id="26" name="TextBox 25">
              <a:extLst>
                <a:ext uri="{FF2B5EF4-FFF2-40B4-BE49-F238E27FC236}">
                  <a16:creationId xmlns:a16="http://schemas.microsoft.com/office/drawing/2014/main" id="{AED204FF-A0F7-3594-B228-EDCC951CB4AA}"/>
                </a:ext>
              </a:extLst>
            </p:cNvPr>
            <p:cNvSpPr txBox="1"/>
            <p:nvPr/>
          </p:nvSpPr>
          <p:spPr>
            <a:xfrm>
              <a:off x="10656297" y="4089515"/>
              <a:ext cx="2959602" cy="307777"/>
            </a:xfrm>
            <a:prstGeom prst="rect">
              <a:avLst/>
            </a:prstGeom>
            <a:noFill/>
          </p:spPr>
          <p:txBody>
            <a:bodyPr wrap="square" lIns="91440" tIns="45720" rIns="91440" bIns="45720" rtlCol="0" anchor="t">
              <a:spAutoFit/>
            </a:bodyPr>
            <a:lstStyle/>
            <a:p>
              <a:r>
                <a:rPr lang="nl-NL" sz="1400" i="1" dirty="0">
                  <a:latin typeface="General Sans Light Italic"/>
                </a:rPr>
                <a:t>Nationaal</a:t>
              </a:r>
            </a:p>
          </p:txBody>
        </p:sp>
        <p:cxnSp>
          <p:nvCxnSpPr>
            <p:cNvPr id="33" name="Straight Connector 32">
              <a:extLst>
                <a:ext uri="{FF2B5EF4-FFF2-40B4-BE49-F238E27FC236}">
                  <a16:creationId xmlns:a16="http://schemas.microsoft.com/office/drawing/2014/main" id="{4780F645-91C8-2BB8-D85D-4905454F97CA}"/>
                </a:ext>
              </a:extLst>
            </p:cNvPr>
            <p:cNvCxnSpPr>
              <a:cxnSpLocks/>
            </p:cNvCxnSpPr>
            <p:nvPr/>
          </p:nvCxnSpPr>
          <p:spPr>
            <a:xfrm>
              <a:off x="9879321" y="4251020"/>
              <a:ext cx="82387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934929BD-BD5F-9C0B-1127-1CC2713B8996}"/>
              </a:ext>
            </a:extLst>
          </p:cNvPr>
          <p:cNvGrpSpPr/>
          <p:nvPr/>
        </p:nvGrpSpPr>
        <p:grpSpPr>
          <a:xfrm>
            <a:off x="8148766" y="3840730"/>
            <a:ext cx="2959602" cy="523220"/>
            <a:chOff x="8148766" y="3840730"/>
            <a:chExt cx="2959602" cy="523220"/>
          </a:xfrm>
        </p:grpSpPr>
        <p:sp>
          <p:nvSpPr>
            <p:cNvPr id="27" name="TextBox 26">
              <a:extLst>
                <a:ext uri="{FF2B5EF4-FFF2-40B4-BE49-F238E27FC236}">
                  <a16:creationId xmlns:a16="http://schemas.microsoft.com/office/drawing/2014/main" id="{7ECE311A-FE38-1FCB-333E-A6E40810090E}"/>
                </a:ext>
              </a:extLst>
            </p:cNvPr>
            <p:cNvSpPr txBox="1"/>
            <p:nvPr/>
          </p:nvSpPr>
          <p:spPr>
            <a:xfrm>
              <a:off x="8148766" y="3840730"/>
              <a:ext cx="2959602" cy="523220"/>
            </a:xfrm>
            <a:prstGeom prst="rect">
              <a:avLst/>
            </a:prstGeom>
            <a:noFill/>
          </p:spPr>
          <p:txBody>
            <a:bodyPr wrap="square" lIns="91440" tIns="45720" rIns="91440" bIns="45720" rtlCol="0" anchor="t">
              <a:spAutoFit/>
            </a:bodyPr>
            <a:lstStyle/>
            <a:p>
              <a:r>
                <a:rPr lang="nl-NL" sz="1400" i="1" dirty="0">
                  <a:latin typeface="General Sans Light Italic"/>
                </a:rPr>
                <a:t>Lokaal</a:t>
              </a:r>
              <a:endParaRPr lang="nl-NL" sz="1400" i="1" dirty="0" err="1">
                <a:latin typeface="General Sans Light Italic" pitchFamily="2" charset="77"/>
              </a:endParaRPr>
            </a:p>
            <a:p>
              <a:endParaRPr lang="nl-NL" sz="1400" i="1">
                <a:latin typeface="General Sans Light Italic"/>
              </a:endParaRPr>
            </a:p>
          </p:txBody>
        </p:sp>
        <p:cxnSp>
          <p:nvCxnSpPr>
            <p:cNvPr id="35" name="Straight Connector 34">
              <a:extLst>
                <a:ext uri="{FF2B5EF4-FFF2-40B4-BE49-F238E27FC236}">
                  <a16:creationId xmlns:a16="http://schemas.microsoft.com/office/drawing/2014/main" id="{37A2A6E9-00FD-CAD1-B169-47D9AE25967E}"/>
                </a:ext>
              </a:extLst>
            </p:cNvPr>
            <p:cNvCxnSpPr>
              <a:cxnSpLocks/>
            </p:cNvCxnSpPr>
            <p:nvPr/>
          </p:nvCxnSpPr>
          <p:spPr>
            <a:xfrm>
              <a:off x="8685521" y="4012260"/>
              <a:ext cx="82387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9" name="TextBox 38">
            <a:extLst>
              <a:ext uri="{FF2B5EF4-FFF2-40B4-BE49-F238E27FC236}">
                <a16:creationId xmlns:a16="http://schemas.microsoft.com/office/drawing/2014/main" id="{5F1DD009-9358-5DCA-628A-71BAABF62B30}"/>
              </a:ext>
            </a:extLst>
          </p:cNvPr>
          <p:cNvSpPr txBox="1"/>
          <p:nvPr/>
        </p:nvSpPr>
        <p:spPr>
          <a:xfrm>
            <a:off x="5982141" y="4085349"/>
            <a:ext cx="1907374" cy="2308324"/>
          </a:xfrm>
          <a:prstGeom prst="rect">
            <a:avLst/>
          </a:prstGeom>
          <a:noFill/>
        </p:spPr>
        <p:txBody>
          <a:bodyPr wrap="square" lIns="91440" tIns="45720" rIns="91440" bIns="45720" rtlCol="0" anchor="t">
            <a:spAutoFit/>
          </a:bodyPr>
          <a:lstStyle/>
          <a:p>
            <a:r>
              <a:rPr lang="nl-NL" sz="1200" i="1" dirty="0">
                <a:latin typeface="General Sans Light Italic"/>
              </a:rPr>
              <a:t>Voorbeeld: </a:t>
            </a:r>
            <a:r>
              <a:rPr lang="en-GB" sz="1200" i="1" dirty="0">
                <a:latin typeface="General Sans Light Italic"/>
              </a:rPr>
              <a:t>De AVG is de </a:t>
            </a:r>
            <a:r>
              <a:rPr lang="en-GB" sz="1200" i="1" dirty="0" err="1">
                <a:latin typeface="General Sans Light Italic"/>
              </a:rPr>
              <a:t>Nederlandse</a:t>
            </a:r>
            <a:r>
              <a:rPr lang="en-GB" sz="1200" i="1" dirty="0">
                <a:latin typeface="General Sans Light Italic"/>
              </a:rPr>
              <a:t> </a:t>
            </a:r>
            <a:r>
              <a:rPr lang="en-GB" sz="1200" i="1" dirty="0" err="1">
                <a:latin typeface="General Sans Light Italic"/>
              </a:rPr>
              <a:t>implementatie</a:t>
            </a:r>
            <a:r>
              <a:rPr lang="en-GB" sz="1200" i="1" dirty="0">
                <a:latin typeface="General Sans Light Italic"/>
              </a:rPr>
              <a:t> van de </a:t>
            </a:r>
            <a:r>
              <a:rPr lang="en-GB" sz="1200" i="1" dirty="0" err="1">
                <a:latin typeface="General Sans Light Italic"/>
              </a:rPr>
              <a:t>Europese</a:t>
            </a:r>
            <a:r>
              <a:rPr lang="en-GB" sz="1200" i="1" dirty="0">
                <a:latin typeface="General Sans Light Italic"/>
              </a:rPr>
              <a:t> GDPR-</a:t>
            </a:r>
            <a:r>
              <a:rPr lang="en-GB" sz="1200" i="1" dirty="0" err="1">
                <a:latin typeface="General Sans Light Italic"/>
              </a:rPr>
              <a:t>wetgeving</a:t>
            </a:r>
            <a:r>
              <a:rPr lang="en-GB" sz="1200" i="1" dirty="0">
                <a:latin typeface="General Sans Light Italic"/>
              </a:rPr>
              <a:t>, die </a:t>
            </a:r>
            <a:r>
              <a:rPr lang="en-GB" sz="1200" i="1" dirty="0" err="1">
                <a:latin typeface="General Sans Light Italic"/>
              </a:rPr>
              <a:t>een</a:t>
            </a:r>
            <a:r>
              <a:rPr lang="en-GB" sz="1200" i="1" dirty="0">
                <a:latin typeface="General Sans Light Italic"/>
              </a:rPr>
              <a:t> </a:t>
            </a:r>
            <a:r>
              <a:rPr lang="en-GB" sz="1200" i="1" dirty="0" err="1">
                <a:latin typeface="General Sans Light Italic"/>
              </a:rPr>
              <a:t>wereldwijde</a:t>
            </a:r>
            <a:r>
              <a:rPr lang="en-GB" sz="1200" i="1" dirty="0">
                <a:latin typeface="General Sans Light Italic"/>
              </a:rPr>
              <a:t> impact </a:t>
            </a:r>
            <a:r>
              <a:rPr lang="en-GB" sz="1200" i="1" dirty="0" err="1">
                <a:latin typeface="General Sans Light Italic"/>
              </a:rPr>
              <a:t>heeft</a:t>
            </a:r>
            <a:r>
              <a:rPr lang="en-GB" sz="1200" i="1" dirty="0">
                <a:latin typeface="General Sans Light Italic"/>
              </a:rPr>
              <a:t>. </a:t>
            </a:r>
            <a:r>
              <a:rPr lang="en-GB" sz="1200" i="1" dirty="0" err="1">
                <a:latin typeface="General Sans Light Italic"/>
              </a:rPr>
              <a:t>Deze</a:t>
            </a:r>
            <a:r>
              <a:rPr lang="en-GB" sz="1200" i="1" dirty="0">
                <a:latin typeface="General Sans Light Italic"/>
              </a:rPr>
              <a:t> </a:t>
            </a:r>
            <a:r>
              <a:rPr lang="en-GB" sz="1200" i="1" dirty="0" err="1">
                <a:latin typeface="General Sans Light Italic"/>
              </a:rPr>
              <a:t>wordt</a:t>
            </a:r>
            <a:r>
              <a:rPr lang="en-GB" sz="1200" i="1" dirty="0">
                <a:latin typeface="General Sans Light Italic"/>
              </a:rPr>
              <a:t> </a:t>
            </a:r>
            <a:r>
              <a:rPr lang="en-GB" sz="1200" i="1" dirty="0" err="1">
                <a:latin typeface="General Sans Light Italic"/>
              </a:rPr>
              <a:t>omgezet</a:t>
            </a:r>
            <a:r>
              <a:rPr lang="en-GB" sz="1200" i="1" dirty="0">
                <a:latin typeface="General Sans Light Italic"/>
              </a:rPr>
              <a:t> in </a:t>
            </a:r>
            <a:r>
              <a:rPr lang="en-GB" sz="1200" i="1" dirty="0" err="1">
                <a:latin typeface="General Sans Light Italic"/>
              </a:rPr>
              <a:t>nationale</a:t>
            </a:r>
            <a:r>
              <a:rPr lang="en-GB" sz="1200" i="1" dirty="0">
                <a:latin typeface="General Sans Light Italic"/>
              </a:rPr>
              <a:t> </a:t>
            </a:r>
            <a:r>
              <a:rPr lang="en-GB" sz="1200" i="1" dirty="0" err="1">
                <a:latin typeface="General Sans Light Italic"/>
              </a:rPr>
              <a:t>wetgeving</a:t>
            </a:r>
            <a:r>
              <a:rPr lang="en-GB" sz="1200" i="1" dirty="0">
                <a:latin typeface="General Sans Light Italic"/>
              </a:rPr>
              <a:t> </a:t>
            </a:r>
            <a:r>
              <a:rPr lang="en-GB" sz="1200" i="1" dirty="0" err="1">
                <a:latin typeface="General Sans Light Italic"/>
              </a:rPr>
              <a:t>en</a:t>
            </a:r>
            <a:r>
              <a:rPr lang="en-GB" sz="1200" i="1" dirty="0">
                <a:latin typeface="General Sans Light Italic"/>
              </a:rPr>
              <a:t> </a:t>
            </a:r>
            <a:r>
              <a:rPr lang="en-GB" sz="1200" i="1" dirty="0" err="1">
                <a:latin typeface="General Sans Light Italic"/>
              </a:rPr>
              <a:t>vormt</a:t>
            </a:r>
            <a:r>
              <a:rPr lang="en-GB" sz="1200" i="1" dirty="0">
                <a:latin typeface="General Sans Light Italic"/>
              </a:rPr>
              <a:t> de basis </a:t>
            </a:r>
            <a:r>
              <a:rPr lang="en-GB" sz="1200" i="1" dirty="0" err="1">
                <a:latin typeface="General Sans Light Italic"/>
              </a:rPr>
              <a:t>voor</a:t>
            </a:r>
            <a:r>
              <a:rPr lang="en-GB" sz="1200" i="1" dirty="0">
                <a:latin typeface="General Sans Light Italic"/>
              </a:rPr>
              <a:t> het </a:t>
            </a:r>
            <a:r>
              <a:rPr lang="en-GB" sz="1200" i="1" dirty="0" err="1">
                <a:latin typeface="General Sans Light Italic"/>
              </a:rPr>
              <a:t>privacybeleid</a:t>
            </a:r>
            <a:r>
              <a:rPr lang="en-GB" sz="1200" i="1" dirty="0">
                <a:latin typeface="General Sans Light Italic"/>
              </a:rPr>
              <a:t> van </a:t>
            </a:r>
            <a:r>
              <a:rPr lang="en-GB" sz="1200" i="1" dirty="0" err="1">
                <a:latin typeface="General Sans Light Italic"/>
              </a:rPr>
              <a:t>organisaties</a:t>
            </a:r>
            <a:r>
              <a:rPr lang="en-GB" sz="1200" i="1" dirty="0">
                <a:latin typeface="General Sans Light Italic"/>
              </a:rPr>
              <a:t> op </a:t>
            </a:r>
            <a:r>
              <a:rPr lang="en-GB" sz="1200" i="1" dirty="0" err="1">
                <a:latin typeface="General Sans Light Italic"/>
              </a:rPr>
              <a:t>lokaal</a:t>
            </a:r>
            <a:r>
              <a:rPr lang="en-GB" sz="1200" i="1" dirty="0">
                <a:latin typeface="General Sans Light Italic"/>
              </a:rPr>
              <a:t> </a:t>
            </a:r>
            <a:r>
              <a:rPr lang="en-GB" sz="1200" i="1" dirty="0" err="1">
                <a:latin typeface="General Sans Light Italic"/>
              </a:rPr>
              <a:t>niveau</a:t>
            </a:r>
            <a:r>
              <a:rPr lang="en-GB" sz="1200" i="1" dirty="0">
                <a:latin typeface="General Sans Light Italic"/>
              </a:rPr>
              <a:t>.</a:t>
            </a:r>
            <a:endParaRPr lang="en-GB" sz="1200" dirty="0">
              <a:latin typeface="General Sans Light Italic"/>
            </a:endParaRPr>
          </a:p>
          <a:p>
            <a:endParaRPr lang="nl-NL" sz="1200" i="1" dirty="0">
              <a:latin typeface="General Sans"/>
            </a:endParaRPr>
          </a:p>
        </p:txBody>
      </p:sp>
    </p:spTree>
    <p:extLst>
      <p:ext uri="{BB962C8B-B14F-4D97-AF65-F5344CB8AC3E}">
        <p14:creationId xmlns:p14="http://schemas.microsoft.com/office/powerpoint/2010/main" val="31679851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50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childTnLst>
                          </p:cTn>
                        </p:par>
                        <p:par>
                          <p:cTn id="27" fill="hold">
                            <p:stCondLst>
                              <p:cond delay="500"/>
                            </p:stCondLst>
                            <p:childTnLst>
                              <p:par>
                                <p:cTn id="28" presetID="10" presetClass="entr" presetSubtype="0" fill="hold" grpId="0" nodeType="afterEffect">
                                  <p:stCondLst>
                                    <p:cond delay="50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52085"/>
          </a:schemeClr>
        </a:solidFill>
        <a:effectLst/>
      </p:bgPr>
    </p:bg>
    <p:spTree>
      <p:nvGrpSpPr>
        <p:cNvPr id="1" name=""/>
        <p:cNvGrpSpPr/>
        <p:nvPr/>
      </p:nvGrpSpPr>
      <p:grpSpPr>
        <a:xfrm>
          <a:off x="0" y="0"/>
          <a:ext cx="0" cy="0"/>
          <a:chOff x="0" y="0"/>
          <a:chExt cx="0" cy="0"/>
        </a:xfrm>
      </p:grpSpPr>
      <p:pic>
        <p:nvPicPr>
          <p:cNvPr id="3" name="Picture 2" descr="A diagram of a structure&#10;&#10;Description automatically generated">
            <a:extLst>
              <a:ext uri="{FF2B5EF4-FFF2-40B4-BE49-F238E27FC236}">
                <a16:creationId xmlns:a16="http://schemas.microsoft.com/office/drawing/2014/main" id="{1A842AC6-7FD6-C47F-2D35-0D66E9A4B15D}"/>
              </a:ext>
            </a:extLst>
          </p:cNvPr>
          <p:cNvPicPr>
            <a:picLocks noChangeAspect="1"/>
          </p:cNvPicPr>
          <p:nvPr/>
        </p:nvPicPr>
        <p:blipFill rotWithShape="1">
          <a:blip r:embed="rId3"/>
          <a:srcRect l="2415" t="34243" b="14509"/>
          <a:stretch/>
        </p:blipFill>
        <p:spPr>
          <a:xfrm>
            <a:off x="0" y="-6858000"/>
            <a:ext cx="9603721" cy="6858000"/>
          </a:xfrm>
          <a:prstGeom prst="rect">
            <a:avLst/>
          </a:prstGeom>
        </p:spPr>
      </p:pic>
      <p:sp>
        <p:nvSpPr>
          <p:cNvPr id="4" name="TextBox 3">
            <a:extLst>
              <a:ext uri="{FF2B5EF4-FFF2-40B4-BE49-F238E27FC236}">
                <a16:creationId xmlns:a16="http://schemas.microsoft.com/office/drawing/2014/main" id="{B55DC9B9-48F8-7A3E-9202-7E83D332ACF7}"/>
              </a:ext>
            </a:extLst>
          </p:cNvPr>
          <p:cNvSpPr txBox="1"/>
          <p:nvPr/>
        </p:nvSpPr>
        <p:spPr>
          <a:xfrm>
            <a:off x="570620" y="494273"/>
            <a:ext cx="2959602" cy="830997"/>
          </a:xfrm>
          <a:prstGeom prst="rect">
            <a:avLst/>
          </a:prstGeom>
          <a:noFill/>
        </p:spPr>
        <p:txBody>
          <a:bodyPr wrap="square" lIns="91440" tIns="45720" rIns="91440" bIns="45720" rtlCol="0" anchor="t">
            <a:spAutoFit/>
          </a:bodyPr>
          <a:lstStyle/>
          <a:p>
            <a:r>
              <a:rPr lang="en-GB" sz="2400" b="1" dirty="0" err="1">
                <a:solidFill>
                  <a:srgbClr val="000000"/>
                </a:solidFill>
                <a:latin typeface="General Sans Semibold"/>
              </a:rPr>
              <a:t>Beleid</a:t>
            </a:r>
            <a:r>
              <a:rPr lang="en-GB" sz="2400" b="1" dirty="0">
                <a:solidFill>
                  <a:srgbClr val="000000"/>
                </a:solidFill>
                <a:latin typeface="General Sans Semibold"/>
              </a:rPr>
              <a:t> &amp;</a:t>
            </a:r>
          </a:p>
          <a:p>
            <a:r>
              <a:rPr lang="en-GB" sz="2400" b="1" dirty="0" err="1">
                <a:solidFill>
                  <a:srgbClr val="000000"/>
                </a:solidFill>
                <a:latin typeface="General Sans Semibold"/>
              </a:rPr>
              <a:t>wetgeving</a:t>
            </a:r>
          </a:p>
        </p:txBody>
      </p:sp>
      <p:sp>
        <p:nvSpPr>
          <p:cNvPr id="8" name="TextBox 7">
            <a:extLst>
              <a:ext uri="{FF2B5EF4-FFF2-40B4-BE49-F238E27FC236}">
                <a16:creationId xmlns:a16="http://schemas.microsoft.com/office/drawing/2014/main" id="{B9EB261A-355C-AAF9-575E-D4D043CE67D0}"/>
              </a:ext>
            </a:extLst>
          </p:cNvPr>
          <p:cNvSpPr txBox="1"/>
          <p:nvPr/>
        </p:nvSpPr>
        <p:spPr>
          <a:xfrm>
            <a:off x="570620" y="1503686"/>
            <a:ext cx="2437591" cy="307777"/>
          </a:xfrm>
          <a:prstGeom prst="rect">
            <a:avLst/>
          </a:prstGeom>
          <a:noFill/>
        </p:spPr>
        <p:txBody>
          <a:bodyPr wrap="square" lIns="91440" tIns="45720" rIns="91440" bIns="45720" rtlCol="0" anchor="t">
            <a:spAutoFit/>
          </a:bodyPr>
          <a:lstStyle/>
          <a:p>
            <a:r>
              <a:rPr lang="nl-NL" sz="1400" dirty="0">
                <a:latin typeface="General Sans"/>
              </a:rPr>
              <a:t>Wetgeving kan:</a:t>
            </a:r>
            <a:endParaRPr lang="nl-NL" sz="1400" i="1" dirty="0">
              <a:latin typeface="General Sans"/>
            </a:endParaRPr>
          </a:p>
        </p:txBody>
      </p:sp>
      <p:grpSp>
        <p:nvGrpSpPr>
          <p:cNvPr id="23" name="Group 22">
            <a:extLst>
              <a:ext uri="{FF2B5EF4-FFF2-40B4-BE49-F238E27FC236}">
                <a16:creationId xmlns:a16="http://schemas.microsoft.com/office/drawing/2014/main" id="{73BBE0C1-A62C-E3F7-430D-D6ED3E4CC2F4}"/>
              </a:ext>
            </a:extLst>
          </p:cNvPr>
          <p:cNvGrpSpPr/>
          <p:nvPr/>
        </p:nvGrpSpPr>
        <p:grpSpPr>
          <a:xfrm>
            <a:off x="881694" y="2362330"/>
            <a:ext cx="2845900" cy="3946584"/>
            <a:chOff x="881694" y="2362330"/>
            <a:chExt cx="2845900" cy="3946584"/>
          </a:xfrm>
        </p:grpSpPr>
        <p:sp>
          <p:nvSpPr>
            <p:cNvPr id="11" name="TextBox 10">
              <a:extLst>
                <a:ext uri="{FF2B5EF4-FFF2-40B4-BE49-F238E27FC236}">
                  <a16:creationId xmlns:a16="http://schemas.microsoft.com/office/drawing/2014/main" id="{C509B36D-D85D-5D99-31A0-4DDAF743BACF}"/>
                </a:ext>
              </a:extLst>
            </p:cNvPr>
            <p:cNvSpPr txBox="1"/>
            <p:nvPr/>
          </p:nvSpPr>
          <p:spPr>
            <a:xfrm>
              <a:off x="881694" y="2362330"/>
              <a:ext cx="2843171" cy="307777"/>
            </a:xfrm>
            <a:prstGeom prst="rect">
              <a:avLst/>
            </a:prstGeom>
            <a:noFill/>
          </p:spPr>
          <p:txBody>
            <a:bodyPr wrap="square" lIns="91440" tIns="45720" rIns="91440" bIns="45720" rtlCol="0" anchor="t">
              <a:spAutoFit/>
            </a:bodyPr>
            <a:lstStyle/>
            <a:p>
              <a:r>
                <a:rPr lang="nl-NL" sz="1400" dirty="0">
                  <a:latin typeface="General Sans"/>
                </a:rPr>
                <a:t>het ecosysteem ondersteunen,</a:t>
              </a:r>
            </a:p>
          </p:txBody>
        </p:sp>
        <p:pic>
          <p:nvPicPr>
            <p:cNvPr id="15" name="Picture 14" descr="A black and yellow background with a machine&#10;&#10;Description automatically generated with medium confidence">
              <a:extLst>
                <a:ext uri="{FF2B5EF4-FFF2-40B4-BE49-F238E27FC236}">
                  <a16:creationId xmlns:a16="http://schemas.microsoft.com/office/drawing/2014/main" id="{7DB681ED-6D3D-C78B-0363-28B3FC6C111B}"/>
                </a:ext>
              </a:extLst>
            </p:cNvPr>
            <p:cNvPicPr>
              <a:picLocks noChangeAspect="1"/>
            </p:cNvPicPr>
            <p:nvPr/>
          </p:nvPicPr>
          <p:blipFill>
            <a:blip r:embed="rId4"/>
            <a:stretch>
              <a:fillRect/>
            </a:stretch>
          </p:blipFill>
          <p:spPr>
            <a:xfrm>
              <a:off x="1224229" y="2729914"/>
              <a:ext cx="2503365" cy="3579000"/>
            </a:xfrm>
            <a:prstGeom prst="rect">
              <a:avLst/>
            </a:prstGeom>
          </p:spPr>
        </p:pic>
      </p:grpSp>
      <p:grpSp>
        <p:nvGrpSpPr>
          <p:cNvPr id="24" name="Group 23">
            <a:extLst>
              <a:ext uri="{FF2B5EF4-FFF2-40B4-BE49-F238E27FC236}">
                <a16:creationId xmlns:a16="http://schemas.microsoft.com/office/drawing/2014/main" id="{1DCA5F49-E31E-B89F-3F96-9A40B21B6A1B}"/>
              </a:ext>
            </a:extLst>
          </p:cNvPr>
          <p:cNvGrpSpPr/>
          <p:nvPr/>
        </p:nvGrpSpPr>
        <p:grpSpPr>
          <a:xfrm>
            <a:off x="4283613" y="2362330"/>
            <a:ext cx="3117977" cy="4009227"/>
            <a:chOff x="4283613" y="2362330"/>
            <a:chExt cx="3117977" cy="4009227"/>
          </a:xfrm>
        </p:grpSpPr>
        <p:sp>
          <p:nvSpPr>
            <p:cNvPr id="14" name="TextBox 13">
              <a:extLst>
                <a:ext uri="{FF2B5EF4-FFF2-40B4-BE49-F238E27FC236}">
                  <a16:creationId xmlns:a16="http://schemas.microsoft.com/office/drawing/2014/main" id="{E168801E-9554-E4E4-F74A-C106DA297DD9}"/>
                </a:ext>
              </a:extLst>
            </p:cNvPr>
            <p:cNvSpPr txBox="1"/>
            <p:nvPr/>
          </p:nvSpPr>
          <p:spPr>
            <a:xfrm>
              <a:off x="4963999" y="2362330"/>
              <a:ext cx="2437591" cy="307777"/>
            </a:xfrm>
            <a:prstGeom prst="rect">
              <a:avLst/>
            </a:prstGeom>
            <a:noFill/>
          </p:spPr>
          <p:txBody>
            <a:bodyPr wrap="square" lIns="91440" tIns="45720" rIns="91440" bIns="45720" rtlCol="0" anchor="t">
              <a:spAutoFit/>
            </a:bodyPr>
            <a:lstStyle/>
            <a:p>
              <a:r>
                <a:rPr lang="nl-NL" sz="1400" dirty="0">
                  <a:latin typeface="General Sans"/>
                </a:rPr>
                <a:t>het niet ondersteunen, </a:t>
              </a:r>
              <a:endParaRPr lang="nl-NL" sz="1400" dirty="0">
                <a:latin typeface="General Sans" pitchFamily="2" charset="77"/>
              </a:endParaRPr>
            </a:p>
          </p:txBody>
        </p:sp>
        <p:pic>
          <p:nvPicPr>
            <p:cNvPr id="16" name="Picture 15" descr="A black and white screen with yellow lines and a building&#10;&#10;Description automatically generated with medium confidence">
              <a:extLst>
                <a:ext uri="{FF2B5EF4-FFF2-40B4-BE49-F238E27FC236}">
                  <a16:creationId xmlns:a16="http://schemas.microsoft.com/office/drawing/2014/main" id="{0761CF35-83FE-55B2-492A-C4E5601DE493}"/>
                </a:ext>
              </a:extLst>
            </p:cNvPr>
            <p:cNvPicPr>
              <a:picLocks noChangeAspect="1"/>
            </p:cNvPicPr>
            <p:nvPr/>
          </p:nvPicPr>
          <p:blipFill>
            <a:blip r:embed="rId5"/>
            <a:stretch>
              <a:fillRect/>
            </a:stretch>
          </p:blipFill>
          <p:spPr>
            <a:xfrm>
              <a:off x="4283613" y="2792557"/>
              <a:ext cx="2988970" cy="3579000"/>
            </a:xfrm>
            <a:prstGeom prst="rect">
              <a:avLst/>
            </a:prstGeom>
          </p:spPr>
        </p:pic>
      </p:grpSp>
      <p:grpSp>
        <p:nvGrpSpPr>
          <p:cNvPr id="25" name="Group 24">
            <a:extLst>
              <a:ext uri="{FF2B5EF4-FFF2-40B4-BE49-F238E27FC236}">
                <a16:creationId xmlns:a16="http://schemas.microsoft.com/office/drawing/2014/main" id="{3742FBC9-D64F-693F-4442-1A4E6644C583}"/>
              </a:ext>
            </a:extLst>
          </p:cNvPr>
          <p:cNvGrpSpPr/>
          <p:nvPr/>
        </p:nvGrpSpPr>
        <p:grpSpPr>
          <a:xfrm>
            <a:off x="8436094" y="2362330"/>
            <a:ext cx="2656549" cy="3946584"/>
            <a:chOff x="8436094" y="2362330"/>
            <a:chExt cx="2656549" cy="3946584"/>
          </a:xfrm>
        </p:grpSpPr>
        <p:sp>
          <p:nvSpPr>
            <p:cNvPr id="17" name="TextBox 16">
              <a:extLst>
                <a:ext uri="{FF2B5EF4-FFF2-40B4-BE49-F238E27FC236}">
                  <a16:creationId xmlns:a16="http://schemas.microsoft.com/office/drawing/2014/main" id="{8140AAA3-A91D-E9BD-5363-056646D38DD6}"/>
                </a:ext>
              </a:extLst>
            </p:cNvPr>
            <p:cNvSpPr txBox="1"/>
            <p:nvPr/>
          </p:nvSpPr>
          <p:spPr>
            <a:xfrm>
              <a:off x="8655052" y="2362330"/>
              <a:ext cx="2437591" cy="307777"/>
            </a:xfrm>
            <a:prstGeom prst="rect">
              <a:avLst/>
            </a:prstGeom>
            <a:noFill/>
          </p:spPr>
          <p:txBody>
            <a:bodyPr wrap="square" lIns="91440" tIns="45720" rIns="91440" bIns="45720" rtlCol="0" anchor="t">
              <a:spAutoFit/>
            </a:bodyPr>
            <a:lstStyle/>
            <a:p>
              <a:r>
                <a:rPr lang="nl-NL" sz="1400" dirty="0">
                  <a:latin typeface="General Sans"/>
                </a:rPr>
                <a:t>het zelfs ondermijnen. </a:t>
              </a:r>
              <a:endParaRPr lang="nl-NL" sz="1400" dirty="0">
                <a:latin typeface="General Sans" pitchFamily="2" charset="77"/>
              </a:endParaRPr>
            </a:p>
          </p:txBody>
        </p:sp>
        <p:pic>
          <p:nvPicPr>
            <p:cNvPr id="18" name="Picture 17" descr="A black and white image of a building and yellow branches&#10;&#10;Description automatically generated">
              <a:extLst>
                <a:ext uri="{FF2B5EF4-FFF2-40B4-BE49-F238E27FC236}">
                  <a16:creationId xmlns:a16="http://schemas.microsoft.com/office/drawing/2014/main" id="{EA70870B-D2B5-660E-CBEB-642503B3BFF1}"/>
                </a:ext>
              </a:extLst>
            </p:cNvPr>
            <p:cNvPicPr>
              <a:picLocks noChangeAspect="1"/>
            </p:cNvPicPr>
            <p:nvPr/>
          </p:nvPicPr>
          <p:blipFill>
            <a:blip r:embed="rId6"/>
            <a:stretch>
              <a:fillRect/>
            </a:stretch>
          </p:blipFill>
          <p:spPr>
            <a:xfrm>
              <a:off x="8436094" y="2729914"/>
              <a:ext cx="2555864" cy="3579000"/>
            </a:xfrm>
            <a:prstGeom prst="rect">
              <a:avLst/>
            </a:prstGeom>
          </p:spPr>
        </p:pic>
      </p:grpSp>
    </p:spTree>
    <p:extLst>
      <p:ext uri="{BB962C8B-B14F-4D97-AF65-F5344CB8AC3E}">
        <p14:creationId xmlns:p14="http://schemas.microsoft.com/office/powerpoint/2010/main" val="36370023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2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alpha val="52085"/>
          </a:schemeClr>
        </a:solidFill>
        <a:effectLst/>
      </p:bgPr>
    </p:bg>
    <p:spTree>
      <p:nvGrpSpPr>
        <p:cNvPr id="1" name=""/>
        <p:cNvGrpSpPr/>
        <p:nvPr/>
      </p:nvGrpSpPr>
      <p:grpSpPr>
        <a:xfrm>
          <a:off x="0" y="0"/>
          <a:ext cx="0" cy="0"/>
          <a:chOff x="0" y="0"/>
          <a:chExt cx="0" cy="0"/>
        </a:xfrm>
      </p:grpSpPr>
      <p:pic>
        <p:nvPicPr>
          <p:cNvPr id="3" name="Picture 2" descr="A diagram of a tower&#10;&#10;Description automatically generated">
            <a:extLst>
              <a:ext uri="{FF2B5EF4-FFF2-40B4-BE49-F238E27FC236}">
                <a16:creationId xmlns:a16="http://schemas.microsoft.com/office/drawing/2014/main" id="{B0EF38E3-0FDA-9C7A-0E59-E3720E99998A}"/>
              </a:ext>
            </a:extLst>
          </p:cNvPr>
          <p:cNvPicPr>
            <a:picLocks noChangeAspect="1"/>
          </p:cNvPicPr>
          <p:nvPr/>
        </p:nvPicPr>
        <p:blipFill>
          <a:blip r:embed="rId3">
            <a:alphaModFix amt="26000"/>
          </a:blip>
          <a:stretch>
            <a:fillRect/>
          </a:stretch>
        </p:blipFill>
        <p:spPr>
          <a:xfrm>
            <a:off x="1285416" y="-1488539"/>
            <a:ext cx="5842840" cy="8074690"/>
          </a:xfrm>
          <a:prstGeom prst="rect">
            <a:avLst/>
          </a:prstGeom>
        </p:spPr>
      </p:pic>
      <p:sp>
        <p:nvSpPr>
          <p:cNvPr id="5" name="TextBox 4">
            <a:extLst>
              <a:ext uri="{FF2B5EF4-FFF2-40B4-BE49-F238E27FC236}">
                <a16:creationId xmlns:a16="http://schemas.microsoft.com/office/drawing/2014/main" id="{EC011D23-D6EA-92C5-4DC7-C656C59F6793}"/>
              </a:ext>
            </a:extLst>
          </p:cNvPr>
          <p:cNvSpPr txBox="1"/>
          <p:nvPr/>
        </p:nvSpPr>
        <p:spPr>
          <a:xfrm>
            <a:off x="8723897" y="1150389"/>
            <a:ext cx="2959602" cy="461665"/>
          </a:xfrm>
          <a:prstGeom prst="rect">
            <a:avLst/>
          </a:prstGeom>
          <a:noFill/>
        </p:spPr>
        <p:txBody>
          <a:bodyPr wrap="square" lIns="91440" tIns="45720" rIns="91440" bIns="45720" rtlCol="0" anchor="t">
            <a:spAutoFit/>
          </a:bodyPr>
          <a:lstStyle/>
          <a:p>
            <a:r>
              <a:rPr lang="en-GB" sz="2400" b="1" dirty="0" err="1">
                <a:solidFill>
                  <a:srgbClr val="000000"/>
                </a:solidFill>
                <a:latin typeface="General Sans Semibold"/>
              </a:rPr>
              <a:t>Standaarden</a:t>
            </a:r>
            <a:endParaRPr lang="en-GB" sz="2400" b="1" u="none" strike="noStrike" dirty="0" err="1">
              <a:solidFill>
                <a:srgbClr val="000000"/>
              </a:solidFill>
              <a:effectLst/>
              <a:latin typeface="General Sans Semibold"/>
            </a:endParaRPr>
          </a:p>
        </p:txBody>
      </p:sp>
      <p:sp>
        <p:nvSpPr>
          <p:cNvPr id="2" name="TextBox 1">
            <a:extLst>
              <a:ext uri="{FF2B5EF4-FFF2-40B4-BE49-F238E27FC236}">
                <a16:creationId xmlns:a16="http://schemas.microsoft.com/office/drawing/2014/main" id="{7145C040-726F-B083-8886-96C96698E48B}"/>
              </a:ext>
            </a:extLst>
          </p:cNvPr>
          <p:cNvSpPr txBox="1"/>
          <p:nvPr/>
        </p:nvSpPr>
        <p:spPr>
          <a:xfrm>
            <a:off x="8720007" y="1776695"/>
            <a:ext cx="2437591" cy="2031325"/>
          </a:xfrm>
          <a:prstGeom prst="rect">
            <a:avLst/>
          </a:prstGeom>
          <a:noFill/>
        </p:spPr>
        <p:txBody>
          <a:bodyPr wrap="square" lIns="91440" tIns="45720" rIns="91440" bIns="45720" rtlCol="0" anchor="t">
            <a:spAutoFit/>
          </a:bodyPr>
          <a:lstStyle/>
          <a:p>
            <a:r>
              <a:rPr lang="nl" sz="1400" dirty="0">
                <a:latin typeface="General Sans"/>
                <a:ea typeface="Verdana"/>
              </a:rPr>
              <a:t>Een standaard is een afspraak over informatie of een proces. Voor eenduidige digitalisering en gegevensuitwisseling kan dat verschillende invalshoeken hebben. </a:t>
            </a:r>
            <a:endParaRPr lang="nl-NL" sz="1400" dirty="0">
              <a:latin typeface="General Sans"/>
              <a:ea typeface="Verdana"/>
            </a:endParaRPr>
          </a:p>
          <a:p>
            <a:endParaRPr lang="en-GB" sz="1400" dirty="0">
              <a:latin typeface="General Sans"/>
              <a:ea typeface="Verdana"/>
            </a:endParaRPr>
          </a:p>
          <a:p>
            <a:endParaRPr lang="nl-NL" sz="1400" dirty="0">
              <a:latin typeface="General Sans"/>
              <a:ea typeface="Verdana"/>
            </a:endParaRPr>
          </a:p>
          <a:p>
            <a:endParaRPr lang="nl" sz="1400" dirty="0">
              <a:latin typeface="General Sans"/>
              <a:ea typeface="Verdana"/>
            </a:endParaRPr>
          </a:p>
        </p:txBody>
      </p:sp>
      <p:sp>
        <p:nvSpPr>
          <p:cNvPr id="6" name="TextBox 5">
            <a:extLst>
              <a:ext uri="{FF2B5EF4-FFF2-40B4-BE49-F238E27FC236}">
                <a16:creationId xmlns:a16="http://schemas.microsoft.com/office/drawing/2014/main" id="{330E66AB-E986-4B2D-CA15-C776A6778517}"/>
              </a:ext>
            </a:extLst>
          </p:cNvPr>
          <p:cNvSpPr txBox="1"/>
          <p:nvPr/>
        </p:nvSpPr>
        <p:spPr>
          <a:xfrm>
            <a:off x="8720007" y="3476805"/>
            <a:ext cx="3087306" cy="3108543"/>
          </a:xfrm>
          <a:prstGeom prst="rect">
            <a:avLst/>
          </a:prstGeom>
          <a:noFill/>
        </p:spPr>
        <p:txBody>
          <a:bodyPr wrap="square" lIns="91440" tIns="45720" rIns="91440" bIns="45720" rtlCol="0" anchor="t">
            <a:spAutoFit/>
          </a:bodyPr>
          <a:lstStyle/>
          <a:p>
            <a:r>
              <a:rPr lang="nl-NL" sz="1400" i="1">
                <a:latin typeface="General Sans Light Italic"/>
              </a:rPr>
              <a:t>Voorbeelden:</a:t>
            </a:r>
            <a:endParaRPr lang="en-US" sz="1400">
              <a:latin typeface="General Sans Light Italic"/>
            </a:endParaRPr>
          </a:p>
          <a:p>
            <a:pPr marL="171450" indent="-171450">
              <a:buFont typeface="Calibri,Sans-Serif"/>
              <a:buChar char="-"/>
            </a:pPr>
            <a:r>
              <a:rPr lang="nl" sz="1400" i="1">
                <a:latin typeface="General Sans Light Italic"/>
                <a:ea typeface="Verdana"/>
              </a:rPr>
              <a:t>Semantische standaarden</a:t>
            </a:r>
            <a:r>
              <a:rPr lang="nl" sz="1400">
                <a:latin typeface="General Sans Light"/>
                <a:ea typeface="Verdana"/>
              </a:rPr>
              <a:t>: wat bedoelen we met ‘diploma’, of ‘docent’;</a:t>
            </a:r>
            <a:endParaRPr lang="nl-NL" sz="1400">
              <a:latin typeface="General Sans Light"/>
              <a:ea typeface="Verdana"/>
            </a:endParaRPr>
          </a:p>
          <a:p>
            <a:pPr marL="171450" indent="-171450">
              <a:buFont typeface="Calibri,Sans-Serif"/>
              <a:buChar char="-"/>
            </a:pPr>
            <a:r>
              <a:rPr lang="nl" sz="1400" dirty="0">
                <a:latin typeface="General Sans Light"/>
                <a:ea typeface="Verdana"/>
              </a:rPr>
              <a:t>Standaarden voor </a:t>
            </a:r>
            <a:r>
              <a:rPr lang="nl" sz="1400" i="1" dirty="0">
                <a:latin typeface="General Sans Light Italic"/>
                <a:ea typeface="Verdana"/>
              </a:rPr>
              <a:t>metadatering</a:t>
            </a:r>
            <a:r>
              <a:rPr lang="nl" sz="1400" dirty="0">
                <a:latin typeface="General Sans Light"/>
                <a:ea typeface="Verdana"/>
              </a:rPr>
              <a:t>, zodat gegevens in de juiste context kunnen worden geplaatst;</a:t>
            </a:r>
            <a:endParaRPr lang="en-US" sz="1400" dirty="0">
              <a:latin typeface="General Sans Light"/>
              <a:ea typeface="Verdana"/>
            </a:endParaRPr>
          </a:p>
          <a:p>
            <a:pPr marL="171450" indent="-171450">
              <a:buFont typeface="Calibri,Sans-Serif"/>
              <a:buChar char="-"/>
            </a:pPr>
            <a:r>
              <a:rPr lang="nl" sz="1400" i="1" dirty="0">
                <a:latin typeface="General Sans Light Italic"/>
                <a:ea typeface="Verdana"/>
              </a:rPr>
              <a:t>Standaard proces</a:t>
            </a:r>
            <a:r>
              <a:rPr lang="nl" sz="1400" dirty="0">
                <a:latin typeface="General Sans Light"/>
                <a:ea typeface="Verdana"/>
              </a:rPr>
              <a:t>: zoals het uitvoeren van een privacy impact assessment bij besluitvorming over verzamelen en gebruik van persoonsgegevens;</a:t>
            </a:r>
            <a:endParaRPr lang="nl-NL" sz="1400" dirty="0">
              <a:latin typeface="General Sans Light"/>
              <a:ea typeface="Verdana"/>
              <a:cs typeface="Calibri"/>
            </a:endParaRPr>
          </a:p>
          <a:p>
            <a:pPr marL="171450" indent="-171450">
              <a:buFont typeface="Calibri,Sans-Serif"/>
              <a:buChar char="-"/>
            </a:pPr>
            <a:r>
              <a:rPr lang="nl" sz="1400" i="1" dirty="0">
                <a:latin typeface="General Sans Light Italic"/>
                <a:ea typeface="Verdana"/>
              </a:rPr>
              <a:t>Technische standaarden</a:t>
            </a:r>
            <a:r>
              <a:rPr lang="nl" sz="1400" dirty="0">
                <a:latin typeface="General Sans Light"/>
                <a:ea typeface="Verdana"/>
              </a:rPr>
              <a:t>: zoals IPv6 voor netwerkcommunicatie.</a:t>
            </a:r>
            <a:endParaRPr lang="nl" dirty="0">
              <a:latin typeface="General Sans Light"/>
            </a:endParaRPr>
          </a:p>
          <a:p>
            <a:endParaRPr lang="nl-NL" sz="1400" i="1" dirty="0">
              <a:latin typeface="General Sans Light Italic"/>
            </a:endParaRPr>
          </a:p>
        </p:txBody>
      </p:sp>
      <p:cxnSp>
        <p:nvCxnSpPr>
          <p:cNvPr id="22" name="Straight Connector 21">
            <a:extLst>
              <a:ext uri="{FF2B5EF4-FFF2-40B4-BE49-F238E27FC236}">
                <a16:creationId xmlns:a16="http://schemas.microsoft.com/office/drawing/2014/main" id="{3A2A8BD7-B897-767A-1E27-109EB8BCB014}"/>
              </a:ext>
            </a:extLst>
          </p:cNvPr>
          <p:cNvCxnSpPr>
            <a:cxnSpLocks/>
          </p:cNvCxnSpPr>
          <p:nvPr/>
        </p:nvCxnSpPr>
        <p:spPr>
          <a:xfrm>
            <a:off x="2098616" y="1216384"/>
            <a:ext cx="1360866"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AB19B2F-4B52-E067-41C1-E4B603BBF09A}"/>
              </a:ext>
            </a:extLst>
          </p:cNvPr>
          <p:cNvCxnSpPr>
            <a:cxnSpLocks/>
          </p:cNvCxnSpPr>
          <p:nvPr/>
        </p:nvCxnSpPr>
        <p:spPr>
          <a:xfrm>
            <a:off x="1486200" y="2107341"/>
            <a:ext cx="1292849"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FAD694E-1042-3353-7E4A-A6636381FD39}"/>
              </a:ext>
            </a:extLst>
          </p:cNvPr>
          <p:cNvCxnSpPr>
            <a:cxnSpLocks/>
          </p:cNvCxnSpPr>
          <p:nvPr/>
        </p:nvCxnSpPr>
        <p:spPr>
          <a:xfrm>
            <a:off x="5549987" y="2140790"/>
            <a:ext cx="1010406"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CE51877-C8A4-E91A-1C60-4BC2C2AD5CA6}"/>
              </a:ext>
            </a:extLst>
          </p:cNvPr>
          <p:cNvCxnSpPr>
            <a:cxnSpLocks/>
          </p:cNvCxnSpPr>
          <p:nvPr/>
        </p:nvCxnSpPr>
        <p:spPr>
          <a:xfrm>
            <a:off x="2005099" y="3354891"/>
            <a:ext cx="1037544"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367F0C0-3E87-3F0C-A835-47FCD2323998}"/>
              </a:ext>
            </a:extLst>
          </p:cNvPr>
          <p:cNvCxnSpPr>
            <a:cxnSpLocks/>
          </p:cNvCxnSpPr>
          <p:nvPr/>
        </p:nvCxnSpPr>
        <p:spPr>
          <a:xfrm>
            <a:off x="5392039" y="3361582"/>
            <a:ext cx="1354536"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53FD04C-AAD4-15E4-9F7A-DB70C318440A}"/>
              </a:ext>
            </a:extLst>
          </p:cNvPr>
          <p:cNvCxnSpPr>
            <a:cxnSpLocks/>
          </p:cNvCxnSpPr>
          <p:nvPr/>
        </p:nvCxnSpPr>
        <p:spPr>
          <a:xfrm>
            <a:off x="5452535" y="4377910"/>
            <a:ext cx="708360"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Picture 19" descr="A yellow square with a number on it&#10;&#10;Description automatically generated">
            <a:extLst>
              <a:ext uri="{FF2B5EF4-FFF2-40B4-BE49-F238E27FC236}">
                <a16:creationId xmlns:a16="http://schemas.microsoft.com/office/drawing/2014/main" id="{DCE39EB1-3B66-46AF-66D4-B4087FA272CA}"/>
              </a:ext>
            </a:extLst>
          </p:cNvPr>
          <p:cNvPicPr>
            <a:picLocks noChangeAspect="1"/>
          </p:cNvPicPr>
          <p:nvPr/>
        </p:nvPicPr>
        <p:blipFill>
          <a:blip r:embed="rId4"/>
          <a:stretch>
            <a:fillRect/>
          </a:stretch>
        </p:blipFill>
        <p:spPr>
          <a:xfrm>
            <a:off x="6160895" y="1283454"/>
            <a:ext cx="1924021" cy="1292112"/>
          </a:xfrm>
          <a:prstGeom prst="rect">
            <a:avLst/>
          </a:prstGeom>
        </p:spPr>
      </p:pic>
      <p:pic>
        <p:nvPicPr>
          <p:cNvPr id="12" name="Picture 11" descr="A blue letter with a hole in the middle&#10;&#10;Description automatically generated">
            <a:extLst>
              <a:ext uri="{FF2B5EF4-FFF2-40B4-BE49-F238E27FC236}">
                <a16:creationId xmlns:a16="http://schemas.microsoft.com/office/drawing/2014/main" id="{0936B720-4D82-B98D-1546-BD37EC0C7380}"/>
              </a:ext>
            </a:extLst>
          </p:cNvPr>
          <p:cNvPicPr>
            <a:picLocks noChangeAspect="1"/>
          </p:cNvPicPr>
          <p:nvPr/>
        </p:nvPicPr>
        <p:blipFill>
          <a:blip r:embed="rId5"/>
          <a:stretch>
            <a:fillRect/>
          </a:stretch>
        </p:blipFill>
        <p:spPr>
          <a:xfrm>
            <a:off x="6525123" y="2716747"/>
            <a:ext cx="744000" cy="838240"/>
          </a:xfrm>
          <a:prstGeom prst="rect">
            <a:avLst/>
          </a:prstGeom>
        </p:spPr>
      </p:pic>
      <p:pic>
        <p:nvPicPr>
          <p:cNvPr id="18" name="Picture 17" descr="A blue square with a hole in the center&#10;&#10;Description automatically generated">
            <a:extLst>
              <a:ext uri="{FF2B5EF4-FFF2-40B4-BE49-F238E27FC236}">
                <a16:creationId xmlns:a16="http://schemas.microsoft.com/office/drawing/2014/main" id="{CCFE606E-AA41-A1F1-B5A3-1B182D90645B}"/>
              </a:ext>
            </a:extLst>
          </p:cNvPr>
          <p:cNvPicPr>
            <a:picLocks noChangeAspect="1"/>
          </p:cNvPicPr>
          <p:nvPr/>
        </p:nvPicPr>
        <p:blipFill>
          <a:blip r:embed="rId6"/>
          <a:stretch>
            <a:fillRect/>
          </a:stretch>
        </p:blipFill>
        <p:spPr>
          <a:xfrm>
            <a:off x="5998850" y="3830133"/>
            <a:ext cx="1676376" cy="1121693"/>
          </a:xfrm>
          <a:prstGeom prst="rect">
            <a:avLst/>
          </a:prstGeom>
        </p:spPr>
      </p:pic>
      <p:pic>
        <p:nvPicPr>
          <p:cNvPr id="8" name="Picture 7" descr="A blue rectangular object with a maze&#10;&#10;Description automatically generated">
            <a:extLst>
              <a:ext uri="{FF2B5EF4-FFF2-40B4-BE49-F238E27FC236}">
                <a16:creationId xmlns:a16="http://schemas.microsoft.com/office/drawing/2014/main" id="{A1BD9232-A5C2-5918-FF10-F72E0EE3A5AD}"/>
              </a:ext>
            </a:extLst>
          </p:cNvPr>
          <p:cNvPicPr>
            <a:picLocks noChangeAspect="1"/>
          </p:cNvPicPr>
          <p:nvPr/>
        </p:nvPicPr>
        <p:blipFill>
          <a:blip r:embed="rId7"/>
          <a:stretch>
            <a:fillRect/>
          </a:stretch>
        </p:blipFill>
        <p:spPr>
          <a:xfrm>
            <a:off x="1145631" y="3001111"/>
            <a:ext cx="1244808" cy="982231"/>
          </a:xfrm>
          <a:prstGeom prst="rect">
            <a:avLst/>
          </a:prstGeom>
        </p:spPr>
      </p:pic>
      <p:pic>
        <p:nvPicPr>
          <p:cNvPr id="10" name="Picture 9" descr="A yellow block with a stick on it&#10;&#10;Description automatically generated">
            <a:extLst>
              <a:ext uri="{FF2B5EF4-FFF2-40B4-BE49-F238E27FC236}">
                <a16:creationId xmlns:a16="http://schemas.microsoft.com/office/drawing/2014/main" id="{9F04449C-BF7E-2464-1C25-4E150A7299C6}"/>
              </a:ext>
            </a:extLst>
          </p:cNvPr>
          <p:cNvPicPr>
            <a:picLocks noChangeAspect="1"/>
          </p:cNvPicPr>
          <p:nvPr/>
        </p:nvPicPr>
        <p:blipFill>
          <a:blip r:embed="rId8"/>
          <a:stretch>
            <a:fillRect/>
          </a:stretch>
        </p:blipFill>
        <p:spPr>
          <a:xfrm>
            <a:off x="616308" y="1778838"/>
            <a:ext cx="913176" cy="925948"/>
          </a:xfrm>
          <a:prstGeom prst="rect">
            <a:avLst/>
          </a:prstGeom>
        </p:spPr>
      </p:pic>
      <p:pic>
        <p:nvPicPr>
          <p:cNvPr id="16" name="Picture 15" descr="A yellow cube with a square top&#10;&#10;Description automatically generated">
            <a:extLst>
              <a:ext uri="{FF2B5EF4-FFF2-40B4-BE49-F238E27FC236}">
                <a16:creationId xmlns:a16="http://schemas.microsoft.com/office/drawing/2014/main" id="{6849BE1F-5C73-06D8-9F8E-9EE1174931AC}"/>
              </a:ext>
            </a:extLst>
          </p:cNvPr>
          <p:cNvPicPr>
            <a:picLocks noChangeAspect="1"/>
          </p:cNvPicPr>
          <p:nvPr/>
        </p:nvPicPr>
        <p:blipFill>
          <a:blip r:embed="rId9"/>
          <a:stretch>
            <a:fillRect/>
          </a:stretch>
        </p:blipFill>
        <p:spPr>
          <a:xfrm>
            <a:off x="1212226" y="807377"/>
            <a:ext cx="913176" cy="904721"/>
          </a:xfrm>
          <a:prstGeom prst="rect">
            <a:avLst/>
          </a:prstGeom>
        </p:spPr>
      </p:pic>
      <p:cxnSp>
        <p:nvCxnSpPr>
          <p:cNvPr id="25" name="Straight Connector 24">
            <a:extLst>
              <a:ext uri="{FF2B5EF4-FFF2-40B4-BE49-F238E27FC236}">
                <a16:creationId xmlns:a16="http://schemas.microsoft.com/office/drawing/2014/main" id="{7F19F3CA-061A-3FDC-1BC6-750689F1A4B9}"/>
              </a:ext>
            </a:extLst>
          </p:cNvPr>
          <p:cNvCxnSpPr>
            <a:cxnSpLocks/>
          </p:cNvCxnSpPr>
          <p:nvPr/>
        </p:nvCxnSpPr>
        <p:spPr>
          <a:xfrm>
            <a:off x="2005099" y="5465045"/>
            <a:ext cx="1037544"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green rectangular object with a hole in it&#10;&#10;Description automatically generated">
            <a:extLst>
              <a:ext uri="{FF2B5EF4-FFF2-40B4-BE49-F238E27FC236}">
                <a16:creationId xmlns:a16="http://schemas.microsoft.com/office/drawing/2014/main" id="{3407BE23-2495-BD89-3394-2694D1E3A1AA}"/>
              </a:ext>
            </a:extLst>
          </p:cNvPr>
          <p:cNvPicPr>
            <a:picLocks noChangeAspect="1"/>
          </p:cNvPicPr>
          <p:nvPr/>
        </p:nvPicPr>
        <p:blipFill>
          <a:blip r:embed="rId10"/>
          <a:stretch>
            <a:fillRect/>
          </a:stretch>
        </p:blipFill>
        <p:spPr>
          <a:xfrm>
            <a:off x="990314" y="5122664"/>
            <a:ext cx="1400125" cy="1037904"/>
          </a:xfrm>
          <a:prstGeom prst="rect">
            <a:avLst/>
          </a:prstGeom>
        </p:spPr>
      </p:pic>
      <p:cxnSp>
        <p:nvCxnSpPr>
          <p:cNvPr id="27" name="Straight Connector 26">
            <a:extLst>
              <a:ext uri="{FF2B5EF4-FFF2-40B4-BE49-F238E27FC236}">
                <a16:creationId xmlns:a16="http://schemas.microsoft.com/office/drawing/2014/main" id="{913A06B3-8896-0A87-D4D2-85AB5751AE5B}"/>
              </a:ext>
            </a:extLst>
          </p:cNvPr>
          <p:cNvCxnSpPr>
            <a:cxnSpLocks/>
          </p:cNvCxnSpPr>
          <p:nvPr/>
        </p:nvCxnSpPr>
        <p:spPr>
          <a:xfrm>
            <a:off x="5233182" y="5896863"/>
            <a:ext cx="1327211"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descr="A green puzzle with a hole in the middle&#10;&#10;Description automatically generated">
            <a:extLst>
              <a:ext uri="{FF2B5EF4-FFF2-40B4-BE49-F238E27FC236}">
                <a16:creationId xmlns:a16="http://schemas.microsoft.com/office/drawing/2014/main" id="{13F4F1E3-C364-DC7D-2652-51F50BD9789E}"/>
              </a:ext>
            </a:extLst>
          </p:cNvPr>
          <p:cNvPicPr>
            <a:picLocks noChangeAspect="1"/>
          </p:cNvPicPr>
          <p:nvPr/>
        </p:nvPicPr>
        <p:blipFill>
          <a:blip r:embed="rId11"/>
          <a:stretch>
            <a:fillRect/>
          </a:stretch>
        </p:blipFill>
        <p:spPr>
          <a:xfrm>
            <a:off x="6166842" y="5397482"/>
            <a:ext cx="1159465" cy="914890"/>
          </a:xfrm>
          <a:prstGeom prst="rect">
            <a:avLst/>
          </a:prstGeom>
        </p:spPr>
      </p:pic>
    </p:spTree>
    <p:extLst>
      <p:ext uri="{BB962C8B-B14F-4D97-AF65-F5344CB8AC3E}">
        <p14:creationId xmlns:p14="http://schemas.microsoft.com/office/powerpoint/2010/main" val="2891665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D2F2A937-DAAB-25BF-17AA-92A9DEEEBD5E}"/>
              </a:ext>
            </a:extLst>
          </p:cNvPr>
          <p:cNvGrpSpPr/>
          <p:nvPr/>
        </p:nvGrpSpPr>
        <p:grpSpPr>
          <a:xfrm>
            <a:off x="8991600" y="5894131"/>
            <a:ext cx="3283680" cy="523220"/>
            <a:chOff x="8991600" y="6035646"/>
            <a:chExt cx="3283680" cy="523220"/>
          </a:xfrm>
        </p:grpSpPr>
        <p:sp>
          <p:nvSpPr>
            <p:cNvPr id="19" name="TextBox 18">
              <a:extLst>
                <a:ext uri="{FF2B5EF4-FFF2-40B4-BE49-F238E27FC236}">
                  <a16:creationId xmlns:a16="http://schemas.microsoft.com/office/drawing/2014/main" id="{72722FCB-C83C-F364-F67A-406421286ED6}"/>
                </a:ext>
              </a:extLst>
            </p:cNvPr>
            <p:cNvSpPr txBox="1"/>
            <p:nvPr/>
          </p:nvSpPr>
          <p:spPr>
            <a:xfrm>
              <a:off x="9394829" y="6035646"/>
              <a:ext cx="2880451" cy="523220"/>
            </a:xfrm>
            <a:prstGeom prst="rect">
              <a:avLst/>
            </a:prstGeom>
            <a:noFill/>
          </p:spPr>
          <p:txBody>
            <a:bodyPr wrap="square" lIns="91440" tIns="45720" rIns="91440" bIns="45720" rtlCol="0" anchor="t">
              <a:spAutoFit/>
            </a:bodyPr>
            <a:lstStyle/>
            <a:p>
              <a:pPr marL="342900" indent="-342900">
                <a:buAutoNum type="arabicPeriod"/>
              </a:pPr>
              <a:r>
                <a:rPr lang="nl-NL" sz="1400" dirty="0">
                  <a:latin typeface="General Sans Medium"/>
                </a:rPr>
                <a:t>Standaarden structureren/'vormen' de data</a:t>
              </a:r>
            </a:p>
          </p:txBody>
        </p:sp>
        <p:cxnSp>
          <p:nvCxnSpPr>
            <p:cNvPr id="22" name="Straight Connector 21">
              <a:extLst>
                <a:ext uri="{FF2B5EF4-FFF2-40B4-BE49-F238E27FC236}">
                  <a16:creationId xmlns:a16="http://schemas.microsoft.com/office/drawing/2014/main" id="{1A6CC5E4-E1EF-BE18-16A9-D0EC89AC46F1}"/>
                </a:ext>
              </a:extLst>
            </p:cNvPr>
            <p:cNvCxnSpPr>
              <a:cxnSpLocks/>
            </p:cNvCxnSpPr>
            <p:nvPr/>
          </p:nvCxnSpPr>
          <p:spPr>
            <a:xfrm>
              <a:off x="8991600" y="6176963"/>
              <a:ext cx="390939"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Tijdelijke aanduiding voor inhoud 2">
            <a:extLst>
              <a:ext uri="{FF2B5EF4-FFF2-40B4-BE49-F238E27FC236}">
                <a16:creationId xmlns:a16="http://schemas.microsoft.com/office/drawing/2014/main" id="{3B321BEE-239A-DA4D-A938-CBB413A3815E}"/>
              </a:ext>
            </a:extLst>
          </p:cNvPr>
          <p:cNvSpPr>
            <a:spLocks noGrp="1"/>
          </p:cNvSpPr>
          <p:nvPr>
            <p:ph idx="1"/>
          </p:nvPr>
        </p:nvSpPr>
        <p:spPr>
          <a:xfrm>
            <a:off x="838200" y="1825625"/>
            <a:ext cx="3932583" cy="4351338"/>
          </a:xfrm>
        </p:spPr>
        <p:txBody>
          <a:bodyPr vert="horz" lIns="91440" tIns="45720" rIns="91440" bIns="45720" rtlCol="0" anchor="t">
            <a:normAutofit/>
          </a:bodyPr>
          <a:lstStyle/>
          <a:p>
            <a:r>
              <a:rPr lang="nl-NL" sz="1600" dirty="0">
                <a:latin typeface="General Sans"/>
                <a:ea typeface="+mn-lt"/>
                <a:cs typeface="+mn-lt"/>
              </a:rPr>
              <a:t>We bedoelen niet de ‘brede definitie’: de overeenkomst over hoe te werken aan informatiebeveiliging (ISO 27001) is breed en heeft voornamelijk invloed op de zakelijke laag.</a:t>
            </a:r>
            <a:endParaRPr lang="nl-NL" sz="1600" dirty="0">
              <a:latin typeface="General Sans"/>
              <a:ea typeface="Calibri"/>
              <a:cs typeface="Calibri"/>
            </a:endParaRPr>
          </a:p>
          <a:p>
            <a:r>
              <a:rPr lang="nl-NL" sz="1600" dirty="0">
                <a:latin typeface="General Sans"/>
                <a:ea typeface="+mn-lt"/>
                <a:cs typeface="Calibri"/>
              </a:rPr>
              <a:t>De groene laag gaat over technologie en de data standaarden.</a:t>
            </a:r>
            <a:endParaRPr lang="en-US" sz="1600" dirty="0">
              <a:latin typeface="General Sans"/>
              <a:ea typeface="Calibri"/>
              <a:cs typeface="Calibri"/>
            </a:endParaRPr>
          </a:p>
          <a:p>
            <a:r>
              <a:rPr lang="nl-NL" sz="1600" dirty="0">
                <a:latin typeface="General Sans"/>
                <a:ea typeface="+mn-lt"/>
                <a:cs typeface="+mn-lt"/>
              </a:rPr>
              <a:t>Standaarden zijn onderdeel van de IT-visie, maar niet gebaseerd op die visie. De IT-visie is afgeleid van of weerspiegelt de organisatievisie en –doelen. </a:t>
            </a:r>
            <a:endParaRPr lang="en-US" sz="1600" dirty="0">
              <a:latin typeface="General Sans"/>
              <a:ea typeface="+mn-lt"/>
              <a:cs typeface="+mn-lt"/>
            </a:endParaRPr>
          </a:p>
          <a:p>
            <a:r>
              <a:rPr lang="nl-NL" sz="1600" dirty="0">
                <a:latin typeface="General Sans"/>
                <a:ea typeface="+mn-lt"/>
                <a:cs typeface="+mn-lt"/>
              </a:rPr>
              <a:t>Een vastgestelde norm of vereiste met betrekking tot technische systemen en protocollen die compatibiliteit, interoperabiliteit en kwaliteit waarborgen tussen verschillende digitale platforms, software en apparaten.</a:t>
            </a:r>
            <a:endParaRPr lang="nl-NL" dirty="0"/>
          </a:p>
        </p:txBody>
      </p:sp>
      <p:sp>
        <p:nvSpPr>
          <p:cNvPr id="5" name="TextBox 4">
            <a:extLst>
              <a:ext uri="{FF2B5EF4-FFF2-40B4-BE49-F238E27FC236}">
                <a16:creationId xmlns:a16="http://schemas.microsoft.com/office/drawing/2014/main" id="{5EA56D83-3541-BCED-9726-815200FBF4A1}"/>
              </a:ext>
            </a:extLst>
          </p:cNvPr>
          <p:cNvSpPr txBox="1"/>
          <p:nvPr/>
        </p:nvSpPr>
        <p:spPr>
          <a:xfrm>
            <a:off x="570620" y="494273"/>
            <a:ext cx="3143956" cy="830997"/>
          </a:xfrm>
          <a:prstGeom prst="rect">
            <a:avLst/>
          </a:prstGeom>
          <a:noFill/>
        </p:spPr>
        <p:txBody>
          <a:bodyPr wrap="square" lIns="91440" tIns="45720" rIns="91440" bIns="45720" rtlCol="0" anchor="t">
            <a:spAutoFit/>
          </a:bodyPr>
          <a:lstStyle/>
          <a:p>
            <a:r>
              <a:rPr lang="en-GB" sz="2400" b="1" dirty="0">
                <a:solidFill>
                  <a:srgbClr val="000000"/>
                </a:solidFill>
                <a:latin typeface="General Sans Semibold"/>
              </a:rPr>
              <a:t>Wat bedoelen we met </a:t>
            </a:r>
            <a:r>
              <a:rPr lang="en-GB" sz="2400" b="1" dirty="0" err="1">
                <a:solidFill>
                  <a:srgbClr val="000000"/>
                </a:solidFill>
                <a:latin typeface="General Sans Semibold"/>
              </a:rPr>
              <a:t>een</a:t>
            </a:r>
            <a:r>
              <a:rPr lang="en-GB" sz="2400" b="1" dirty="0">
                <a:solidFill>
                  <a:srgbClr val="000000"/>
                </a:solidFill>
                <a:latin typeface="General Sans Semibold"/>
              </a:rPr>
              <a:t> </a:t>
            </a:r>
            <a:r>
              <a:rPr lang="en-GB" sz="2400" b="1" dirty="0" err="1">
                <a:solidFill>
                  <a:srgbClr val="000000"/>
                </a:solidFill>
                <a:latin typeface="General Sans Semibold"/>
              </a:rPr>
              <a:t>standaard</a:t>
            </a:r>
            <a:r>
              <a:rPr lang="en-GB" sz="2400" b="1" dirty="0">
                <a:solidFill>
                  <a:srgbClr val="000000"/>
                </a:solidFill>
                <a:latin typeface="General Sans Semibold"/>
              </a:rPr>
              <a:t>?</a:t>
            </a:r>
            <a:endParaRPr lang="en-GB" sz="2400" b="1" dirty="0">
              <a:latin typeface="General Sans Semibold"/>
            </a:endParaRPr>
          </a:p>
        </p:txBody>
      </p:sp>
      <p:grpSp>
        <p:nvGrpSpPr>
          <p:cNvPr id="49" name="Group 48">
            <a:extLst>
              <a:ext uri="{FF2B5EF4-FFF2-40B4-BE49-F238E27FC236}">
                <a16:creationId xmlns:a16="http://schemas.microsoft.com/office/drawing/2014/main" id="{523A5CC6-7D7A-D012-6C9F-E8399B28EAAD}"/>
              </a:ext>
            </a:extLst>
          </p:cNvPr>
          <p:cNvGrpSpPr/>
          <p:nvPr/>
        </p:nvGrpSpPr>
        <p:grpSpPr>
          <a:xfrm>
            <a:off x="7885043" y="4936677"/>
            <a:ext cx="4107560" cy="307777"/>
            <a:chOff x="7885043" y="4936677"/>
            <a:chExt cx="4107560" cy="307777"/>
          </a:xfrm>
        </p:grpSpPr>
        <p:sp>
          <p:nvSpPr>
            <p:cNvPr id="31" name="TextBox 30">
              <a:extLst>
                <a:ext uri="{FF2B5EF4-FFF2-40B4-BE49-F238E27FC236}">
                  <a16:creationId xmlns:a16="http://schemas.microsoft.com/office/drawing/2014/main" id="{F42C3AC3-7455-135D-6C5D-A47283C1B184}"/>
                </a:ext>
              </a:extLst>
            </p:cNvPr>
            <p:cNvSpPr txBox="1"/>
            <p:nvPr/>
          </p:nvSpPr>
          <p:spPr>
            <a:xfrm>
              <a:off x="9382539" y="4936677"/>
              <a:ext cx="2610064" cy="307777"/>
            </a:xfrm>
            <a:prstGeom prst="rect">
              <a:avLst/>
            </a:prstGeom>
            <a:noFill/>
          </p:spPr>
          <p:txBody>
            <a:bodyPr wrap="square" lIns="91440" tIns="45720" rIns="91440" bIns="45720" rtlCol="0" anchor="t">
              <a:spAutoFit/>
            </a:bodyPr>
            <a:lstStyle/>
            <a:p>
              <a:pPr marL="342900" indent="-342900">
                <a:buFont typeface="+mj-lt"/>
                <a:buAutoNum type="arabicPeriod" startAt="3"/>
              </a:pPr>
              <a:r>
                <a:rPr lang="nl-NL" sz="1400" dirty="0">
                  <a:latin typeface="General Sans Medium"/>
                </a:rPr>
                <a:t>Databron</a:t>
              </a:r>
              <a:endParaRPr lang="nl-NL" dirty="0"/>
            </a:p>
          </p:txBody>
        </p:sp>
        <p:cxnSp>
          <p:nvCxnSpPr>
            <p:cNvPr id="32" name="Straight Connector 31">
              <a:extLst>
                <a:ext uri="{FF2B5EF4-FFF2-40B4-BE49-F238E27FC236}">
                  <a16:creationId xmlns:a16="http://schemas.microsoft.com/office/drawing/2014/main" id="{B25B623D-8148-DC4D-4B43-925CA2CD4DCE}"/>
                </a:ext>
              </a:extLst>
            </p:cNvPr>
            <p:cNvCxnSpPr>
              <a:cxnSpLocks/>
            </p:cNvCxnSpPr>
            <p:nvPr/>
          </p:nvCxnSpPr>
          <p:spPr>
            <a:xfrm>
              <a:off x="7885043" y="5090285"/>
              <a:ext cx="149749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F9DDCFF8-1FDD-8972-E3BB-37C8ED0B8AE2}"/>
              </a:ext>
            </a:extLst>
          </p:cNvPr>
          <p:cNvGrpSpPr/>
          <p:nvPr/>
        </p:nvGrpSpPr>
        <p:grpSpPr>
          <a:xfrm>
            <a:off x="7633252" y="3492190"/>
            <a:ext cx="4359351" cy="523220"/>
            <a:chOff x="7633252" y="3492190"/>
            <a:chExt cx="4359351" cy="523220"/>
          </a:xfrm>
        </p:grpSpPr>
        <p:sp>
          <p:nvSpPr>
            <p:cNvPr id="33" name="TextBox 32">
              <a:extLst>
                <a:ext uri="{FF2B5EF4-FFF2-40B4-BE49-F238E27FC236}">
                  <a16:creationId xmlns:a16="http://schemas.microsoft.com/office/drawing/2014/main" id="{6178F013-FA11-22BB-C451-7F9E843DE36B}"/>
                </a:ext>
              </a:extLst>
            </p:cNvPr>
            <p:cNvSpPr txBox="1"/>
            <p:nvPr/>
          </p:nvSpPr>
          <p:spPr>
            <a:xfrm>
              <a:off x="9382539" y="3492190"/>
              <a:ext cx="2610064" cy="523220"/>
            </a:xfrm>
            <a:prstGeom prst="rect">
              <a:avLst/>
            </a:prstGeom>
            <a:noFill/>
          </p:spPr>
          <p:txBody>
            <a:bodyPr wrap="square" lIns="91440" tIns="45720" rIns="91440" bIns="45720" rtlCol="0" anchor="t">
              <a:spAutoFit/>
            </a:bodyPr>
            <a:lstStyle/>
            <a:p>
              <a:pPr marL="342900" indent="-342900">
                <a:buFont typeface="+mj-lt"/>
                <a:buAutoNum type="arabicPeriod" startAt="4"/>
              </a:pPr>
              <a:r>
                <a:rPr lang="nl-NL" sz="1400" dirty="0">
                  <a:latin typeface="General Sans Medium"/>
                </a:rPr>
                <a:t>Data kan door de infrastructuur bewegen </a:t>
              </a:r>
              <a:endParaRPr lang="nl-NL" sz="1400" dirty="0">
                <a:latin typeface="General Sans Medium" pitchFamily="2" charset="77"/>
              </a:endParaRPr>
            </a:p>
          </p:txBody>
        </p:sp>
        <p:cxnSp>
          <p:nvCxnSpPr>
            <p:cNvPr id="34" name="Straight Connector 33">
              <a:extLst>
                <a:ext uri="{FF2B5EF4-FFF2-40B4-BE49-F238E27FC236}">
                  <a16:creationId xmlns:a16="http://schemas.microsoft.com/office/drawing/2014/main" id="{FDE69B67-265C-FC34-B4CD-265A08E75EDD}"/>
                </a:ext>
              </a:extLst>
            </p:cNvPr>
            <p:cNvCxnSpPr>
              <a:cxnSpLocks/>
            </p:cNvCxnSpPr>
            <p:nvPr/>
          </p:nvCxnSpPr>
          <p:spPr>
            <a:xfrm>
              <a:off x="7633252" y="3645798"/>
              <a:ext cx="174928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4E33845C-F388-E46F-3C49-56F9CFA1D80B}"/>
              </a:ext>
            </a:extLst>
          </p:cNvPr>
          <p:cNvGrpSpPr/>
          <p:nvPr/>
        </p:nvGrpSpPr>
        <p:grpSpPr>
          <a:xfrm>
            <a:off x="8163339" y="2100712"/>
            <a:ext cx="3829264" cy="523220"/>
            <a:chOff x="8163339" y="2100712"/>
            <a:chExt cx="3829264" cy="523220"/>
          </a:xfrm>
        </p:grpSpPr>
        <p:sp>
          <p:nvSpPr>
            <p:cNvPr id="36" name="TextBox 35">
              <a:extLst>
                <a:ext uri="{FF2B5EF4-FFF2-40B4-BE49-F238E27FC236}">
                  <a16:creationId xmlns:a16="http://schemas.microsoft.com/office/drawing/2014/main" id="{CBC383AC-E819-1AE4-A833-B431D78FFFCF}"/>
                </a:ext>
              </a:extLst>
            </p:cNvPr>
            <p:cNvSpPr txBox="1"/>
            <p:nvPr/>
          </p:nvSpPr>
          <p:spPr>
            <a:xfrm>
              <a:off x="9382539" y="2100712"/>
              <a:ext cx="2610064" cy="523220"/>
            </a:xfrm>
            <a:prstGeom prst="rect">
              <a:avLst/>
            </a:prstGeom>
            <a:noFill/>
          </p:spPr>
          <p:txBody>
            <a:bodyPr wrap="square" lIns="91440" tIns="45720" rIns="91440" bIns="45720" rtlCol="0" anchor="t">
              <a:spAutoFit/>
            </a:bodyPr>
            <a:lstStyle/>
            <a:p>
              <a:r>
                <a:rPr lang="nl-NL" sz="1400" dirty="0">
                  <a:latin typeface="General Sans Medium"/>
                </a:rPr>
                <a:t>5. ....door de organisatieprocessen,…</a:t>
              </a:r>
              <a:endParaRPr lang="nl-NL" dirty="0">
                <a:cs typeface="Calibri" panose="020F0502020204030204"/>
              </a:endParaRPr>
            </a:p>
          </p:txBody>
        </p:sp>
        <p:cxnSp>
          <p:nvCxnSpPr>
            <p:cNvPr id="37" name="Straight Connector 36">
              <a:extLst>
                <a:ext uri="{FF2B5EF4-FFF2-40B4-BE49-F238E27FC236}">
                  <a16:creationId xmlns:a16="http://schemas.microsoft.com/office/drawing/2014/main" id="{F1447619-694D-65FD-BFC9-FA9AFB9186DF}"/>
                </a:ext>
              </a:extLst>
            </p:cNvPr>
            <p:cNvCxnSpPr>
              <a:cxnSpLocks/>
            </p:cNvCxnSpPr>
            <p:nvPr/>
          </p:nvCxnSpPr>
          <p:spPr>
            <a:xfrm>
              <a:off x="8163339" y="2254320"/>
              <a:ext cx="12192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4E38BE8A-BAE6-DA8E-F26E-C176BEAC6847}"/>
              </a:ext>
            </a:extLst>
          </p:cNvPr>
          <p:cNvGrpSpPr/>
          <p:nvPr/>
        </p:nvGrpSpPr>
        <p:grpSpPr>
          <a:xfrm>
            <a:off x="8335617" y="1557387"/>
            <a:ext cx="3656986" cy="307777"/>
            <a:chOff x="8335617" y="1557387"/>
            <a:chExt cx="3656986" cy="307777"/>
          </a:xfrm>
        </p:grpSpPr>
        <p:sp>
          <p:nvSpPr>
            <p:cNvPr id="39" name="TextBox 38">
              <a:extLst>
                <a:ext uri="{FF2B5EF4-FFF2-40B4-BE49-F238E27FC236}">
                  <a16:creationId xmlns:a16="http://schemas.microsoft.com/office/drawing/2014/main" id="{B5A5393E-B4A3-021F-7341-3BB56F2F5686}"/>
                </a:ext>
              </a:extLst>
            </p:cNvPr>
            <p:cNvSpPr txBox="1"/>
            <p:nvPr/>
          </p:nvSpPr>
          <p:spPr>
            <a:xfrm>
              <a:off x="9382539" y="1557387"/>
              <a:ext cx="2610064" cy="307777"/>
            </a:xfrm>
            <a:prstGeom prst="rect">
              <a:avLst/>
            </a:prstGeom>
            <a:noFill/>
          </p:spPr>
          <p:txBody>
            <a:bodyPr wrap="square" lIns="91440" tIns="45720" rIns="91440" bIns="45720" rtlCol="0" anchor="t">
              <a:spAutoFit/>
            </a:bodyPr>
            <a:lstStyle/>
            <a:p>
              <a:r>
                <a:rPr lang="nl-NL" sz="1400" dirty="0">
                  <a:latin typeface="General Sans Medium"/>
                </a:rPr>
                <a:t>6. … naar de applicatie …</a:t>
              </a:r>
              <a:endParaRPr lang="nl-NL" dirty="0">
                <a:cs typeface="Calibri" panose="020F0502020204030204"/>
              </a:endParaRPr>
            </a:p>
          </p:txBody>
        </p:sp>
        <p:cxnSp>
          <p:nvCxnSpPr>
            <p:cNvPr id="40" name="Straight Connector 39">
              <a:extLst>
                <a:ext uri="{FF2B5EF4-FFF2-40B4-BE49-F238E27FC236}">
                  <a16:creationId xmlns:a16="http://schemas.microsoft.com/office/drawing/2014/main" id="{D891DFAC-634A-C4AF-D40E-C23870AAA65E}"/>
                </a:ext>
              </a:extLst>
            </p:cNvPr>
            <p:cNvCxnSpPr>
              <a:cxnSpLocks/>
            </p:cNvCxnSpPr>
            <p:nvPr/>
          </p:nvCxnSpPr>
          <p:spPr>
            <a:xfrm>
              <a:off x="8335617" y="1710980"/>
              <a:ext cx="104692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D267F968-9C7C-5D35-18E1-757959F1E2E2}"/>
              </a:ext>
            </a:extLst>
          </p:cNvPr>
          <p:cNvGrpSpPr/>
          <p:nvPr/>
        </p:nvGrpSpPr>
        <p:grpSpPr>
          <a:xfrm>
            <a:off x="7394713" y="735752"/>
            <a:ext cx="4597890" cy="523220"/>
            <a:chOff x="7394713" y="735752"/>
            <a:chExt cx="4597890" cy="523220"/>
          </a:xfrm>
        </p:grpSpPr>
        <p:sp>
          <p:nvSpPr>
            <p:cNvPr id="42" name="TextBox 41">
              <a:extLst>
                <a:ext uri="{FF2B5EF4-FFF2-40B4-BE49-F238E27FC236}">
                  <a16:creationId xmlns:a16="http://schemas.microsoft.com/office/drawing/2014/main" id="{6F90D453-70AF-5C62-8677-C5CC322A88F5}"/>
                </a:ext>
              </a:extLst>
            </p:cNvPr>
            <p:cNvSpPr txBox="1"/>
            <p:nvPr/>
          </p:nvSpPr>
          <p:spPr>
            <a:xfrm>
              <a:off x="9382539" y="735752"/>
              <a:ext cx="2610064" cy="523220"/>
            </a:xfrm>
            <a:prstGeom prst="rect">
              <a:avLst/>
            </a:prstGeom>
            <a:noFill/>
          </p:spPr>
          <p:txBody>
            <a:bodyPr wrap="square" lIns="91440" tIns="45720" rIns="91440" bIns="45720" rtlCol="0" anchor="t">
              <a:spAutoFit/>
            </a:bodyPr>
            <a:lstStyle/>
            <a:p>
              <a:r>
                <a:rPr lang="nl-NL" sz="1400" dirty="0">
                  <a:latin typeface="General Sans Medium"/>
                  <a:cs typeface="Calibri" panose="020F0502020204030204"/>
                </a:rPr>
                <a:t>7. … en komt uiteindelijk aan bij de lerende/instelling?</a:t>
              </a:r>
              <a:endParaRPr lang="nl-NL" dirty="0"/>
            </a:p>
          </p:txBody>
        </p:sp>
        <p:cxnSp>
          <p:nvCxnSpPr>
            <p:cNvPr id="43" name="Straight Connector 42">
              <a:extLst>
                <a:ext uri="{FF2B5EF4-FFF2-40B4-BE49-F238E27FC236}">
                  <a16:creationId xmlns:a16="http://schemas.microsoft.com/office/drawing/2014/main" id="{AD9DD45B-A054-E4C1-94B3-96B3351C262D}"/>
                </a:ext>
              </a:extLst>
            </p:cNvPr>
            <p:cNvCxnSpPr>
              <a:cxnSpLocks/>
            </p:cNvCxnSpPr>
            <p:nvPr/>
          </p:nvCxnSpPr>
          <p:spPr>
            <a:xfrm>
              <a:off x="7394713" y="889345"/>
              <a:ext cx="198782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BADF9AAB-E5E0-7617-101D-1373307A0E2C}"/>
              </a:ext>
            </a:extLst>
          </p:cNvPr>
          <p:cNvGrpSpPr/>
          <p:nvPr/>
        </p:nvGrpSpPr>
        <p:grpSpPr>
          <a:xfrm>
            <a:off x="8163339" y="5586034"/>
            <a:ext cx="3829264" cy="307777"/>
            <a:chOff x="8163339" y="4936677"/>
            <a:chExt cx="3829264" cy="307777"/>
          </a:xfrm>
        </p:grpSpPr>
        <p:sp>
          <p:nvSpPr>
            <p:cNvPr id="7" name="TextBox 6">
              <a:extLst>
                <a:ext uri="{FF2B5EF4-FFF2-40B4-BE49-F238E27FC236}">
                  <a16:creationId xmlns:a16="http://schemas.microsoft.com/office/drawing/2014/main" id="{9D477CB2-7EE6-C9B1-4A83-CE6E18357192}"/>
                </a:ext>
              </a:extLst>
            </p:cNvPr>
            <p:cNvSpPr txBox="1"/>
            <p:nvPr/>
          </p:nvSpPr>
          <p:spPr>
            <a:xfrm>
              <a:off x="9382539" y="4936677"/>
              <a:ext cx="2610064" cy="307777"/>
            </a:xfrm>
            <a:prstGeom prst="rect">
              <a:avLst/>
            </a:prstGeom>
            <a:noFill/>
          </p:spPr>
          <p:txBody>
            <a:bodyPr wrap="square" lIns="91440" tIns="45720" rIns="91440" bIns="45720" rtlCol="0" anchor="t">
              <a:spAutoFit/>
            </a:bodyPr>
            <a:lstStyle/>
            <a:p>
              <a:pPr marL="342900" indent="-342900">
                <a:buFont typeface="+mj-lt"/>
                <a:buAutoNum type="arabicPeriod" startAt="2"/>
              </a:pPr>
              <a:r>
                <a:rPr lang="nl-NL" sz="1400" dirty="0">
                  <a:latin typeface="General Sans Medium"/>
                </a:rPr>
                <a:t>Datadrager</a:t>
              </a:r>
            </a:p>
          </p:txBody>
        </p:sp>
        <p:cxnSp>
          <p:nvCxnSpPr>
            <p:cNvPr id="8" name="Straight Connector 7">
              <a:extLst>
                <a:ext uri="{FF2B5EF4-FFF2-40B4-BE49-F238E27FC236}">
                  <a16:creationId xmlns:a16="http://schemas.microsoft.com/office/drawing/2014/main" id="{AA3D6445-CF9A-14F3-A8D3-4C894182F75D}"/>
                </a:ext>
              </a:extLst>
            </p:cNvPr>
            <p:cNvCxnSpPr>
              <a:cxnSpLocks/>
            </p:cNvCxnSpPr>
            <p:nvPr/>
          </p:nvCxnSpPr>
          <p:spPr>
            <a:xfrm>
              <a:off x="8163339" y="5090285"/>
              <a:ext cx="12192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0" name="Picture 9">
            <a:extLst>
              <a:ext uri="{FF2B5EF4-FFF2-40B4-BE49-F238E27FC236}">
                <a16:creationId xmlns:a16="http://schemas.microsoft.com/office/drawing/2014/main" id="{ACED151A-9384-BA4B-30E2-B0ABDCE0FA3A}"/>
              </a:ext>
            </a:extLst>
          </p:cNvPr>
          <p:cNvPicPr>
            <a:picLocks noChangeAspect="1"/>
          </p:cNvPicPr>
          <p:nvPr/>
        </p:nvPicPr>
        <p:blipFill>
          <a:blip r:embed="rId3"/>
          <a:stretch>
            <a:fillRect/>
          </a:stretch>
        </p:blipFill>
        <p:spPr>
          <a:xfrm>
            <a:off x="4958490" y="484351"/>
            <a:ext cx="4898181" cy="6302652"/>
          </a:xfrm>
          <a:prstGeom prst="rect">
            <a:avLst/>
          </a:prstGeom>
        </p:spPr>
      </p:pic>
    </p:spTree>
    <p:extLst>
      <p:ext uri="{BB962C8B-B14F-4D97-AF65-F5344CB8AC3E}">
        <p14:creationId xmlns:p14="http://schemas.microsoft.com/office/powerpoint/2010/main" val="32565552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EA56D83-3541-BCED-9726-815200FBF4A1}"/>
              </a:ext>
            </a:extLst>
          </p:cNvPr>
          <p:cNvSpPr txBox="1"/>
          <p:nvPr/>
        </p:nvSpPr>
        <p:spPr>
          <a:xfrm>
            <a:off x="570620" y="494273"/>
            <a:ext cx="2959602" cy="830997"/>
          </a:xfrm>
          <a:prstGeom prst="rect">
            <a:avLst/>
          </a:prstGeom>
          <a:noFill/>
        </p:spPr>
        <p:txBody>
          <a:bodyPr wrap="square" lIns="91440" tIns="45720" rIns="91440" bIns="45720" rtlCol="0" anchor="t">
            <a:spAutoFit/>
          </a:bodyPr>
          <a:lstStyle/>
          <a:p>
            <a:r>
              <a:rPr lang="en-GB" sz="2400" b="1" dirty="0" err="1">
                <a:solidFill>
                  <a:srgbClr val="000000"/>
                </a:solidFill>
                <a:latin typeface="General Sans Semibold"/>
              </a:rPr>
              <a:t>Verschillende</a:t>
            </a:r>
            <a:r>
              <a:rPr lang="en-GB" sz="2400" b="1" dirty="0">
                <a:solidFill>
                  <a:srgbClr val="000000"/>
                </a:solidFill>
                <a:latin typeface="General Sans Semibold"/>
              </a:rPr>
              <a:t> </a:t>
            </a:r>
            <a:r>
              <a:rPr lang="en-GB" sz="2400" b="1" dirty="0" err="1">
                <a:solidFill>
                  <a:srgbClr val="000000"/>
                </a:solidFill>
                <a:latin typeface="General Sans Semibold"/>
              </a:rPr>
              <a:t>standaarden</a:t>
            </a:r>
            <a:endParaRPr lang="en-GB" sz="2400" b="1" u="none" strike="noStrike" dirty="0" err="1">
              <a:solidFill>
                <a:srgbClr val="000000"/>
              </a:solidFill>
              <a:effectLst/>
              <a:latin typeface="General Sans Semibold"/>
            </a:endParaRPr>
          </a:p>
        </p:txBody>
      </p:sp>
      <p:sp>
        <p:nvSpPr>
          <p:cNvPr id="8" name="TextBox 7">
            <a:extLst>
              <a:ext uri="{FF2B5EF4-FFF2-40B4-BE49-F238E27FC236}">
                <a16:creationId xmlns:a16="http://schemas.microsoft.com/office/drawing/2014/main" id="{93839606-15D3-57F1-7F0A-8B13F3437DAB}"/>
              </a:ext>
            </a:extLst>
          </p:cNvPr>
          <p:cNvSpPr txBox="1"/>
          <p:nvPr/>
        </p:nvSpPr>
        <p:spPr>
          <a:xfrm>
            <a:off x="3513367" y="1931250"/>
            <a:ext cx="2610064" cy="923330"/>
          </a:xfrm>
          <a:prstGeom prst="rect">
            <a:avLst/>
          </a:prstGeom>
          <a:noFill/>
        </p:spPr>
        <p:txBody>
          <a:bodyPr wrap="square" lIns="91440" tIns="45720" rIns="91440" bIns="45720" rtlCol="0" anchor="t">
            <a:spAutoFit/>
          </a:bodyPr>
          <a:lstStyle/>
          <a:p>
            <a:r>
              <a:rPr lang="nl-NL" sz="1400" dirty="0">
                <a:latin typeface="General Sans Medium"/>
              </a:rPr>
              <a:t>Een ‘Organisatie &amp; proces standaard</a:t>
            </a:r>
            <a:endParaRPr lang="nl-NL" sz="1400" dirty="0">
              <a:latin typeface="General Sans Medium" pitchFamily="2" charset="77"/>
            </a:endParaRPr>
          </a:p>
          <a:p>
            <a:r>
              <a:rPr lang="nl-NL" sz="1200" i="1" dirty="0">
                <a:latin typeface="General Sans"/>
              </a:rPr>
              <a:t>Bijvoorbeeld […] </a:t>
            </a:r>
            <a:endParaRPr lang="en-US" dirty="0"/>
          </a:p>
          <a:p>
            <a:endParaRPr lang="nl-NL" sz="1400" dirty="0">
              <a:latin typeface="General Sans Medium"/>
            </a:endParaRPr>
          </a:p>
        </p:txBody>
      </p:sp>
      <p:sp>
        <p:nvSpPr>
          <p:cNvPr id="11" name="TextBox 10">
            <a:extLst>
              <a:ext uri="{FF2B5EF4-FFF2-40B4-BE49-F238E27FC236}">
                <a16:creationId xmlns:a16="http://schemas.microsoft.com/office/drawing/2014/main" id="{9B83E869-197F-9910-8EDE-D2E06D9EA2A4}"/>
              </a:ext>
            </a:extLst>
          </p:cNvPr>
          <p:cNvSpPr txBox="1"/>
          <p:nvPr/>
        </p:nvSpPr>
        <p:spPr>
          <a:xfrm>
            <a:off x="9120270" y="1931250"/>
            <a:ext cx="2610064" cy="707886"/>
          </a:xfrm>
          <a:prstGeom prst="rect">
            <a:avLst/>
          </a:prstGeom>
          <a:noFill/>
        </p:spPr>
        <p:txBody>
          <a:bodyPr wrap="square" lIns="91440" tIns="45720" rIns="91440" bIns="45720" rtlCol="0" anchor="t">
            <a:spAutoFit/>
          </a:bodyPr>
          <a:lstStyle/>
          <a:p>
            <a:r>
              <a:rPr lang="nl-NL" sz="1400">
                <a:latin typeface="General Sans Medium"/>
              </a:rPr>
              <a:t>Een 'Technologie' standaard</a:t>
            </a:r>
            <a:endParaRPr lang="nl-NL" sz="1400">
              <a:latin typeface="General Sans Medium" pitchFamily="2" charset="77"/>
            </a:endParaRPr>
          </a:p>
          <a:p>
            <a:r>
              <a:rPr lang="nl-NL" sz="1200" i="1" dirty="0">
                <a:latin typeface="General Sans"/>
              </a:rPr>
              <a:t>Bijvoorbeeld […] </a:t>
            </a:r>
            <a:endParaRPr lang="en-US" dirty="0"/>
          </a:p>
          <a:p>
            <a:endParaRPr lang="nl-NL" sz="1400" dirty="0">
              <a:latin typeface="General Sans Medium"/>
            </a:endParaRPr>
          </a:p>
        </p:txBody>
      </p:sp>
      <p:sp>
        <p:nvSpPr>
          <p:cNvPr id="7" name="TextBox 6">
            <a:extLst>
              <a:ext uri="{FF2B5EF4-FFF2-40B4-BE49-F238E27FC236}">
                <a16:creationId xmlns:a16="http://schemas.microsoft.com/office/drawing/2014/main" id="{1389CB72-E18D-90ED-50A3-50D715A1DD94}"/>
              </a:ext>
            </a:extLst>
          </p:cNvPr>
          <p:cNvSpPr txBox="1"/>
          <p:nvPr/>
        </p:nvSpPr>
        <p:spPr>
          <a:xfrm>
            <a:off x="826874" y="1931250"/>
            <a:ext cx="2610064" cy="923330"/>
          </a:xfrm>
          <a:prstGeom prst="rect">
            <a:avLst/>
          </a:prstGeom>
          <a:noFill/>
        </p:spPr>
        <p:txBody>
          <a:bodyPr wrap="square" lIns="91440" tIns="45720" rIns="91440" bIns="45720" rtlCol="0" anchor="t">
            <a:spAutoFit/>
          </a:bodyPr>
          <a:lstStyle/>
          <a:p>
            <a:r>
              <a:rPr lang="nl-NL" sz="1400" dirty="0">
                <a:latin typeface="General Sans Medium"/>
              </a:rPr>
              <a:t>Een ‘Organisatie &amp; proces standaard</a:t>
            </a:r>
            <a:endParaRPr lang="nl-NL" sz="1400" dirty="0">
              <a:latin typeface="General Sans Medium" pitchFamily="2" charset="77"/>
            </a:endParaRPr>
          </a:p>
          <a:p>
            <a:r>
              <a:rPr lang="nl-NL" sz="1200" i="1" dirty="0">
                <a:latin typeface="General Sans"/>
              </a:rPr>
              <a:t>Bijvoorbeeld […] </a:t>
            </a:r>
            <a:endParaRPr lang="en-US" dirty="0"/>
          </a:p>
          <a:p>
            <a:endParaRPr lang="nl-NL" sz="1400" dirty="0">
              <a:latin typeface="General Sans Medium"/>
            </a:endParaRPr>
          </a:p>
        </p:txBody>
      </p:sp>
      <p:sp>
        <p:nvSpPr>
          <p:cNvPr id="10" name="TextBox 9">
            <a:extLst>
              <a:ext uri="{FF2B5EF4-FFF2-40B4-BE49-F238E27FC236}">
                <a16:creationId xmlns:a16="http://schemas.microsoft.com/office/drawing/2014/main" id="{4DE6F6CD-3E41-5EA1-0622-75F90D441CFD}"/>
              </a:ext>
            </a:extLst>
          </p:cNvPr>
          <p:cNvSpPr txBox="1"/>
          <p:nvPr/>
        </p:nvSpPr>
        <p:spPr>
          <a:xfrm>
            <a:off x="5980121" y="1931250"/>
            <a:ext cx="2610064" cy="707886"/>
          </a:xfrm>
          <a:prstGeom prst="rect">
            <a:avLst/>
          </a:prstGeom>
          <a:noFill/>
        </p:spPr>
        <p:txBody>
          <a:bodyPr wrap="square" lIns="91440" tIns="45720" rIns="91440" bIns="45720" rtlCol="0" anchor="t">
            <a:spAutoFit/>
          </a:bodyPr>
          <a:lstStyle/>
          <a:p>
            <a:r>
              <a:rPr lang="nl-NL" sz="1400">
                <a:latin typeface="General Sans Medium"/>
              </a:rPr>
              <a:t>Een ‘Organisatie &amp; proces standaard</a:t>
            </a:r>
            <a:endParaRPr lang="nl-NL" sz="1400">
              <a:latin typeface="General Sans Medium" pitchFamily="2" charset="77"/>
            </a:endParaRPr>
          </a:p>
          <a:p>
            <a:r>
              <a:rPr lang="nl-NL" sz="1200" i="1" dirty="0">
                <a:latin typeface="General Sans"/>
              </a:rPr>
              <a:t>Bijvoorbeeld […] </a:t>
            </a:r>
            <a:endParaRPr lang="en-US" dirty="0"/>
          </a:p>
        </p:txBody>
      </p:sp>
      <p:pic>
        <p:nvPicPr>
          <p:cNvPr id="18" name="Picture 17">
            <a:extLst>
              <a:ext uri="{FF2B5EF4-FFF2-40B4-BE49-F238E27FC236}">
                <a16:creationId xmlns:a16="http://schemas.microsoft.com/office/drawing/2014/main" id="{F77B58D4-4136-8002-E6D3-2B8684F24841}"/>
              </a:ext>
            </a:extLst>
          </p:cNvPr>
          <p:cNvPicPr>
            <a:picLocks noChangeAspect="1"/>
          </p:cNvPicPr>
          <p:nvPr/>
        </p:nvPicPr>
        <p:blipFill>
          <a:blip r:embed="rId3"/>
          <a:stretch>
            <a:fillRect/>
          </a:stretch>
        </p:blipFill>
        <p:spPr>
          <a:xfrm>
            <a:off x="8602541" y="2657492"/>
            <a:ext cx="2704785" cy="3954160"/>
          </a:xfrm>
          <a:prstGeom prst="rect">
            <a:avLst/>
          </a:prstGeom>
        </p:spPr>
      </p:pic>
      <p:pic>
        <p:nvPicPr>
          <p:cNvPr id="19" name="Picture 18">
            <a:extLst>
              <a:ext uri="{FF2B5EF4-FFF2-40B4-BE49-F238E27FC236}">
                <a16:creationId xmlns:a16="http://schemas.microsoft.com/office/drawing/2014/main" id="{672ACA4F-89A7-9FF8-32EF-70947A5F77E5}"/>
              </a:ext>
            </a:extLst>
          </p:cNvPr>
          <p:cNvPicPr>
            <a:picLocks noChangeAspect="1"/>
          </p:cNvPicPr>
          <p:nvPr/>
        </p:nvPicPr>
        <p:blipFill>
          <a:blip r:embed="rId4"/>
          <a:stretch>
            <a:fillRect/>
          </a:stretch>
        </p:blipFill>
        <p:spPr>
          <a:xfrm>
            <a:off x="5307597" y="2620851"/>
            <a:ext cx="3032498" cy="3990801"/>
          </a:xfrm>
          <a:prstGeom prst="rect">
            <a:avLst/>
          </a:prstGeom>
        </p:spPr>
      </p:pic>
      <p:pic>
        <p:nvPicPr>
          <p:cNvPr id="20" name="Picture 19">
            <a:extLst>
              <a:ext uri="{FF2B5EF4-FFF2-40B4-BE49-F238E27FC236}">
                <a16:creationId xmlns:a16="http://schemas.microsoft.com/office/drawing/2014/main" id="{2FFE3E29-A764-0460-AEED-241B1DC5E981}"/>
              </a:ext>
            </a:extLst>
          </p:cNvPr>
          <p:cNvPicPr>
            <a:picLocks noChangeAspect="1"/>
          </p:cNvPicPr>
          <p:nvPr/>
        </p:nvPicPr>
        <p:blipFill>
          <a:blip r:embed="rId5"/>
          <a:stretch>
            <a:fillRect/>
          </a:stretch>
        </p:blipFill>
        <p:spPr>
          <a:xfrm>
            <a:off x="428074" y="2694866"/>
            <a:ext cx="2730487" cy="3966214"/>
          </a:xfrm>
          <a:prstGeom prst="rect">
            <a:avLst/>
          </a:prstGeom>
        </p:spPr>
      </p:pic>
      <p:pic>
        <p:nvPicPr>
          <p:cNvPr id="21" name="Picture 20">
            <a:extLst>
              <a:ext uri="{FF2B5EF4-FFF2-40B4-BE49-F238E27FC236}">
                <a16:creationId xmlns:a16="http://schemas.microsoft.com/office/drawing/2014/main" id="{75432D34-3397-955C-43A1-F16FB1880F9E}"/>
              </a:ext>
            </a:extLst>
          </p:cNvPr>
          <p:cNvPicPr>
            <a:picLocks noChangeAspect="1"/>
          </p:cNvPicPr>
          <p:nvPr/>
        </p:nvPicPr>
        <p:blipFill>
          <a:blip r:embed="rId6"/>
          <a:stretch>
            <a:fillRect/>
          </a:stretch>
        </p:blipFill>
        <p:spPr>
          <a:xfrm>
            <a:off x="2889702" y="2682572"/>
            <a:ext cx="2774354" cy="3990802"/>
          </a:xfrm>
          <a:prstGeom prst="rect">
            <a:avLst/>
          </a:prstGeom>
        </p:spPr>
      </p:pic>
    </p:spTree>
    <p:extLst>
      <p:ext uri="{BB962C8B-B14F-4D97-AF65-F5344CB8AC3E}">
        <p14:creationId xmlns:p14="http://schemas.microsoft.com/office/powerpoint/2010/main" val="26659643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48B816-B328-5FD7-3A0E-52DFB3EC9CC5}"/>
              </a:ext>
            </a:extLst>
          </p:cNvPr>
          <p:cNvSpPr txBox="1"/>
          <p:nvPr/>
        </p:nvSpPr>
        <p:spPr>
          <a:xfrm>
            <a:off x="675087" y="650613"/>
            <a:ext cx="3603402" cy="2308324"/>
          </a:xfrm>
          <a:prstGeom prst="rect">
            <a:avLst/>
          </a:prstGeom>
          <a:noFill/>
        </p:spPr>
        <p:txBody>
          <a:bodyPr wrap="square" lIns="91440" tIns="45720" rIns="91440" bIns="45720" rtlCol="0" anchor="t">
            <a:spAutoFit/>
          </a:bodyPr>
          <a:lstStyle/>
          <a:p>
            <a:r>
              <a:rPr lang="en-GB" sz="2400" dirty="0" err="1">
                <a:latin typeface="General Sans Semibold Italic"/>
              </a:rPr>
              <a:t>Jij</a:t>
            </a:r>
            <a:r>
              <a:rPr lang="en-GB" sz="2400" dirty="0">
                <a:latin typeface="General Sans Semibold Italic"/>
              </a:rPr>
              <a:t> </a:t>
            </a:r>
            <a:r>
              <a:rPr lang="en-GB" sz="2400" dirty="0" err="1">
                <a:latin typeface="General Sans Semibold Italic"/>
              </a:rPr>
              <a:t>en</a:t>
            </a:r>
            <a:r>
              <a:rPr lang="en-GB" sz="2400" dirty="0">
                <a:latin typeface="General Sans Semibold Italic"/>
              </a:rPr>
              <a:t> je </a:t>
            </a:r>
            <a:r>
              <a:rPr lang="en-GB" sz="2400" dirty="0" err="1">
                <a:latin typeface="General Sans Semibold Italic"/>
              </a:rPr>
              <a:t>collega's</a:t>
            </a:r>
            <a:r>
              <a:rPr lang="en-GB" sz="2400" dirty="0">
                <a:latin typeface="General Sans Semibold Italic"/>
              </a:rPr>
              <a:t> </a:t>
            </a:r>
            <a:r>
              <a:rPr lang="en-GB" sz="2400" dirty="0" err="1">
                <a:latin typeface="General Sans Semibold Italic"/>
              </a:rPr>
              <a:t>kijken</a:t>
            </a:r>
            <a:r>
              <a:rPr lang="en-GB" sz="2400" dirty="0">
                <a:latin typeface="General Sans Semibold Italic"/>
              </a:rPr>
              <a:t> </a:t>
            </a:r>
            <a:r>
              <a:rPr lang="en-GB" sz="2400" dirty="0" err="1">
                <a:latin typeface="General Sans Semibold Italic"/>
              </a:rPr>
              <a:t>allemaal</a:t>
            </a:r>
            <a:r>
              <a:rPr lang="en-GB" sz="2400" dirty="0">
                <a:latin typeface="General Sans Semibold Italic"/>
              </a:rPr>
              <a:t> </a:t>
            </a:r>
            <a:r>
              <a:rPr lang="en-GB" sz="2400" dirty="0" err="1">
                <a:latin typeface="General Sans Semibold Italic"/>
              </a:rPr>
              <a:t>naar</a:t>
            </a:r>
            <a:r>
              <a:rPr lang="en-GB" sz="2400" dirty="0">
                <a:latin typeface="General Sans Semibold Italic"/>
              </a:rPr>
              <a:t> </a:t>
            </a:r>
            <a:r>
              <a:rPr lang="en-GB" sz="2400" dirty="0" err="1">
                <a:latin typeface="General Sans Semibold Italic"/>
              </a:rPr>
              <a:t>dit</a:t>
            </a:r>
            <a:r>
              <a:rPr lang="en-GB" sz="2400" dirty="0">
                <a:latin typeface="General Sans Semibold Italic"/>
              </a:rPr>
              <a:t> </a:t>
            </a:r>
            <a:r>
              <a:rPr lang="en-GB" sz="2400" dirty="0" err="1">
                <a:latin typeface="General Sans Semibold Italic"/>
              </a:rPr>
              <a:t>ecosysteem</a:t>
            </a:r>
            <a:r>
              <a:rPr lang="en-GB" sz="2400" dirty="0">
                <a:latin typeface="General Sans Semibold Italic"/>
              </a:rPr>
              <a:t> </a:t>
            </a:r>
            <a:r>
              <a:rPr lang="en-GB" sz="2400" dirty="0" err="1">
                <a:latin typeface="General Sans Semibold Italic"/>
              </a:rPr>
              <a:t>vanuit</a:t>
            </a:r>
            <a:r>
              <a:rPr lang="en-GB" sz="2400" dirty="0">
                <a:latin typeface="General Sans Semibold Italic"/>
              </a:rPr>
              <a:t> </a:t>
            </a:r>
            <a:r>
              <a:rPr lang="en-GB" sz="2400" dirty="0" err="1">
                <a:latin typeface="General Sans Semibold Italic"/>
              </a:rPr>
              <a:t>verschillende</a:t>
            </a:r>
            <a:r>
              <a:rPr lang="en-GB" sz="2400" b="1" dirty="0">
                <a:latin typeface="General Sans Semibold"/>
              </a:rPr>
              <a:t> </a:t>
            </a:r>
            <a:r>
              <a:rPr lang="en-GB" sz="2400" b="1" dirty="0" err="1">
                <a:latin typeface="General Sans Semibold"/>
              </a:rPr>
              <a:t>perspectieven</a:t>
            </a:r>
            <a:r>
              <a:rPr lang="en-GB" sz="2400" b="1" dirty="0">
                <a:latin typeface="General Sans Semibold"/>
              </a:rPr>
              <a:t>..</a:t>
            </a:r>
            <a:endParaRPr lang="nl-NL" dirty="0"/>
          </a:p>
          <a:p>
            <a:endParaRPr lang="en-GB" sz="2400" b="1" dirty="0">
              <a:latin typeface="General Sans Semibold"/>
            </a:endParaRPr>
          </a:p>
        </p:txBody>
      </p:sp>
      <mc:AlternateContent xmlns:mc="http://schemas.openxmlformats.org/markup-compatibility/2006">
        <mc:Choice xmlns:am3d="http://schemas.microsoft.com/office/drawing/2017/model3d" Requires="am3d">
          <p:graphicFrame>
            <p:nvGraphicFramePr>
              <p:cNvPr id="6" name="3D Model 5">
                <a:extLst>
                  <a:ext uri="{FF2B5EF4-FFF2-40B4-BE49-F238E27FC236}">
                    <a16:creationId xmlns:a16="http://schemas.microsoft.com/office/drawing/2014/main" id="{4D2E9A09-60AB-F756-1787-C477E0035E0A}"/>
                  </a:ext>
                </a:extLst>
              </p:cNvPr>
              <p:cNvGraphicFramePr>
                <a:graphicFrameLocks noChangeAspect="1"/>
              </p:cNvGraphicFramePr>
              <p:nvPr>
                <p:extLst>
                  <p:ext uri="{D42A27DB-BD31-4B8C-83A1-F6EECF244321}">
                    <p14:modId xmlns:p14="http://schemas.microsoft.com/office/powerpoint/2010/main" val="3418680294"/>
                  </p:ext>
                </p:extLst>
              </p:nvPr>
            </p:nvGraphicFramePr>
            <p:xfrm>
              <a:off x="7098598" y="650613"/>
              <a:ext cx="3068258" cy="5304332"/>
            </p:xfrm>
            <a:graphic>
              <a:graphicData uri="http://schemas.microsoft.com/office/drawing/2017/model3d">
                <am3d:model3d r:embed="rId3">
                  <am3d:spPr>
                    <a:xfrm>
                      <a:off x="0" y="0"/>
                      <a:ext cx="3068258" cy="5304332"/>
                    </a:xfrm>
                    <a:prstGeom prst="rect">
                      <a:avLst/>
                    </a:prstGeom>
                  </am3d:spPr>
                  <am3d:camera>
                    <am3d:pos x="0" y="0" z="58881427"/>
                    <am3d:up dx="0" dy="36000000" dz="0"/>
                    <am3d:lookAt x="0" y="0" z="0"/>
                    <am3d:perspective fov="2700000"/>
                  </am3d:camera>
                  <am3d:trans>
                    <am3d:meterPerModelUnit n="2763077" d="1000000"/>
                    <am3d:preTrans dx="-2821630" dy="13626362" dz="1220352"/>
                    <am3d:scale>
                      <am3d:sx n="1000000" d="1000000"/>
                      <am3d:sy n="1000000" d="1000000"/>
                      <am3d:sz n="1000000" d="1000000"/>
                    </am3d:scale>
                    <am3d:rot ax="2188428" ay="-1419892" az="-991620"/>
                    <am3d:postTrans dx="0" dy="0" dz="0"/>
                  </am3d:trans>
                  <am3d:raster rName="Office3DRenderer" rVer="16.0.8326">
                    <am3d:blip r:embed="rId4"/>
                  </am3d:raster>
                  <am3d:objViewport viewportSz="655703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a:extLst>
                  <a:ext uri="{FF2B5EF4-FFF2-40B4-BE49-F238E27FC236}">
                    <a16:creationId xmlns:a16="http://schemas.microsoft.com/office/drawing/2014/main" id="{4D2E9A09-60AB-F756-1787-C477E0035E0A}"/>
                  </a:ext>
                </a:extLst>
              </p:cNvPr>
              <p:cNvPicPr>
                <a:picLocks noGrp="1" noRot="1" noChangeAspect="1" noMove="1" noResize="1" noEditPoints="1" noAdjustHandles="1" noChangeArrowheads="1" noChangeShapeType="1" noCrop="1"/>
              </p:cNvPicPr>
              <p:nvPr/>
            </p:nvPicPr>
            <p:blipFill>
              <a:blip r:embed="rId4"/>
              <a:stretch>
                <a:fillRect/>
              </a:stretch>
            </p:blipFill>
            <p:spPr>
              <a:xfrm>
                <a:off x="7098598" y="650613"/>
                <a:ext cx="3068258" cy="5304332"/>
              </a:xfrm>
              <a:prstGeom prst="rect">
                <a:avLst/>
              </a:prstGeom>
            </p:spPr>
          </p:pic>
        </mc:Fallback>
      </mc:AlternateContent>
    </p:spTree>
    <p:extLst>
      <p:ext uri="{BB962C8B-B14F-4D97-AF65-F5344CB8AC3E}">
        <p14:creationId xmlns:p14="http://schemas.microsoft.com/office/powerpoint/2010/main" val="32297319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48B816-B328-5FD7-3A0E-52DFB3EC9CC5}"/>
              </a:ext>
            </a:extLst>
          </p:cNvPr>
          <p:cNvSpPr txBox="1"/>
          <p:nvPr/>
        </p:nvSpPr>
        <p:spPr>
          <a:xfrm>
            <a:off x="675086" y="650613"/>
            <a:ext cx="3868563" cy="2677656"/>
          </a:xfrm>
          <a:prstGeom prst="rect">
            <a:avLst/>
          </a:prstGeom>
          <a:noFill/>
        </p:spPr>
        <p:txBody>
          <a:bodyPr wrap="square" lIns="91440" tIns="45720" rIns="91440" bIns="45720" rtlCol="0" anchor="t">
            <a:spAutoFit/>
          </a:bodyPr>
          <a:lstStyle/>
          <a:p>
            <a:r>
              <a:rPr lang="en-GB" sz="2400" dirty="0">
                <a:latin typeface="General Sans Semibold Italic"/>
              </a:rPr>
              <a:t>Een </a:t>
            </a:r>
            <a:r>
              <a:rPr lang="en-GB" sz="2400" dirty="0" err="1">
                <a:latin typeface="General Sans Semibold Italic"/>
              </a:rPr>
              <a:t>lerende</a:t>
            </a:r>
            <a:r>
              <a:rPr lang="en-GB" sz="2400" dirty="0">
                <a:latin typeface="General Sans Semibold Italic"/>
              </a:rPr>
              <a:t> </a:t>
            </a:r>
            <a:r>
              <a:rPr lang="en-GB" sz="2400" dirty="0" err="1">
                <a:latin typeface="General Sans Semibold Italic"/>
              </a:rPr>
              <a:t>zal</a:t>
            </a:r>
            <a:r>
              <a:rPr lang="en-GB" sz="2400" dirty="0">
                <a:latin typeface="General Sans Semibold Italic"/>
              </a:rPr>
              <a:t> </a:t>
            </a:r>
            <a:r>
              <a:rPr lang="en-GB" sz="2400" dirty="0" err="1">
                <a:latin typeface="General Sans Semibold Italic"/>
              </a:rPr>
              <a:t>zich</a:t>
            </a:r>
            <a:r>
              <a:rPr lang="en-GB" sz="2400" dirty="0">
                <a:latin typeface="General Sans Semibold Italic"/>
              </a:rPr>
              <a:t> </a:t>
            </a:r>
            <a:r>
              <a:rPr lang="en-GB" sz="2400" dirty="0" err="1">
                <a:latin typeface="General Sans Semibold Italic"/>
              </a:rPr>
              <a:t>richten</a:t>
            </a:r>
            <a:r>
              <a:rPr lang="en-GB" sz="2400" dirty="0">
                <a:latin typeface="General Sans Semibold Italic"/>
              </a:rPr>
              <a:t> op de </a:t>
            </a:r>
            <a:r>
              <a:rPr lang="en-GB" sz="2400" dirty="0" err="1">
                <a:latin typeface="General Sans Semibold Italic"/>
              </a:rPr>
              <a:t>frustrerende</a:t>
            </a:r>
            <a:r>
              <a:rPr lang="en-GB" sz="2400" dirty="0">
                <a:latin typeface="General Sans Semibold Italic"/>
              </a:rPr>
              <a:t> </a:t>
            </a:r>
            <a:r>
              <a:rPr lang="en-GB" sz="2400" dirty="0" err="1">
                <a:latin typeface="General Sans Semibold Italic"/>
              </a:rPr>
              <a:t>ervaring</a:t>
            </a:r>
            <a:r>
              <a:rPr lang="en-GB" sz="2400" dirty="0">
                <a:latin typeface="General Sans Semibold Italic"/>
              </a:rPr>
              <a:t> van het </a:t>
            </a:r>
            <a:r>
              <a:rPr lang="en-GB" sz="2400" dirty="0" err="1">
                <a:latin typeface="General Sans Semibold Italic"/>
              </a:rPr>
              <a:t>proberen</a:t>
            </a:r>
            <a:r>
              <a:rPr lang="en-GB" sz="2400" dirty="0">
                <a:latin typeface="General Sans Semibold Italic"/>
              </a:rPr>
              <a:t> </a:t>
            </a:r>
            <a:r>
              <a:rPr lang="en-GB" sz="2400" dirty="0" err="1">
                <a:latin typeface="General Sans Semibold Italic"/>
              </a:rPr>
              <a:t>te</a:t>
            </a:r>
            <a:r>
              <a:rPr lang="en-GB" sz="2400" dirty="0">
                <a:latin typeface="General Sans Semibold Italic"/>
              </a:rPr>
              <a:t> </a:t>
            </a:r>
            <a:r>
              <a:rPr lang="en-GB" sz="2400" dirty="0" err="1">
                <a:latin typeface="General Sans Semibold Italic"/>
              </a:rPr>
              <a:t>vinden</a:t>
            </a:r>
            <a:r>
              <a:rPr lang="en-GB" sz="2400" dirty="0">
                <a:latin typeface="General Sans Semibold Italic"/>
              </a:rPr>
              <a:t> van de </a:t>
            </a:r>
            <a:r>
              <a:rPr lang="en-GB" sz="2400" dirty="0" err="1">
                <a:latin typeface="General Sans Semibold Italic"/>
              </a:rPr>
              <a:t>juiste</a:t>
            </a:r>
            <a:r>
              <a:rPr lang="en-GB" sz="2400" dirty="0">
                <a:latin typeface="General Sans Semibold Italic"/>
              </a:rPr>
              <a:t> </a:t>
            </a:r>
            <a:r>
              <a:rPr lang="en-GB" sz="2400" dirty="0" err="1">
                <a:latin typeface="General Sans Semibold Italic"/>
              </a:rPr>
              <a:t>cursusinformatie</a:t>
            </a:r>
            <a:r>
              <a:rPr lang="en-GB" sz="2400" dirty="0">
                <a:latin typeface="General Sans Semibold Italic"/>
              </a:rPr>
              <a:t> </a:t>
            </a:r>
            <a:r>
              <a:rPr lang="en-GB" sz="2400" dirty="0" err="1">
                <a:latin typeface="General Sans Semibold Italic"/>
              </a:rPr>
              <a:t>voor</a:t>
            </a:r>
            <a:r>
              <a:rPr lang="en-GB" sz="2400" dirty="0">
                <a:latin typeface="General Sans Semibold Italic"/>
              </a:rPr>
              <a:t> </a:t>
            </a:r>
            <a:r>
              <a:rPr lang="en-GB" sz="2400" dirty="0" err="1">
                <a:latin typeface="General Sans Semibold Italic"/>
              </a:rPr>
              <a:t>een</a:t>
            </a:r>
            <a:r>
              <a:rPr lang="en-GB" sz="2400" dirty="0">
                <a:latin typeface="General Sans Semibold Italic"/>
              </a:rPr>
              <a:t> </a:t>
            </a:r>
            <a:r>
              <a:rPr lang="en-GB" sz="2400" dirty="0" err="1">
                <a:latin typeface="General Sans Semibold Italic"/>
              </a:rPr>
              <a:t>internationale</a:t>
            </a:r>
            <a:r>
              <a:rPr lang="en-GB" sz="2400" dirty="0">
                <a:latin typeface="General Sans Semibold Italic"/>
              </a:rPr>
              <a:t> </a:t>
            </a:r>
            <a:r>
              <a:rPr lang="en-GB" sz="2400" dirty="0" err="1">
                <a:latin typeface="General Sans Semibold Italic"/>
              </a:rPr>
              <a:t>uitwisseling</a:t>
            </a:r>
            <a:r>
              <a:rPr lang="en-GB" sz="2400" dirty="0">
                <a:latin typeface="General Sans Semibold Italic"/>
              </a:rPr>
              <a:t>. </a:t>
            </a:r>
            <a:endParaRPr lang="nl-NL" dirty="0"/>
          </a:p>
          <a:p>
            <a:endParaRPr lang="en-GB" sz="2400" dirty="0">
              <a:latin typeface="General Sans Semibold Italic"/>
            </a:endParaRPr>
          </a:p>
        </p:txBody>
      </p:sp>
      <mc:AlternateContent xmlns:mc="http://schemas.openxmlformats.org/markup-compatibility/2006">
        <mc:Choice xmlns:am3d="http://schemas.microsoft.com/office/drawing/2017/model3d" Requires="am3d">
          <p:graphicFrame>
            <p:nvGraphicFramePr>
              <p:cNvPr id="7" name="3D Model 6">
                <a:extLst>
                  <a:ext uri="{FF2B5EF4-FFF2-40B4-BE49-F238E27FC236}">
                    <a16:creationId xmlns:a16="http://schemas.microsoft.com/office/drawing/2014/main" id="{CC24FE67-6C01-3EDD-0D6F-01E873ABA865}"/>
                  </a:ext>
                </a:extLst>
              </p:cNvPr>
              <p:cNvGraphicFramePr>
                <a:graphicFrameLocks noChangeAspect="1"/>
              </p:cNvGraphicFramePr>
              <p:nvPr>
                <p:extLst>
                  <p:ext uri="{D42A27DB-BD31-4B8C-83A1-F6EECF244321}">
                    <p14:modId xmlns:p14="http://schemas.microsoft.com/office/powerpoint/2010/main" val="4162543095"/>
                  </p:ext>
                </p:extLst>
              </p:nvPr>
            </p:nvGraphicFramePr>
            <p:xfrm>
              <a:off x="4676781" y="308846"/>
              <a:ext cx="7515219" cy="13098307"/>
            </p:xfrm>
            <a:graphic>
              <a:graphicData uri="http://schemas.microsoft.com/office/drawing/2017/model3d">
                <am3d:model3d r:embed="rId2">
                  <am3d:spPr>
                    <a:xfrm>
                      <a:off x="0" y="0"/>
                      <a:ext cx="7515219" cy="13098307"/>
                    </a:xfrm>
                    <a:prstGeom prst="rect">
                      <a:avLst/>
                    </a:prstGeom>
                  </am3d:spPr>
                  <am3d:camera>
                    <am3d:pos x="0" y="0" z="58881427"/>
                    <am3d:up dx="0" dy="36000000" dz="0"/>
                    <am3d:lookAt x="0" y="0" z="0"/>
                    <am3d:perspective fov="2700000"/>
                  </am3d:camera>
                  <am3d:trans>
                    <am3d:meterPerModelUnit n="2763077" d="1000000"/>
                    <am3d:preTrans dx="-2821630" dy="13626362" dz="1220352"/>
                    <am3d:scale>
                      <am3d:sx n="1000000" d="1000000"/>
                      <am3d:sy n="1000000" d="1000000"/>
                      <am3d:sz n="1000000" d="1000000"/>
                    </am3d:scale>
                    <am3d:rot ax="2320524" ay="-1622251" az="-1199672"/>
                    <am3d:postTrans dx="0" dy="0" dz="0"/>
                  </am3d:trans>
                  <am3d:raster rName="Office3DRenderer" rVer="16.0.8326">
                    <am3d:blip r:embed="rId3"/>
                  </am3d:raster>
                  <am3d:objViewport viewportSz="1622373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a:extLst>
                  <a:ext uri="{FF2B5EF4-FFF2-40B4-BE49-F238E27FC236}">
                    <a16:creationId xmlns:a16="http://schemas.microsoft.com/office/drawing/2014/main" id="{CC24FE67-6C01-3EDD-0D6F-01E873ABA865}"/>
                  </a:ext>
                </a:extLst>
              </p:cNvPr>
              <p:cNvPicPr>
                <a:picLocks noGrp="1" noRot="1" noChangeAspect="1" noMove="1" noResize="1" noEditPoints="1" noAdjustHandles="1" noChangeArrowheads="1" noChangeShapeType="1" noCrop="1"/>
              </p:cNvPicPr>
              <p:nvPr/>
            </p:nvPicPr>
            <p:blipFill>
              <a:blip r:embed="rId3"/>
              <a:stretch>
                <a:fillRect/>
              </a:stretch>
            </p:blipFill>
            <p:spPr>
              <a:xfrm>
                <a:off x="4676781" y="308846"/>
                <a:ext cx="7515219" cy="13098307"/>
              </a:xfrm>
              <a:prstGeom prst="rect">
                <a:avLst/>
              </a:prstGeom>
            </p:spPr>
          </p:pic>
        </mc:Fallback>
      </mc:AlternateContent>
    </p:spTree>
    <p:extLst>
      <p:ext uri="{BB962C8B-B14F-4D97-AF65-F5344CB8AC3E}">
        <p14:creationId xmlns:p14="http://schemas.microsoft.com/office/powerpoint/2010/main" val="723708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48B816-B328-5FD7-3A0E-52DFB3EC9CC5}"/>
              </a:ext>
            </a:extLst>
          </p:cNvPr>
          <p:cNvSpPr txBox="1"/>
          <p:nvPr/>
        </p:nvSpPr>
        <p:spPr>
          <a:xfrm>
            <a:off x="675087" y="650613"/>
            <a:ext cx="2815911" cy="3046988"/>
          </a:xfrm>
          <a:prstGeom prst="rect">
            <a:avLst/>
          </a:prstGeom>
          <a:noFill/>
        </p:spPr>
        <p:txBody>
          <a:bodyPr wrap="square" lIns="91440" tIns="45720" rIns="91440" bIns="45720" rtlCol="0" anchor="t">
            <a:spAutoFit/>
          </a:bodyPr>
          <a:lstStyle/>
          <a:p>
            <a:r>
              <a:rPr lang="en-GB" sz="2400" dirty="0">
                <a:latin typeface="General Sans Semibold Italic"/>
              </a:rPr>
              <a:t>Een </a:t>
            </a:r>
            <a:r>
              <a:rPr lang="en-GB" sz="2400" b="1" dirty="0">
                <a:latin typeface="General Sans Semibold"/>
              </a:rPr>
              <a:t>CIO</a:t>
            </a:r>
            <a:r>
              <a:rPr lang="en-GB" sz="2400" dirty="0">
                <a:latin typeface="General Sans Semibold Italic"/>
              </a:rPr>
              <a:t> </a:t>
            </a:r>
            <a:r>
              <a:rPr lang="en-GB" sz="2400" dirty="0" err="1">
                <a:latin typeface="General Sans Semibold Italic"/>
              </a:rPr>
              <a:t>zal</a:t>
            </a:r>
            <a:r>
              <a:rPr lang="en-GB" sz="2400" dirty="0">
                <a:latin typeface="General Sans Semibold Italic"/>
              </a:rPr>
              <a:t> </a:t>
            </a:r>
            <a:r>
              <a:rPr lang="en-GB" sz="2400" dirty="0" err="1">
                <a:latin typeface="General Sans Semibold Italic"/>
              </a:rPr>
              <a:t>uitzoomen</a:t>
            </a:r>
            <a:r>
              <a:rPr lang="en-GB" sz="2400" dirty="0">
                <a:latin typeface="General Sans Semibold Italic"/>
              </a:rPr>
              <a:t> </a:t>
            </a:r>
            <a:r>
              <a:rPr lang="en-GB" sz="2400" dirty="0" err="1">
                <a:latin typeface="General Sans Semibold Italic"/>
              </a:rPr>
              <a:t>en</a:t>
            </a:r>
            <a:r>
              <a:rPr lang="en-GB" sz="2400" dirty="0">
                <a:latin typeface="General Sans Semibold Italic"/>
              </a:rPr>
              <a:t> </a:t>
            </a:r>
            <a:r>
              <a:rPr lang="en-GB" sz="2400" dirty="0" err="1">
                <a:latin typeface="General Sans Semibold Italic"/>
              </a:rPr>
              <a:t>naar</a:t>
            </a:r>
            <a:r>
              <a:rPr lang="en-GB" sz="2400" dirty="0">
                <a:latin typeface="General Sans Semibold Italic"/>
              </a:rPr>
              <a:t> het </a:t>
            </a:r>
            <a:r>
              <a:rPr lang="en-GB" sz="2400" dirty="0" err="1">
                <a:latin typeface="General Sans Semibold Italic"/>
              </a:rPr>
              <a:t>grotere</a:t>
            </a:r>
            <a:r>
              <a:rPr lang="en-GB" sz="2400" dirty="0">
                <a:latin typeface="General Sans Semibold Italic"/>
              </a:rPr>
              <a:t> </a:t>
            </a:r>
            <a:r>
              <a:rPr lang="en-GB" sz="2400" dirty="0" err="1">
                <a:latin typeface="General Sans Semibold Italic"/>
              </a:rPr>
              <a:t>plaatje</a:t>
            </a:r>
            <a:r>
              <a:rPr lang="en-GB" sz="2400" dirty="0">
                <a:latin typeface="General Sans Semibold Italic"/>
              </a:rPr>
              <a:t> </a:t>
            </a:r>
            <a:r>
              <a:rPr lang="en-GB" sz="2400" dirty="0" err="1">
                <a:latin typeface="General Sans Semibold Italic"/>
              </a:rPr>
              <a:t>kijken</a:t>
            </a:r>
            <a:r>
              <a:rPr lang="en-GB" sz="2400" dirty="0">
                <a:latin typeface="General Sans Semibold Italic"/>
              </a:rPr>
              <a:t>, </a:t>
            </a:r>
            <a:r>
              <a:rPr lang="en-GB" sz="2400" dirty="0" err="1">
                <a:latin typeface="General Sans Semibold Italic"/>
              </a:rPr>
              <a:t>rekening</a:t>
            </a:r>
            <a:r>
              <a:rPr lang="en-GB" sz="2400" dirty="0">
                <a:latin typeface="General Sans Semibold Italic"/>
              </a:rPr>
              <a:t> </a:t>
            </a:r>
            <a:r>
              <a:rPr lang="en-GB" sz="2400" dirty="0" err="1">
                <a:latin typeface="General Sans Semibold Italic"/>
              </a:rPr>
              <a:t>houdend</a:t>
            </a:r>
            <a:r>
              <a:rPr lang="en-GB" sz="2400" dirty="0">
                <a:latin typeface="General Sans Semibold Italic"/>
              </a:rPr>
              <a:t> met het budget </a:t>
            </a:r>
            <a:r>
              <a:rPr lang="en-GB" sz="2400" dirty="0" err="1">
                <a:latin typeface="General Sans Semibold Italic"/>
              </a:rPr>
              <a:t>en</a:t>
            </a:r>
            <a:r>
              <a:rPr lang="en-GB" sz="2400" dirty="0">
                <a:latin typeface="General Sans Semibold Italic"/>
              </a:rPr>
              <a:t> </a:t>
            </a:r>
            <a:r>
              <a:rPr lang="en-GB" sz="2400" dirty="0" err="1">
                <a:latin typeface="General Sans Semibold Italic"/>
              </a:rPr>
              <a:t>strategische</a:t>
            </a:r>
            <a:r>
              <a:rPr lang="en-GB" sz="2400" dirty="0">
                <a:latin typeface="General Sans Semibold Italic"/>
              </a:rPr>
              <a:t> </a:t>
            </a:r>
            <a:r>
              <a:rPr lang="en-GB" sz="2400" dirty="0" err="1">
                <a:latin typeface="General Sans Semibold Italic"/>
              </a:rPr>
              <a:t>doelstellingen</a:t>
            </a:r>
            <a:r>
              <a:rPr lang="en-GB" sz="2400" dirty="0">
                <a:latin typeface="General Sans Semibold Italic"/>
              </a:rPr>
              <a:t>.</a:t>
            </a:r>
            <a:endParaRPr lang="nl-NL" dirty="0"/>
          </a:p>
        </p:txBody>
      </p:sp>
      <mc:AlternateContent xmlns:mc="http://schemas.openxmlformats.org/markup-compatibility/2006">
        <mc:Choice xmlns:am3d="http://schemas.microsoft.com/office/drawing/2017/model3d" Requires="am3d">
          <p:graphicFrame>
            <p:nvGraphicFramePr>
              <p:cNvPr id="4" name="3D Model 3">
                <a:extLst>
                  <a:ext uri="{FF2B5EF4-FFF2-40B4-BE49-F238E27FC236}">
                    <a16:creationId xmlns:a16="http://schemas.microsoft.com/office/drawing/2014/main" id="{354DD2B8-0660-5772-AF25-52DEF727659C}"/>
                  </a:ext>
                </a:extLst>
              </p:cNvPr>
              <p:cNvGraphicFramePr>
                <a:graphicFrameLocks noChangeAspect="1"/>
              </p:cNvGraphicFramePr>
              <p:nvPr>
                <p:extLst>
                  <p:ext uri="{D42A27DB-BD31-4B8C-83A1-F6EECF244321}">
                    <p14:modId xmlns:p14="http://schemas.microsoft.com/office/powerpoint/2010/main" val="3574349775"/>
                  </p:ext>
                </p:extLst>
              </p:nvPr>
            </p:nvGraphicFramePr>
            <p:xfrm>
              <a:off x="6941444" y="1685714"/>
              <a:ext cx="3382565" cy="3234129"/>
            </p:xfrm>
            <a:graphic>
              <a:graphicData uri="http://schemas.microsoft.com/office/drawing/2017/model3d">
                <am3d:model3d r:embed="rId2">
                  <am3d:spPr>
                    <a:xfrm>
                      <a:off x="0" y="0"/>
                      <a:ext cx="3382565" cy="3234129"/>
                    </a:xfrm>
                    <a:prstGeom prst="rect">
                      <a:avLst/>
                    </a:prstGeom>
                  </am3d:spPr>
                  <am3d:camera>
                    <am3d:pos x="0" y="0" z="58881427"/>
                    <am3d:up dx="0" dy="36000000" dz="0"/>
                    <am3d:lookAt x="0" y="0" z="0"/>
                    <am3d:perspective fov="2700000"/>
                  </am3d:camera>
                  <am3d:trans>
                    <am3d:meterPerModelUnit n="2763077" d="1000000"/>
                    <am3d:preTrans dx="-2821630" dy="13626362" dz="1220352"/>
                    <am3d:scale>
                      <am3d:sx n="1000000" d="1000000"/>
                      <am3d:sy n="1000000" d="1000000"/>
                      <am3d:sz n="1000000" d="1000000"/>
                    </am3d:scale>
                    <am3d:rot ax="-5351010" ay="-164392" az="4403696"/>
                    <am3d:postTrans dx="0" dy="0" dz="0"/>
                  </am3d:trans>
                  <am3d:raster rName="Office3DRenderer" rVer="16.0.8326">
                    <am3d:blip r:embed="rId3"/>
                  </am3d:raster>
                  <am3d:objViewport viewportSz="655703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a:extLst>
                  <a:ext uri="{FF2B5EF4-FFF2-40B4-BE49-F238E27FC236}">
                    <a16:creationId xmlns:a16="http://schemas.microsoft.com/office/drawing/2014/main" id="{354DD2B8-0660-5772-AF25-52DEF727659C}"/>
                  </a:ext>
                </a:extLst>
              </p:cNvPr>
              <p:cNvPicPr>
                <a:picLocks noGrp="1" noRot="1" noChangeAspect="1" noMove="1" noResize="1" noEditPoints="1" noAdjustHandles="1" noChangeArrowheads="1" noChangeShapeType="1" noCrop="1"/>
              </p:cNvPicPr>
              <p:nvPr/>
            </p:nvPicPr>
            <p:blipFill>
              <a:blip r:embed="rId3"/>
              <a:stretch>
                <a:fillRect/>
              </a:stretch>
            </p:blipFill>
            <p:spPr>
              <a:xfrm>
                <a:off x="6941444" y="1685714"/>
                <a:ext cx="3382565" cy="3234129"/>
              </a:xfrm>
              <a:prstGeom prst="rect">
                <a:avLst/>
              </a:prstGeom>
            </p:spPr>
          </p:pic>
        </mc:Fallback>
      </mc:AlternateContent>
    </p:spTree>
    <p:extLst>
      <p:ext uri="{BB962C8B-B14F-4D97-AF65-F5344CB8AC3E}">
        <p14:creationId xmlns:p14="http://schemas.microsoft.com/office/powerpoint/2010/main" val="13644524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48B816-B328-5FD7-3A0E-52DFB3EC9CC5}"/>
              </a:ext>
            </a:extLst>
          </p:cNvPr>
          <p:cNvSpPr txBox="1"/>
          <p:nvPr/>
        </p:nvSpPr>
        <p:spPr>
          <a:xfrm>
            <a:off x="767852" y="1490008"/>
            <a:ext cx="2815911" cy="2677656"/>
          </a:xfrm>
          <a:prstGeom prst="rect">
            <a:avLst/>
          </a:prstGeom>
          <a:noFill/>
        </p:spPr>
        <p:txBody>
          <a:bodyPr wrap="square" lIns="91440" tIns="45720" rIns="91440" bIns="45720" rtlCol="0" anchor="t">
            <a:spAutoFit/>
          </a:bodyPr>
          <a:lstStyle/>
          <a:p>
            <a:r>
              <a:rPr lang="en-GB" sz="2400" dirty="0">
                <a:latin typeface="General Sans Semibold Italic"/>
              </a:rPr>
              <a:t>De </a:t>
            </a:r>
            <a:r>
              <a:rPr lang="en-GB" sz="2400" b="1" dirty="0">
                <a:latin typeface="General Sans Semibold"/>
              </a:rPr>
              <a:t>Erasmus+ coordinator </a:t>
            </a:r>
            <a:r>
              <a:rPr lang="en-GB" sz="2400" dirty="0" err="1">
                <a:latin typeface="General Sans Semibold Italic"/>
              </a:rPr>
              <a:t>zal</a:t>
            </a:r>
            <a:r>
              <a:rPr lang="en-GB" sz="2400" dirty="0">
                <a:latin typeface="General Sans Semibold Italic"/>
              </a:rPr>
              <a:t> </a:t>
            </a:r>
            <a:r>
              <a:rPr lang="en-GB" sz="2400" dirty="0" err="1">
                <a:latin typeface="General Sans Semibold Italic"/>
              </a:rPr>
              <a:t>zich</a:t>
            </a:r>
            <a:r>
              <a:rPr lang="en-GB" sz="2400" dirty="0">
                <a:latin typeface="General Sans Semibold Italic"/>
              </a:rPr>
              <a:t> </a:t>
            </a:r>
            <a:r>
              <a:rPr lang="en-GB" sz="2400" dirty="0" err="1">
                <a:latin typeface="General Sans Semibold Italic"/>
              </a:rPr>
              <a:t>richten</a:t>
            </a:r>
            <a:r>
              <a:rPr lang="en-GB" sz="2400" dirty="0">
                <a:latin typeface="General Sans Semibold Italic"/>
              </a:rPr>
              <a:t> op de 'Learning Agreement' </a:t>
            </a:r>
            <a:r>
              <a:rPr lang="en-GB" sz="2400" dirty="0" err="1">
                <a:latin typeface="General Sans Semibold Italic"/>
              </a:rPr>
              <a:t>en</a:t>
            </a:r>
            <a:r>
              <a:rPr lang="en-GB" sz="2400" dirty="0">
                <a:latin typeface="General Sans Semibold Italic"/>
              </a:rPr>
              <a:t> </a:t>
            </a:r>
            <a:r>
              <a:rPr lang="en-GB" sz="2400" dirty="0" err="1">
                <a:latin typeface="General Sans Semibold Italic"/>
              </a:rPr>
              <a:t>studiebeurzen</a:t>
            </a:r>
            <a:r>
              <a:rPr lang="en-GB" sz="2400" dirty="0">
                <a:latin typeface="General Sans Semibold Italic"/>
              </a:rPr>
              <a:t>.</a:t>
            </a:r>
            <a:endParaRPr lang="nl-NL" dirty="0"/>
          </a:p>
          <a:p>
            <a:endParaRPr lang="en-GB" sz="2400" dirty="0">
              <a:latin typeface="General Sans Semibold Italic"/>
            </a:endParaRPr>
          </a:p>
        </p:txBody>
      </p:sp>
      <mc:AlternateContent xmlns:mc="http://schemas.openxmlformats.org/markup-compatibility/2006">
        <mc:Choice xmlns:am3d="http://schemas.microsoft.com/office/drawing/2017/model3d" Requires="am3d">
          <p:graphicFrame>
            <p:nvGraphicFramePr>
              <p:cNvPr id="3" name="3D Model 2">
                <a:extLst>
                  <a:ext uri="{FF2B5EF4-FFF2-40B4-BE49-F238E27FC236}">
                    <a16:creationId xmlns:a16="http://schemas.microsoft.com/office/drawing/2014/main" id="{B639B1B6-FDD0-3849-BC1B-40E345B3A823}"/>
                  </a:ext>
                </a:extLst>
              </p:cNvPr>
              <p:cNvGraphicFramePr>
                <a:graphicFrameLocks noChangeAspect="1"/>
              </p:cNvGraphicFramePr>
              <p:nvPr>
                <p:extLst>
                  <p:ext uri="{D42A27DB-BD31-4B8C-83A1-F6EECF244321}">
                    <p14:modId xmlns:p14="http://schemas.microsoft.com/office/powerpoint/2010/main" val="1339092832"/>
                  </p:ext>
                </p:extLst>
              </p:nvPr>
            </p:nvGraphicFramePr>
            <p:xfrm>
              <a:off x="6595556" y="347118"/>
              <a:ext cx="4025365" cy="6902427"/>
            </p:xfrm>
            <a:graphic>
              <a:graphicData uri="http://schemas.microsoft.com/office/drawing/2017/model3d">
                <am3d:model3d r:embed="rId2">
                  <am3d:spPr>
                    <a:xfrm>
                      <a:off x="0" y="0"/>
                      <a:ext cx="4025365" cy="6902427"/>
                    </a:xfrm>
                    <a:prstGeom prst="rect">
                      <a:avLst/>
                    </a:prstGeom>
                  </am3d:spPr>
                  <am3d:camera>
                    <am3d:pos x="0" y="0" z="58881427"/>
                    <am3d:up dx="0" dy="36000000" dz="0"/>
                    <am3d:lookAt x="0" y="0" z="0"/>
                    <am3d:perspective fov="2700000"/>
                  </am3d:camera>
                  <am3d:trans>
                    <am3d:meterPerModelUnit n="2763077" d="1000000"/>
                    <am3d:preTrans dx="-2821630" dy="13626362" dz="1220352"/>
                    <am3d:scale>
                      <am3d:sx n="1000000" d="1000000"/>
                      <am3d:sy n="1000000" d="1000000"/>
                      <am3d:sz n="1000000" d="1000000"/>
                    </am3d:scale>
                    <am3d:rot ax="5366864" ay="-2673526" az="-5352786"/>
                    <am3d:postTrans dx="0" dy="0" dz="0"/>
                  </am3d:trans>
                  <am3d:raster rName="Office3DRenderer" rVer="16.0.8326">
                    <am3d:blip r:embed="rId3"/>
                  </am3d:raster>
                  <am3d:objViewport viewportSz="824120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a:extLst>
                  <a:ext uri="{FF2B5EF4-FFF2-40B4-BE49-F238E27FC236}">
                    <a16:creationId xmlns:a16="http://schemas.microsoft.com/office/drawing/2014/main" id="{B639B1B6-FDD0-3849-BC1B-40E345B3A823}"/>
                  </a:ext>
                </a:extLst>
              </p:cNvPr>
              <p:cNvPicPr>
                <a:picLocks noGrp="1" noRot="1" noChangeAspect="1" noMove="1" noResize="1" noEditPoints="1" noAdjustHandles="1" noChangeArrowheads="1" noChangeShapeType="1" noCrop="1"/>
              </p:cNvPicPr>
              <p:nvPr/>
            </p:nvPicPr>
            <p:blipFill>
              <a:blip r:embed="rId3"/>
              <a:stretch>
                <a:fillRect/>
              </a:stretch>
            </p:blipFill>
            <p:spPr>
              <a:xfrm>
                <a:off x="6595556" y="347118"/>
                <a:ext cx="4025365" cy="6902427"/>
              </a:xfrm>
              <a:prstGeom prst="rect">
                <a:avLst/>
              </a:prstGeom>
            </p:spPr>
          </p:pic>
        </mc:Fallback>
      </mc:AlternateContent>
    </p:spTree>
    <p:extLst>
      <p:ext uri="{BB962C8B-B14F-4D97-AF65-F5344CB8AC3E}">
        <p14:creationId xmlns:p14="http://schemas.microsoft.com/office/powerpoint/2010/main" val="25718414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D9DC"/>
        </a:solidFill>
        <a:effectLst/>
      </p:bgPr>
    </p:bg>
    <p:spTree>
      <p:nvGrpSpPr>
        <p:cNvPr id="1" name="">
          <a:extLst>
            <a:ext uri="{FF2B5EF4-FFF2-40B4-BE49-F238E27FC236}">
              <a16:creationId xmlns:a16="http://schemas.microsoft.com/office/drawing/2014/main" id="{6D3B5152-1392-2BAA-B864-1D1D86558B54}"/>
            </a:ext>
          </a:extLst>
        </p:cNvPr>
        <p:cNvGrpSpPr/>
        <p:nvPr/>
      </p:nvGrpSpPr>
      <p:grpSpPr>
        <a:xfrm>
          <a:off x="0" y="0"/>
          <a:ext cx="0" cy="0"/>
          <a:chOff x="0" y="0"/>
          <a:chExt cx="0" cy="0"/>
        </a:xfrm>
      </p:grpSpPr>
      <p:pic>
        <p:nvPicPr>
          <p:cNvPr id="6" name="Graphic 5">
            <a:extLst>
              <a:ext uri="{FF2B5EF4-FFF2-40B4-BE49-F238E27FC236}">
                <a16:creationId xmlns:a16="http://schemas.microsoft.com/office/drawing/2014/main" id="{F8D7366A-3013-3A04-CB92-A17A5C15EB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64126" y="5082065"/>
            <a:ext cx="4826809" cy="2393459"/>
          </a:xfrm>
          <a:prstGeom prst="rect">
            <a:avLst/>
          </a:prstGeom>
        </p:spPr>
      </p:pic>
      <p:pic>
        <p:nvPicPr>
          <p:cNvPr id="35" name="Picture 34">
            <a:extLst>
              <a:ext uri="{FF2B5EF4-FFF2-40B4-BE49-F238E27FC236}">
                <a16:creationId xmlns:a16="http://schemas.microsoft.com/office/drawing/2014/main" id="{FA5B3DA7-CE5A-6956-DF6D-6728821015F2}"/>
              </a:ext>
            </a:extLst>
          </p:cNvPr>
          <p:cNvPicPr>
            <a:picLocks noChangeAspect="1"/>
          </p:cNvPicPr>
          <p:nvPr/>
        </p:nvPicPr>
        <p:blipFill>
          <a:blip r:embed="rId5"/>
          <a:stretch>
            <a:fillRect/>
          </a:stretch>
        </p:blipFill>
        <p:spPr>
          <a:xfrm>
            <a:off x="9770277" y="5977742"/>
            <a:ext cx="1764793" cy="602106"/>
          </a:xfrm>
          <a:prstGeom prst="rect">
            <a:avLst/>
          </a:prstGeom>
        </p:spPr>
      </p:pic>
      <p:grpSp>
        <p:nvGrpSpPr>
          <p:cNvPr id="10" name="Group 9">
            <a:extLst>
              <a:ext uri="{FF2B5EF4-FFF2-40B4-BE49-F238E27FC236}">
                <a16:creationId xmlns:a16="http://schemas.microsoft.com/office/drawing/2014/main" id="{59ED7AD4-D53E-7D1D-183E-F413AB4B4C7E}"/>
              </a:ext>
            </a:extLst>
          </p:cNvPr>
          <p:cNvGrpSpPr/>
          <p:nvPr/>
        </p:nvGrpSpPr>
        <p:grpSpPr>
          <a:xfrm>
            <a:off x="-2151891" y="-1045772"/>
            <a:ext cx="7637049" cy="7839984"/>
            <a:chOff x="-2151891" y="-1045772"/>
            <a:chExt cx="7637049" cy="7839984"/>
          </a:xfrm>
        </p:grpSpPr>
        <p:pic>
          <p:nvPicPr>
            <p:cNvPr id="48" name="Picture 47" descr="A black and white illustration of a tower&#10;&#10;Description automatically generated">
              <a:extLst>
                <a:ext uri="{FF2B5EF4-FFF2-40B4-BE49-F238E27FC236}">
                  <a16:creationId xmlns:a16="http://schemas.microsoft.com/office/drawing/2014/main" id="{E6A92682-ABAB-4584-5578-C73E0C46BE51}"/>
                </a:ext>
              </a:extLst>
            </p:cNvPr>
            <p:cNvPicPr>
              <a:picLocks noChangeAspect="1"/>
            </p:cNvPicPr>
            <p:nvPr/>
          </p:nvPicPr>
          <p:blipFill>
            <a:blip r:embed="rId6"/>
            <a:stretch>
              <a:fillRect/>
            </a:stretch>
          </p:blipFill>
          <p:spPr>
            <a:xfrm>
              <a:off x="-2122169" y="-1045772"/>
              <a:ext cx="3564332" cy="4925835"/>
            </a:xfrm>
            <a:prstGeom prst="rect">
              <a:avLst/>
            </a:prstGeom>
          </p:spPr>
        </p:pic>
        <p:pic>
          <p:nvPicPr>
            <p:cNvPr id="44" name="Picture 43" descr="A black and white illustration of a tower&#10;&#10;Description automatically generated">
              <a:extLst>
                <a:ext uri="{FF2B5EF4-FFF2-40B4-BE49-F238E27FC236}">
                  <a16:creationId xmlns:a16="http://schemas.microsoft.com/office/drawing/2014/main" id="{C77C9A66-322D-5FC7-5099-6E1BBBEEB9C4}"/>
                </a:ext>
              </a:extLst>
            </p:cNvPr>
            <p:cNvPicPr>
              <a:picLocks noChangeAspect="1"/>
            </p:cNvPicPr>
            <p:nvPr/>
          </p:nvPicPr>
          <p:blipFill>
            <a:blip r:embed="rId6"/>
            <a:stretch>
              <a:fillRect/>
            </a:stretch>
          </p:blipFill>
          <p:spPr>
            <a:xfrm>
              <a:off x="1368877" y="-1035624"/>
              <a:ext cx="3564332" cy="4925835"/>
            </a:xfrm>
            <a:prstGeom prst="rect">
              <a:avLst/>
            </a:prstGeom>
          </p:spPr>
        </p:pic>
        <p:pic>
          <p:nvPicPr>
            <p:cNvPr id="22" name="Picture 21" descr="A white cube with a black background&#10;&#10;Description automatically generated">
              <a:extLst>
                <a:ext uri="{FF2B5EF4-FFF2-40B4-BE49-F238E27FC236}">
                  <a16:creationId xmlns:a16="http://schemas.microsoft.com/office/drawing/2014/main" id="{AEEBEF35-36A7-65AC-A5A1-A333BB3B6C9C}"/>
                </a:ext>
              </a:extLst>
            </p:cNvPr>
            <p:cNvPicPr>
              <a:picLocks noChangeAspect="1"/>
            </p:cNvPicPr>
            <p:nvPr/>
          </p:nvPicPr>
          <p:blipFill>
            <a:blip r:embed="rId7">
              <a:alphaModFix amt="33000"/>
            </a:blip>
            <a:stretch>
              <a:fillRect/>
            </a:stretch>
          </p:blipFill>
          <p:spPr>
            <a:xfrm>
              <a:off x="4387248" y="1937370"/>
              <a:ext cx="486522" cy="493327"/>
            </a:xfrm>
            <a:prstGeom prst="rect">
              <a:avLst/>
            </a:prstGeom>
          </p:spPr>
        </p:pic>
        <p:pic>
          <p:nvPicPr>
            <p:cNvPr id="28" name="Picture 27" descr="A white cube with a square and a square in the middle&#10;&#10;Description automatically generated">
              <a:extLst>
                <a:ext uri="{FF2B5EF4-FFF2-40B4-BE49-F238E27FC236}">
                  <a16:creationId xmlns:a16="http://schemas.microsoft.com/office/drawing/2014/main" id="{BEC4C84E-5C32-725A-665D-C29657CBB0C7}"/>
                </a:ext>
              </a:extLst>
            </p:cNvPr>
            <p:cNvPicPr>
              <a:picLocks noChangeAspect="1"/>
            </p:cNvPicPr>
            <p:nvPr/>
          </p:nvPicPr>
          <p:blipFill>
            <a:blip r:embed="rId8">
              <a:alphaModFix amt="33000"/>
            </a:blip>
            <a:stretch>
              <a:fillRect/>
            </a:stretch>
          </p:blipFill>
          <p:spPr>
            <a:xfrm>
              <a:off x="4203527" y="2466181"/>
              <a:ext cx="367443" cy="364041"/>
            </a:xfrm>
            <a:prstGeom prst="rect">
              <a:avLst/>
            </a:prstGeom>
          </p:spPr>
        </p:pic>
        <p:pic>
          <p:nvPicPr>
            <p:cNvPr id="33" name="Picture 32" descr="A white cube with a black background&#10;&#10;Description automatically generated">
              <a:extLst>
                <a:ext uri="{FF2B5EF4-FFF2-40B4-BE49-F238E27FC236}">
                  <a16:creationId xmlns:a16="http://schemas.microsoft.com/office/drawing/2014/main" id="{9DBB1996-2694-4A09-F260-D7BE64CAFABD}"/>
                </a:ext>
              </a:extLst>
            </p:cNvPr>
            <p:cNvPicPr>
              <a:picLocks noChangeAspect="1"/>
            </p:cNvPicPr>
            <p:nvPr/>
          </p:nvPicPr>
          <p:blipFill>
            <a:blip r:embed="rId7">
              <a:alphaModFix amt="33000"/>
            </a:blip>
            <a:stretch>
              <a:fillRect/>
            </a:stretch>
          </p:blipFill>
          <p:spPr>
            <a:xfrm>
              <a:off x="4140360" y="851107"/>
              <a:ext cx="367443" cy="372582"/>
            </a:xfrm>
            <a:prstGeom prst="rect">
              <a:avLst/>
            </a:prstGeom>
          </p:spPr>
        </p:pic>
        <p:pic>
          <p:nvPicPr>
            <p:cNvPr id="34" name="Picture 33" descr="A white cube with a square and a square in the middle&#10;&#10;Description automatically generated">
              <a:extLst>
                <a:ext uri="{FF2B5EF4-FFF2-40B4-BE49-F238E27FC236}">
                  <a16:creationId xmlns:a16="http://schemas.microsoft.com/office/drawing/2014/main" id="{6886E313-70D0-0C15-75FF-E35B0A62272B}"/>
                </a:ext>
              </a:extLst>
            </p:cNvPr>
            <p:cNvPicPr>
              <a:picLocks noChangeAspect="1"/>
            </p:cNvPicPr>
            <p:nvPr/>
          </p:nvPicPr>
          <p:blipFill>
            <a:blip r:embed="rId8">
              <a:alphaModFix amt="33000"/>
            </a:blip>
            <a:stretch>
              <a:fillRect/>
            </a:stretch>
          </p:blipFill>
          <p:spPr>
            <a:xfrm>
              <a:off x="4507610" y="1320075"/>
              <a:ext cx="267889" cy="265409"/>
            </a:xfrm>
            <a:prstGeom prst="rect">
              <a:avLst/>
            </a:prstGeom>
          </p:spPr>
        </p:pic>
        <p:pic>
          <p:nvPicPr>
            <p:cNvPr id="50" name="Picture 49" descr="A white square with a number on it&#10;&#10;Description automatically generated">
              <a:extLst>
                <a:ext uri="{FF2B5EF4-FFF2-40B4-BE49-F238E27FC236}">
                  <a16:creationId xmlns:a16="http://schemas.microsoft.com/office/drawing/2014/main" id="{943F27AF-4183-8CD1-919B-8D0006D657C1}"/>
                </a:ext>
              </a:extLst>
            </p:cNvPr>
            <p:cNvPicPr>
              <a:picLocks noChangeAspect="1"/>
            </p:cNvPicPr>
            <p:nvPr/>
          </p:nvPicPr>
          <p:blipFill>
            <a:blip r:embed="rId9">
              <a:alphaModFix amt="32000"/>
            </a:blip>
            <a:stretch>
              <a:fillRect/>
            </a:stretch>
          </p:blipFill>
          <p:spPr>
            <a:xfrm>
              <a:off x="4563778" y="425522"/>
              <a:ext cx="898214" cy="601011"/>
            </a:xfrm>
            <a:prstGeom prst="rect">
              <a:avLst/>
            </a:prstGeom>
          </p:spPr>
        </p:pic>
        <p:pic>
          <p:nvPicPr>
            <p:cNvPr id="68" name="Picture 67" descr="A blue rectangular object with a maze&#10;&#10;Description automatically generated">
              <a:extLst>
                <a:ext uri="{FF2B5EF4-FFF2-40B4-BE49-F238E27FC236}">
                  <a16:creationId xmlns:a16="http://schemas.microsoft.com/office/drawing/2014/main" id="{E13B2D80-F98F-A534-20E9-5BB68FF80DE8}"/>
                </a:ext>
              </a:extLst>
            </p:cNvPr>
            <p:cNvPicPr>
              <a:picLocks noChangeAspect="1"/>
            </p:cNvPicPr>
            <p:nvPr/>
          </p:nvPicPr>
          <p:blipFill>
            <a:blip r:embed="rId10"/>
            <a:stretch>
              <a:fillRect/>
            </a:stretch>
          </p:blipFill>
          <p:spPr>
            <a:xfrm>
              <a:off x="4127886" y="4057645"/>
              <a:ext cx="509619" cy="402121"/>
            </a:xfrm>
            <a:prstGeom prst="rect">
              <a:avLst/>
            </a:prstGeom>
          </p:spPr>
        </p:pic>
        <p:pic>
          <p:nvPicPr>
            <p:cNvPr id="69" name="Picture 68" descr="A yellow block with a stick on it&#10;&#10;Description automatically generated">
              <a:extLst>
                <a:ext uri="{FF2B5EF4-FFF2-40B4-BE49-F238E27FC236}">
                  <a16:creationId xmlns:a16="http://schemas.microsoft.com/office/drawing/2014/main" id="{7B6D374E-6122-7943-A7EE-93BA90EAA2CC}"/>
                </a:ext>
              </a:extLst>
            </p:cNvPr>
            <p:cNvPicPr>
              <a:picLocks noChangeAspect="1"/>
            </p:cNvPicPr>
            <p:nvPr/>
          </p:nvPicPr>
          <p:blipFill>
            <a:blip r:embed="rId11"/>
            <a:stretch>
              <a:fillRect/>
            </a:stretch>
          </p:blipFill>
          <p:spPr>
            <a:xfrm>
              <a:off x="2563480" y="3700130"/>
              <a:ext cx="474675" cy="481314"/>
            </a:xfrm>
            <a:prstGeom prst="rect">
              <a:avLst/>
            </a:prstGeom>
          </p:spPr>
        </p:pic>
        <p:pic>
          <p:nvPicPr>
            <p:cNvPr id="73" name="Picture 72" descr="A blue letter with a hole in the middle&#10;&#10;Description automatically generated">
              <a:extLst>
                <a:ext uri="{FF2B5EF4-FFF2-40B4-BE49-F238E27FC236}">
                  <a16:creationId xmlns:a16="http://schemas.microsoft.com/office/drawing/2014/main" id="{55EEB6D0-23FE-2B1F-925D-6A6376293AC4}"/>
                </a:ext>
              </a:extLst>
            </p:cNvPr>
            <p:cNvPicPr>
              <a:picLocks noChangeAspect="1"/>
            </p:cNvPicPr>
            <p:nvPr/>
          </p:nvPicPr>
          <p:blipFill>
            <a:blip r:embed="rId12"/>
            <a:stretch>
              <a:fillRect/>
            </a:stretch>
          </p:blipFill>
          <p:spPr>
            <a:xfrm>
              <a:off x="2872483" y="4359705"/>
              <a:ext cx="497910" cy="560979"/>
            </a:xfrm>
            <a:prstGeom prst="rect">
              <a:avLst/>
            </a:prstGeom>
          </p:spPr>
        </p:pic>
        <p:pic>
          <p:nvPicPr>
            <p:cNvPr id="77" name="Picture 76" descr="A blue square with a hole in the center&#10;&#10;Description automatically generated">
              <a:extLst>
                <a:ext uri="{FF2B5EF4-FFF2-40B4-BE49-F238E27FC236}">
                  <a16:creationId xmlns:a16="http://schemas.microsoft.com/office/drawing/2014/main" id="{8A9AB42A-F9E2-D747-870E-54C9C51C9033}"/>
                </a:ext>
              </a:extLst>
            </p:cNvPr>
            <p:cNvPicPr>
              <a:picLocks noChangeAspect="1"/>
            </p:cNvPicPr>
            <p:nvPr/>
          </p:nvPicPr>
          <p:blipFill>
            <a:blip r:embed="rId13"/>
            <a:stretch>
              <a:fillRect/>
            </a:stretch>
          </p:blipFill>
          <p:spPr>
            <a:xfrm>
              <a:off x="2579048" y="5261654"/>
              <a:ext cx="528496" cy="353626"/>
            </a:xfrm>
            <a:prstGeom prst="rect">
              <a:avLst/>
            </a:prstGeom>
          </p:spPr>
        </p:pic>
        <p:pic>
          <p:nvPicPr>
            <p:cNvPr id="71" name="Picture 70" descr="A yellow square with a number on it&#10;&#10;Description automatically generated">
              <a:extLst>
                <a:ext uri="{FF2B5EF4-FFF2-40B4-BE49-F238E27FC236}">
                  <a16:creationId xmlns:a16="http://schemas.microsoft.com/office/drawing/2014/main" id="{7601E298-0D3F-2A8B-A409-A0E789613CD6}"/>
                </a:ext>
              </a:extLst>
            </p:cNvPr>
            <p:cNvPicPr>
              <a:picLocks noChangeAspect="1"/>
            </p:cNvPicPr>
            <p:nvPr/>
          </p:nvPicPr>
          <p:blipFill>
            <a:blip r:embed="rId14"/>
            <a:stretch>
              <a:fillRect/>
            </a:stretch>
          </p:blipFill>
          <p:spPr>
            <a:xfrm>
              <a:off x="4311654" y="3321717"/>
              <a:ext cx="894936" cy="601011"/>
            </a:xfrm>
            <a:prstGeom prst="rect">
              <a:avLst/>
            </a:prstGeom>
          </p:spPr>
        </p:pic>
        <p:pic>
          <p:nvPicPr>
            <p:cNvPr id="74" name="Picture 73" descr="A blue square with a hole in the center&#10;&#10;Description automatically generated">
              <a:extLst>
                <a:ext uri="{FF2B5EF4-FFF2-40B4-BE49-F238E27FC236}">
                  <a16:creationId xmlns:a16="http://schemas.microsoft.com/office/drawing/2014/main" id="{BC84DE66-988D-70C0-CD79-1313C8EEF46D}"/>
                </a:ext>
              </a:extLst>
            </p:cNvPr>
            <p:cNvPicPr>
              <a:picLocks noChangeAspect="1"/>
            </p:cNvPicPr>
            <p:nvPr/>
          </p:nvPicPr>
          <p:blipFill>
            <a:blip r:embed="rId13"/>
            <a:stretch>
              <a:fillRect/>
            </a:stretch>
          </p:blipFill>
          <p:spPr>
            <a:xfrm>
              <a:off x="3957294" y="4592083"/>
              <a:ext cx="1035983" cy="693194"/>
            </a:xfrm>
            <a:prstGeom prst="rect">
              <a:avLst/>
            </a:prstGeom>
          </p:spPr>
        </p:pic>
        <p:pic>
          <p:nvPicPr>
            <p:cNvPr id="76" name="Picture 75" descr="A blue square with a hole in the center&#10;&#10;Description automatically generated">
              <a:extLst>
                <a:ext uri="{FF2B5EF4-FFF2-40B4-BE49-F238E27FC236}">
                  <a16:creationId xmlns:a16="http://schemas.microsoft.com/office/drawing/2014/main" id="{F3026EE9-FB95-CCCE-19F5-5598C33559B6}"/>
                </a:ext>
              </a:extLst>
            </p:cNvPr>
            <p:cNvPicPr>
              <a:picLocks noChangeAspect="1"/>
            </p:cNvPicPr>
            <p:nvPr/>
          </p:nvPicPr>
          <p:blipFill>
            <a:blip r:embed="rId13"/>
            <a:stretch>
              <a:fillRect/>
            </a:stretch>
          </p:blipFill>
          <p:spPr>
            <a:xfrm>
              <a:off x="2924488" y="4964875"/>
              <a:ext cx="528496" cy="353626"/>
            </a:xfrm>
            <a:prstGeom prst="rect">
              <a:avLst/>
            </a:prstGeom>
          </p:spPr>
        </p:pic>
        <p:pic>
          <p:nvPicPr>
            <p:cNvPr id="70" name="Picture 69" descr="A blue and white letter&#10;&#10;Description automatically generated with medium confidence">
              <a:extLst>
                <a:ext uri="{FF2B5EF4-FFF2-40B4-BE49-F238E27FC236}">
                  <a16:creationId xmlns:a16="http://schemas.microsoft.com/office/drawing/2014/main" id="{6F698669-6B3B-D2B5-475A-CCA8C7B9F01A}"/>
                </a:ext>
              </a:extLst>
            </p:cNvPr>
            <p:cNvPicPr>
              <a:picLocks noChangeAspect="1"/>
            </p:cNvPicPr>
            <p:nvPr/>
          </p:nvPicPr>
          <p:blipFill>
            <a:blip r:embed="rId15"/>
            <a:stretch>
              <a:fillRect/>
            </a:stretch>
          </p:blipFill>
          <p:spPr>
            <a:xfrm>
              <a:off x="1957763" y="4642329"/>
              <a:ext cx="400077" cy="450754"/>
            </a:xfrm>
            <a:prstGeom prst="rect">
              <a:avLst/>
            </a:prstGeom>
          </p:spPr>
        </p:pic>
        <p:pic>
          <p:nvPicPr>
            <p:cNvPr id="55" name="Picture 54" descr="A square object with a hole in it&#10;&#10;Description automatically generated">
              <a:extLst>
                <a:ext uri="{FF2B5EF4-FFF2-40B4-BE49-F238E27FC236}">
                  <a16:creationId xmlns:a16="http://schemas.microsoft.com/office/drawing/2014/main" id="{9149210A-AFBA-CAAB-DF9E-62476283B912}"/>
                </a:ext>
              </a:extLst>
            </p:cNvPr>
            <p:cNvPicPr>
              <a:picLocks noChangeAspect="1"/>
            </p:cNvPicPr>
            <p:nvPr/>
          </p:nvPicPr>
          <p:blipFill>
            <a:blip r:embed="rId16"/>
            <a:stretch>
              <a:fillRect/>
            </a:stretch>
          </p:blipFill>
          <p:spPr>
            <a:xfrm>
              <a:off x="56291" y="4393132"/>
              <a:ext cx="816139" cy="546093"/>
            </a:xfrm>
            <a:prstGeom prst="rect">
              <a:avLst/>
            </a:prstGeom>
          </p:spPr>
        </p:pic>
        <p:pic>
          <p:nvPicPr>
            <p:cNvPr id="24" name="Picture 23" descr="A grey and white object with a hole in the middle&#10;&#10;Description automatically generated">
              <a:extLst>
                <a:ext uri="{FF2B5EF4-FFF2-40B4-BE49-F238E27FC236}">
                  <a16:creationId xmlns:a16="http://schemas.microsoft.com/office/drawing/2014/main" id="{32D6A023-51F6-A18E-3662-D9A486718345}"/>
                </a:ext>
              </a:extLst>
            </p:cNvPr>
            <p:cNvPicPr>
              <a:picLocks noChangeAspect="1"/>
            </p:cNvPicPr>
            <p:nvPr/>
          </p:nvPicPr>
          <p:blipFill>
            <a:blip r:embed="rId17">
              <a:alphaModFix amt="70000"/>
            </a:blip>
            <a:stretch>
              <a:fillRect/>
            </a:stretch>
          </p:blipFill>
          <p:spPr>
            <a:xfrm>
              <a:off x="1476301" y="3739006"/>
              <a:ext cx="513740" cy="574981"/>
            </a:xfrm>
            <a:prstGeom prst="rect">
              <a:avLst/>
            </a:prstGeom>
          </p:spPr>
        </p:pic>
        <p:pic>
          <p:nvPicPr>
            <p:cNvPr id="72" name="Picture 71" descr="A yellow cube with a square top&#10;&#10;Description automatically generated">
              <a:extLst>
                <a:ext uri="{FF2B5EF4-FFF2-40B4-BE49-F238E27FC236}">
                  <a16:creationId xmlns:a16="http://schemas.microsoft.com/office/drawing/2014/main" id="{BF91E7E4-5F62-DDD7-3C48-074E272E8D72}"/>
                </a:ext>
              </a:extLst>
            </p:cNvPr>
            <p:cNvPicPr>
              <a:picLocks noChangeAspect="1"/>
            </p:cNvPicPr>
            <p:nvPr/>
          </p:nvPicPr>
          <p:blipFill>
            <a:blip r:embed="rId18"/>
            <a:stretch>
              <a:fillRect/>
            </a:stretch>
          </p:blipFill>
          <p:spPr>
            <a:xfrm>
              <a:off x="1757067" y="2944647"/>
              <a:ext cx="358495" cy="355176"/>
            </a:xfrm>
            <a:prstGeom prst="rect">
              <a:avLst/>
            </a:prstGeom>
          </p:spPr>
        </p:pic>
        <p:pic>
          <p:nvPicPr>
            <p:cNvPr id="20" name="Picture 19" descr="A grey rectangular object with a black background&#10;&#10;Description automatically generated">
              <a:extLst>
                <a:ext uri="{FF2B5EF4-FFF2-40B4-BE49-F238E27FC236}">
                  <a16:creationId xmlns:a16="http://schemas.microsoft.com/office/drawing/2014/main" id="{BE7FEF62-96DA-A191-694D-1075ADCE90AE}"/>
                </a:ext>
              </a:extLst>
            </p:cNvPr>
            <p:cNvPicPr>
              <a:picLocks noChangeAspect="1"/>
            </p:cNvPicPr>
            <p:nvPr/>
          </p:nvPicPr>
          <p:blipFill>
            <a:blip r:embed="rId19">
              <a:alphaModFix amt="70000"/>
            </a:blip>
            <a:stretch>
              <a:fillRect/>
            </a:stretch>
          </p:blipFill>
          <p:spPr>
            <a:xfrm>
              <a:off x="516672" y="3605589"/>
              <a:ext cx="870977" cy="687255"/>
            </a:xfrm>
            <a:prstGeom prst="rect">
              <a:avLst/>
            </a:prstGeom>
          </p:spPr>
        </p:pic>
        <p:pic>
          <p:nvPicPr>
            <p:cNvPr id="31" name="Picture 30" descr="A white cube with a square and a square in the middle&#10;&#10;Description automatically generated">
              <a:extLst>
                <a:ext uri="{FF2B5EF4-FFF2-40B4-BE49-F238E27FC236}">
                  <a16:creationId xmlns:a16="http://schemas.microsoft.com/office/drawing/2014/main" id="{B1C6BB4E-4419-2780-FB2E-427281E0EA2E}"/>
                </a:ext>
              </a:extLst>
            </p:cNvPr>
            <p:cNvPicPr>
              <a:picLocks noChangeAspect="1"/>
            </p:cNvPicPr>
            <p:nvPr/>
          </p:nvPicPr>
          <p:blipFill>
            <a:blip r:embed="rId8">
              <a:alphaModFix amt="74000"/>
            </a:blip>
            <a:stretch>
              <a:fillRect/>
            </a:stretch>
          </p:blipFill>
          <p:spPr>
            <a:xfrm>
              <a:off x="891499" y="2460328"/>
              <a:ext cx="367443" cy="364041"/>
            </a:xfrm>
            <a:prstGeom prst="rect">
              <a:avLst/>
            </a:prstGeom>
          </p:spPr>
        </p:pic>
        <p:pic>
          <p:nvPicPr>
            <p:cNvPr id="19" name="Picture 18" descr="A green rectangular object with a hole in the middle&#10;&#10;Description automatically generated">
              <a:extLst>
                <a:ext uri="{FF2B5EF4-FFF2-40B4-BE49-F238E27FC236}">
                  <a16:creationId xmlns:a16="http://schemas.microsoft.com/office/drawing/2014/main" id="{3EA3B3A7-CA04-CB44-CDDD-AE7879785A4E}"/>
                </a:ext>
              </a:extLst>
            </p:cNvPr>
            <p:cNvPicPr>
              <a:picLocks noChangeAspect="1"/>
            </p:cNvPicPr>
            <p:nvPr/>
          </p:nvPicPr>
          <p:blipFill>
            <a:blip r:embed="rId20"/>
            <a:stretch>
              <a:fillRect/>
            </a:stretch>
          </p:blipFill>
          <p:spPr>
            <a:xfrm>
              <a:off x="4966211" y="5305442"/>
              <a:ext cx="518947" cy="535869"/>
            </a:xfrm>
            <a:prstGeom prst="rect">
              <a:avLst/>
            </a:prstGeom>
          </p:spPr>
        </p:pic>
        <p:pic>
          <p:nvPicPr>
            <p:cNvPr id="21" name="Picture 20" descr="A green puzzle with a hole in the middle&#10;&#10;Description automatically generated">
              <a:extLst>
                <a:ext uri="{FF2B5EF4-FFF2-40B4-BE49-F238E27FC236}">
                  <a16:creationId xmlns:a16="http://schemas.microsoft.com/office/drawing/2014/main" id="{4F83260B-0A59-54DC-F600-C8B31128CEE5}"/>
                </a:ext>
              </a:extLst>
            </p:cNvPr>
            <p:cNvPicPr>
              <a:picLocks noChangeAspect="1"/>
            </p:cNvPicPr>
            <p:nvPr/>
          </p:nvPicPr>
          <p:blipFill>
            <a:blip r:embed="rId21"/>
            <a:stretch>
              <a:fillRect/>
            </a:stretch>
          </p:blipFill>
          <p:spPr>
            <a:xfrm>
              <a:off x="4021688" y="5593207"/>
              <a:ext cx="722013" cy="569714"/>
            </a:xfrm>
            <a:prstGeom prst="rect">
              <a:avLst/>
            </a:prstGeom>
          </p:spPr>
        </p:pic>
        <p:pic>
          <p:nvPicPr>
            <p:cNvPr id="23" name="Picture 22" descr="A green rectangular object with a hole in it&#10;&#10;Description automatically generated">
              <a:extLst>
                <a:ext uri="{FF2B5EF4-FFF2-40B4-BE49-F238E27FC236}">
                  <a16:creationId xmlns:a16="http://schemas.microsoft.com/office/drawing/2014/main" id="{2B6B216C-0C2D-2AA2-7EDE-6141285D0B83}"/>
                </a:ext>
              </a:extLst>
            </p:cNvPr>
            <p:cNvPicPr>
              <a:picLocks noChangeAspect="1"/>
            </p:cNvPicPr>
            <p:nvPr/>
          </p:nvPicPr>
          <p:blipFill>
            <a:blip r:embed="rId22"/>
            <a:stretch>
              <a:fillRect/>
            </a:stretch>
          </p:blipFill>
          <p:spPr>
            <a:xfrm>
              <a:off x="2803500" y="6314389"/>
              <a:ext cx="566893" cy="420234"/>
            </a:xfrm>
            <a:prstGeom prst="rect">
              <a:avLst/>
            </a:prstGeom>
          </p:spPr>
        </p:pic>
        <p:pic>
          <p:nvPicPr>
            <p:cNvPr id="25" name="Picture 24" descr="A green square object with a hole in the center&#10;&#10;Description automatically generated">
              <a:extLst>
                <a:ext uri="{FF2B5EF4-FFF2-40B4-BE49-F238E27FC236}">
                  <a16:creationId xmlns:a16="http://schemas.microsoft.com/office/drawing/2014/main" id="{18027D2F-10F0-40D3-F121-85AA169FB9B3}"/>
                </a:ext>
              </a:extLst>
            </p:cNvPr>
            <p:cNvPicPr>
              <a:picLocks noChangeAspect="1"/>
            </p:cNvPicPr>
            <p:nvPr/>
          </p:nvPicPr>
          <p:blipFill>
            <a:blip r:embed="rId23"/>
            <a:stretch>
              <a:fillRect/>
            </a:stretch>
          </p:blipFill>
          <p:spPr>
            <a:xfrm>
              <a:off x="1258942" y="5774093"/>
              <a:ext cx="1150709" cy="772780"/>
            </a:xfrm>
            <a:prstGeom prst="rect">
              <a:avLst/>
            </a:prstGeom>
          </p:spPr>
        </p:pic>
        <p:pic>
          <p:nvPicPr>
            <p:cNvPr id="26" name="Picture 25" descr="A green and black number&#10;&#10;Description automatically generated with medium confidence">
              <a:extLst>
                <a:ext uri="{FF2B5EF4-FFF2-40B4-BE49-F238E27FC236}">
                  <a16:creationId xmlns:a16="http://schemas.microsoft.com/office/drawing/2014/main" id="{DCB439E8-78EB-CBB5-86E6-B0598DA78395}"/>
                </a:ext>
              </a:extLst>
            </p:cNvPr>
            <p:cNvPicPr>
              <a:picLocks noChangeAspect="1"/>
            </p:cNvPicPr>
            <p:nvPr/>
          </p:nvPicPr>
          <p:blipFill>
            <a:blip r:embed="rId24"/>
            <a:stretch>
              <a:fillRect/>
            </a:stretch>
          </p:blipFill>
          <p:spPr>
            <a:xfrm>
              <a:off x="3668659" y="6213416"/>
              <a:ext cx="425875" cy="476642"/>
            </a:xfrm>
            <a:prstGeom prst="rect">
              <a:avLst/>
            </a:prstGeom>
          </p:spPr>
        </p:pic>
        <p:pic>
          <p:nvPicPr>
            <p:cNvPr id="27" name="Picture 26" descr="A green cube with a hole in the middle&#10;&#10;Description automatically generated">
              <a:extLst>
                <a:ext uri="{FF2B5EF4-FFF2-40B4-BE49-F238E27FC236}">
                  <a16:creationId xmlns:a16="http://schemas.microsoft.com/office/drawing/2014/main" id="{A91E83A3-4EBE-A885-FB66-A8DF37FD6C93}"/>
                </a:ext>
              </a:extLst>
            </p:cNvPr>
            <p:cNvPicPr>
              <a:picLocks noChangeAspect="1"/>
            </p:cNvPicPr>
            <p:nvPr/>
          </p:nvPicPr>
          <p:blipFill>
            <a:blip r:embed="rId25"/>
            <a:stretch>
              <a:fillRect/>
            </a:stretch>
          </p:blipFill>
          <p:spPr>
            <a:xfrm>
              <a:off x="4441424" y="6228001"/>
              <a:ext cx="403312" cy="408953"/>
            </a:xfrm>
            <a:prstGeom prst="rect">
              <a:avLst/>
            </a:prstGeom>
          </p:spPr>
        </p:pic>
        <p:pic>
          <p:nvPicPr>
            <p:cNvPr id="29" name="Picture 28" descr="A green rectangular object with a hole in the middle&#10;&#10;Description automatically generated">
              <a:extLst>
                <a:ext uri="{FF2B5EF4-FFF2-40B4-BE49-F238E27FC236}">
                  <a16:creationId xmlns:a16="http://schemas.microsoft.com/office/drawing/2014/main" id="{E0D5EA85-C7C1-F2D9-443C-E285A458AECF}"/>
                </a:ext>
              </a:extLst>
            </p:cNvPr>
            <p:cNvPicPr>
              <a:picLocks noChangeAspect="1"/>
            </p:cNvPicPr>
            <p:nvPr/>
          </p:nvPicPr>
          <p:blipFill>
            <a:blip r:embed="rId20"/>
            <a:stretch>
              <a:fillRect/>
            </a:stretch>
          </p:blipFill>
          <p:spPr>
            <a:xfrm>
              <a:off x="779222" y="6258343"/>
              <a:ext cx="518947" cy="535869"/>
            </a:xfrm>
            <a:prstGeom prst="rect">
              <a:avLst/>
            </a:prstGeom>
          </p:spPr>
        </p:pic>
        <p:pic>
          <p:nvPicPr>
            <p:cNvPr id="30" name="Picture 29" descr="A green cube with a hole in the middle&#10;&#10;Description automatically generated">
              <a:extLst>
                <a:ext uri="{FF2B5EF4-FFF2-40B4-BE49-F238E27FC236}">
                  <a16:creationId xmlns:a16="http://schemas.microsoft.com/office/drawing/2014/main" id="{790C514F-9731-48EE-9F30-330A30CC6941}"/>
                </a:ext>
              </a:extLst>
            </p:cNvPr>
            <p:cNvPicPr>
              <a:picLocks noChangeAspect="1"/>
            </p:cNvPicPr>
            <p:nvPr/>
          </p:nvPicPr>
          <p:blipFill>
            <a:blip r:embed="rId25"/>
            <a:stretch>
              <a:fillRect/>
            </a:stretch>
          </p:blipFill>
          <p:spPr>
            <a:xfrm>
              <a:off x="735697" y="5679361"/>
              <a:ext cx="403312" cy="408953"/>
            </a:xfrm>
            <a:prstGeom prst="rect">
              <a:avLst/>
            </a:prstGeom>
          </p:spPr>
        </p:pic>
        <p:pic>
          <p:nvPicPr>
            <p:cNvPr id="45" name="Picture 44" descr="A black and white illustration of a tower&#10;&#10;Description automatically generated">
              <a:extLst>
                <a:ext uri="{FF2B5EF4-FFF2-40B4-BE49-F238E27FC236}">
                  <a16:creationId xmlns:a16="http://schemas.microsoft.com/office/drawing/2014/main" id="{7FB0220E-2EEE-B148-AB4F-140CD38B8B08}"/>
                </a:ext>
              </a:extLst>
            </p:cNvPr>
            <p:cNvPicPr>
              <a:picLocks noChangeAspect="1"/>
            </p:cNvPicPr>
            <p:nvPr/>
          </p:nvPicPr>
          <p:blipFill>
            <a:blip r:embed="rId6"/>
            <a:stretch>
              <a:fillRect/>
            </a:stretch>
          </p:blipFill>
          <p:spPr>
            <a:xfrm>
              <a:off x="-425627" y="-447677"/>
              <a:ext cx="3564332" cy="4925835"/>
            </a:xfrm>
            <a:prstGeom prst="rect">
              <a:avLst/>
            </a:prstGeom>
          </p:spPr>
        </p:pic>
        <p:pic>
          <p:nvPicPr>
            <p:cNvPr id="47" name="Picture 46" descr="A black and white illustration of a tower&#10;&#10;Description automatically generated">
              <a:extLst>
                <a:ext uri="{FF2B5EF4-FFF2-40B4-BE49-F238E27FC236}">
                  <a16:creationId xmlns:a16="http://schemas.microsoft.com/office/drawing/2014/main" id="{A985DE6A-3567-F765-A64C-A3F50BE0310A}"/>
                </a:ext>
              </a:extLst>
            </p:cNvPr>
            <p:cNvPicPr>
              <a:picLocks noChangeAspect="1"/>
            </p:cNvPicPr>
            <p:nvPr/>
          </p:nvPicPr>
          <p:blipFill>
            <a:blip r:embed="rId6"/>
            <a:stretch>
              <a:fillRect/>
            </a:stretch>
          </p:blipFill>
          <p:spPr>
            <a:xfrm>
              <a:off x="-2151891" y="140270"/>
              <a:ext cx="3564332" cy="4925835"/>
            </a:xfrm>
            <a:prstGeom prst="rect">
              <a:avLst/>
            </a:prstGeom>
          </p:spPr>
        </p:pic>
        <p:pic>
          <p:nvPicPr>
            <p:cNvPr id="36" name="Picture 35" descr="A green and black number&#10;&#10;Description automatically generated with medium confidence">
              <a:extLst>
                <a:ext uri="{FF2B5EF4-FFF2-40B4-BE49-F238E27FC236}">
                  <a16:creationId xmlns:a16="http://schemas.microsoft.com/office/drawing/2014/main" id="{174FCE8D-67CF-406F-6C5F-3A41446C96B4}"/>
                </a:ext>
              </a:extLst>
            </p:cNvPr>
            <p:cNvPicPr>
              <a:picLocks noChangeAspect="1"/>
            </p:cNvPicPr>
            <p:nvPr/>
          </p:nvPicPr>
          <p:blipFill>
            <a:blip r:embed="rId24"/>
            <a:stretch>
              <a:fillRect/>
            </a:stretch>
          </p:blipFill>
          <p:spPr>
            <a:xfrm>
              <a:off x="116937" y="5366393"/>
              <a:ext cx="425875" cy="476642"/>
            </a:xfrm>
            <a:prstGeom prst="rect">
              <a:avLst/>
            </a:prstGeom>
          </p:spPr>
        </p:pic>
        <p:pic>
          <p:nvPicPr>
            <p:cNvPr id="41" name="Picture 40" descr="A green puzzle with a hole in the middle&#10;&#10;Description automatically generated">
              <a:extLst>
                <a:ext uri="{FF2B5EF4-FFF2-40B4-BE49-F238E27FC236}">
                  <a16:creationId xmlns:a16="http://schemas.microsoft.com/office/drawing/2014/main" id="{D147FCBC-000F-F171-1597-F18F1C6AE17C}"/>
                </a:ext>
              </a:extLst>
            </p:cNvPr>
            <p:cNvPicPr>
              <a:picLocks noChangeAspect="1"/>
            </p:cNvPicPr>
            <p:nvPr/>
          </p:nvPicPr>
          <p:blipFill>
            <a:blip r:embed="rId21"/>
            <a:stretch>
              <a:fillRect/>
            </a:stretch>
          </p:blipFill>
          <p:spPr>
            <a:xfrm>
              <a:off x="-126801" y="6064845"/>
              <a:ext cx="722013" cy="569714"/>
            </a:xfrm>
            <a:prstGeom prst="rect">
              <a:avLst/>
            </a:prstGeom>
          </p:spPr>
        </p:pic>
        <p:pic>
          <p:nvPicPr>
            <p:cNvPr id="43" name="Picture 42" descr="A black and white illustration of a tower&#10;&#10;Description automatically generated">
              <a:extLst>
                <a:ext uri="{FF2B5EF4-FFF2-40B4-BE49-F238E27FC236}">
                  <a16:creationId xmlns:a16="http://schemas.microsoft.com/office/drawing/2014/main" id="{79DC1937-3C80-A9E6-8196-F1018FCEA34C}"/>
                </a:ext>
              </a:extLst>
            </p:cNvPr>
            <p:cNvPicPr>
              <a:picLocks noChangeAspect="1"/>
            </p:cNvPicPr>
            <p:nvPr/>
          </p:nvPicPr>
          <p:blipFill>
            <a:blip r:embed="rId6"/>
            <a:stretch>
              <a:fillRect/>
            </a:stretch>
          </p:blipFill>
          <p:spPr>
            <a:xfrm>
              <a:off x="1362772" y="150951"/>
              <a:ext cx="3564332" cy="4925835"/>
            </a:xfrm>
            <a:prstGeom prst="rect">
              <a:avLst/>
            </a:prstGeom>
          </p:spPr>
        </p:pic>
        <p:pic>
          <p:nvPicPr>
            <p:cNvPr id="46" name="Picture 45" descr="A black and white illustration of a tower&#10;&#10;Description automatically generated">
              <a:extLst>
                <a:ext uri="{FF2B5EF4-FFF2-40B4-BE49-F238E27FC236}">
                  <a16:creationId xmlns:a16="http://schemas.microsoft.com/office/drawing/2014/main" id="{9DE7643F-6C16-4B41-C8FA-256E5454F558}"/>
                </a:ext>
              </a:extLst>
            </p:cNvPr>
            <p:cNvPicPr>
              <a:picLocks noChangeAspect="1"/>
            </p:cNvPicPr>
            <p:nvPr/>
          </p:nvPicPr>
          <p:blipFill>
            <a:blip r:embed="rId6"/>
            <a:stretch>
              <a:fillRect/>
            </a:stretch>
          </p:blipFill>
          <p:spPr>
            <a:xfrm>
              <a:off x="-433846" y="783068"/>
              <a:ext cx="3564332" cy="4925835"/>
            </a:xfrm>
            <a:prstGeom prst="rect">
              <a:avLst/>
            </a:prstGeom>
          </p:spPr>
        </p:pic>
        <p:pic>
          <p:nvPicPr>
            <p:cNvPr id="39" name="Picture 38" descr="A diagram of a tower&#10;&#10;Description automatically generated">
              <a:extLst>
                <a:ext uri="{FF2B5EF4-FFF2-40B4-BE49-F238E27FC236}">
                  <a16:creationId xmlns:a16="http://schemas.microsoft.com/office/drawing/2014/main" id="{FB40B851-3A45-BE4D-D4CC-7315C22D99B7}"/>
                </a:ext>
              </a:extLst>
            </p:cNvPr>
            <p:cNvPicPr>
              <a:picLocks noChangeAspect="1"/>
            </p:cNvPicPr>
            <p:nvPr/>
          </p:nvPicPr>
          <p:blipFill>
            <a:blip r:embed="rId26"/>
            <a:stretch>
              <a:fillRect/>
            </a:stretch>
          </p:blipFill>
          <p:spPr>
            <a:xfrm>
              <a:off x="1352232" y="1381696"/>
              <a:ext cx="3535552" cy="4886063"/>
            </a:xfrm>
            <a:prstGeom prst="rect">
              <a:avLst/>
            </a:prstGeom>
          </p:spPr>
        </p:pic>
        <p:grpSp>
          <p:nvGrpSpPr>
            <p:cNvPr id="3" name="Group 2">
              <a:extLst>
                <a:ext uri="{FF2B5EF4-FFF2-40B4-BE49-F238E27FC236}">
                  <a16:creationId xmlns:a16="http://schemas.microsoft.com/office/drawing/2014/main" id="{C720F9C7-43E9-FA9B-0247-73AF34AC84D9}"/>
                </a:ext>
              </a:extLst>
            </p:cNvPr>
            <p:cNvGrpSpPr/>
            <p:nvPr/>
          </p:nvGrpSpPr>
          <p:grpSpPr>
            <a:xfrm>
              <a:off x="-789169" y="-224472"/>
              <a:ext cx="3740647" cy="2728955"/>
              <a:chOff x="-925555" y="17578"/>
              <a:chExt cx="3740647" cy="2728955"/>
            </a:xfrm>
          </p:grpSpPr>
          <p:sp>
            <p:nvSpPr>
              <p:cNvPr id="5" name="Arc 4">
                <a:extLst>
                  <a:ext uri="{FF2B5EF4-FFF2-40B4-BE49-F238E27FC236}">
                    <a16:creationId xmlns:a16="http://schemas.microsoft.com/office/drawing/2014/main" id="{95780433-FAD5-7CE8-6F59-D8D1EA65F118}"/>
                  </a:ext>
                </a:extLst>
              </p:cNvPr>
              <p:cNvSpPr/>
              <p:nvPr/>
            </p:nvSpPr>
            <p:spPr>
              <a:xfrm>
                <a:off x="1182355" y="1679108"/>
                <a:ext cx="1495537" cy="1067425"/>
              </a:xfrm>
              <a:prstGeom prst="arc">
                <a:avLst>
                  <a:gd name="adj1" fmla="val 16200000"/>
                  <a:gd name="adj2" fmla="val 21550514"/>
                </a:avLst>
              </a:prstGeom>
              <a:noFill/>
              <a:ln w="12700">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sp>
            <p:nvSpPr>
              <p:cNvPr id="11" name="Arc 10">
                <a:extLst>
                  <a:ext uri="{FF2B5EF4-FFF2-40B4-BE49-F238E27FC236}">
                    <a16:creationId xmlns:a16="http://schemas.microsoft.com/office/drawing/2014/main" id="{6C238E5C-809C-BED8-5A5C-8E34CB3A7584}"/>
                  </a:ext>
                </a:extLst>
              </p:cNvPr>
              <p:cNvSpPr/>
              <p:nvPr/>
            </p:nvSpPr>
            <p:spPr>
              <a:xfrm rot="18121143">
                <a:off x="1561647" y="213054"/>
                <a:ext cx="1448921" cy="1057969"/>
              </a:xfrm>
              <a:prstGeom prst="arc">
                <a:avLst>
                  <a:gd name="adj1" fmla="val 16200000"/>
                  <a:gd name="adj2" fmla="val 150229"/>
                </a:avLst>
              </a:prstGeom>
              <a:noFill/>
              <a:ln w="12700">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sp>
            <p:nvSpPr>
              <p:cNvPr id="12" name="Arc 11">
                <a:extLst>
                  <a:ext uri="{FF2B5EF4-FFF2-40B4-BE49-F238E27FC236}">
                    <a16:creationId xmlns:a16="http://schemas.microsoft.com/office/drawing/2014/main" id="{E8535957-A0CF-C979-3CF1-A48455DA6298}"/>
                  </a:ext>
                </a:extLst>
              </p:cNvPr>
              <p:cNvSpPr/>
              <p:nvPr/>
            </p:nvSpPr>
            <p:spPr>
              <a:xfrm rot="18375439">
                <a:off x="1466325" y="1384226"/>
                <a:ext cx="1573728" cy="992545"/>
              </a:xfrm>
              <a:prstGeom prst="arc">
                <a:avLst>
                  <a:gd name="adj1" fmla="val 16200000"/>
                  <a:gd name="adj2" fmla="val 21567328"/>
                </a:avLst>
              </a:prstGeom>
              <a:noFill/>
              <a:ln w="12700">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dirty="0"/>
              </a:p>
            </p:txBody>
          </p:sp>
          <p:sp>
            <p:nvSpPr>
              <p:cNvPr id="13" name="Arc 12">
                <a:extLst>
                  <a:ext uri="{FF2B5EF4-FFF2-40B4-BE49-F238E27FC236}">
                    <a16:creationId xmlns:a16="http://schemas.microsoft.com/office/drawing/2014/main" id="{65E1CA62-4A4E-BD02-E61F-C335F23333FC}"/>
                  </a:ext>
                </a:extLst>
              </p:cNvPr>
              <p:cNvSpPr/>
              <p:nvPr/>
            </p:nvSpPr>
            <p:spPr>
              <a:xfrm rot="18121143">
                <a:off x="-127700" y="759092"/>
                <a:ext cx="1582607" cy="1057969"/>
              </a:xfrm>
              <a:prstGeom prst="arc">
                <a:avLst>
                  <a:gd name="adj1" fmla="val 15286175"/>
                  <a:gd name="adj2" fmla="val 20993457"/>
                </a:avLst>
              </a:prstGeom>
              <a:noFill/>
              <a:ln w="12700">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sp>
            <p:nvSpPr>
              <p:cNvPr id="14" name="Arc 13">
                <a:extLst>
                  <a:ext uri="{FF2B5EF4-FFF2-40B4-BE49-F238E27FC236}">
                    <a16:creationId xmlns:a16="http://schemas.microsoft.com/office/drawing/2014/main" id="{30E03103-2805-72CE-7295-F5A4BCA66F45}"/>
                  </a:ext>
                </a:extLst>
              </p:cNvPr>
              <p:cNvSpPr/>
              <p:nvPr/>
            </p:nvSpPr>
            <p:spPr>
              <a:xfrm>
                <a:off x="-827511" y="1282473"/>
                <a:ext cx="1816828" cy="1067425"/>
              </a:xfrm>
              <a:prstGeom prst="arc">
                <a:avLst>
                  <a:gd name="adj1" fmla="val 16200000"/>
                  <a:gd name="adj2" fmla="val 21103586"/>
                </a:avLst>
              </a:prstGeom>
              <a:noFill/>
              <a:ln w="12700">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sp>
            <p:nvSpPr>
              <p:cNvPr id="15" name="Arc 14">
                <a:extLst>
                  <a:ext uri="{FF2B5EF4-FFF2-40B4-BE49-F238E27FC236}">
                    <a16:creationId xmlns:a16="http://schemas.microsoft.com/office/drawing/2014/main" id="{C1CE7AF5-6A78-EB48-AA35-6BF45CE13415}"/>
                  </a:ext>
                </a:extLst>
              </p:cNvPr>
              <p:cNvSpPr/>
              <p:nvPr/>
            </p:nvSpPr>
            <p:spPr>
              <a:xfrm>
                <a:off x="-925555" y="38775"/>
                <a:ext cx="2184497" cy="1067425"/>
              </a:xfrm>
              <a:prstGeom prst="arc">
                <a:avLst>
                  <a:gd name="adj1" fmla="val 16200000"/>
                  <a:gd name="adj2" fmla="val 20719928"/>
                </a:avLst>
              </a:prstGeom>
              <a:noFill/>
              <a:ln w="12700">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grpSp>
      </p:grpSp>
      <p:sp>
        <p:nvSpPr>
          <p:cNvPr id="4" name="TextBox 3">
            <a:extLst>
              <a:ext uri="{FF2B5EF4-FFF2-40B4-BE49-F238E27FC236}">
                <a16:creationId xmlns:a16="http://schemas.microsoft.com/office/drawing/2014/main" id="{037FF672-096A-8FF8-DDE0-F75CCE8CA4C0}"/>
              </a:ext>
            </a:extLst>
          </p:cNvPr>
          <p:cNvSpPr txBox="1"/>
          <p:nvPr/>
        </p:nvSpPr>
        <p:spPr>
          <a:xfrm>
            <a:off x="6635984" y="961931"/>
            <a:ext cx="5048518" cy="461665"/>
          </a:xfrm>
          <a:prstGeom prst="rect">
            <a:avLst/>
          </a:prstGeom>
          <a:noFill/>
        </p:spPr>
        <p:txBody>
          <a:bodyPr wrap="square" rtlCol="0">
            <a:spAutoFit/>
          </a:bodyPr>
          <a:lstStyle/>
          <a:p>
            <a:r>
              <a:rPr lang="en-GB" sz="2400" b="1" u="none" strike="noStrike" cap="all">
                <a:solidFill>
                  <a:srgbClr val="000000"/>
                </a:solidFill>
                <a:effectLst/>
                <a:latin typeface="General Sans Semibold" pitchFamily="2" charset="77"/>
              </a:rPr>
              <a:t>CC BY-NC-SA 4.0 DEED</a:t>
            </a:r>
          </a:p>
        </p:txBody>
      </p:sp>
      <p:sp>
        <p:nvSpPr>
          <p:cNvPr id="7" name="TextBox 6">
            <a:extLst>
              <a:ext uri="{FF2B5EF4-FFF2-40B4-BE49-F238E27FC236}">
                <a16:creationId xmlns:a16="http://schemas.microsoft.com/office/drawing/2014/main" id="{D0D81BC4-C7A7-AD99-914E-49FFB6F99E26}"/>
              </a:ext>
            </a:extLst>
          </p:cNvPr>
          <p:cNvSpPr txBox="1"/>
          <p:nvPr/>
        </p:nvSpPr>
        <p:spPr>
          <a:xfrm>
            <a:off x="6635984" y="1481651"/>
            <a:ext cx="3510551" cy="584775"/>
          </a:xfrm>
          <a:prstGeom prst="rect">
            <a:avLst/>
          </a:prstGeom>
          <a:noFill/>
        </p:spPr>
        <p:txBody>
          <a:bodyPr wrap="square" rtlCol="0">
            <a:spAutoFit/>
          </a:bodyPr>
          <a:lstStyle/>
          <a:p>
            <a:r>
              <a:rPr lang="en-GB" sz="1600">
                <a:latin typeface="New Kansas Light" pitchFamily="2" charset="77"/>
              </a:rPr>
              <a:t>Attribution-</a:t>
            </a:r>
            <a:r>
              <a:rPr lang="en-GB" sz="1600" err="1">
                <a:latin typeface="New Kansas Light" pitchFamily="2" charset="77"/>
              </a:rPr>
              <a:t>NonCommercial</a:t>
            </a:r>
            <a:r>
              <a:rPr lang="en-GB" sz="1600">
                <a:latin typeface="New Kansas Light" pitchFamily="2" charset="77"/>
              </a:rPr>
              <a:t>-</a:t>
            </a:r>
            <a:r>
              <a:rPr lang="en-GB" sz="1600" err="1">
                <a:latin typeface="New Kansas Light" pitchFamily="2" charset="77"/>
              </a:rPr>
              <a:t>ShareAlike</a:t>
            </a:r>
            <a:r>
              <a:rPr lang="en-GB" sz="1600">
                <a:latin typeface="New Kansas Light" pitchFamily="2" charset="77"/>
              </a:rPr>
              <a:t> 4.0 International</a:t>
            </a:r>
          </a:p>
        </p:txBody>
      </p:sp>
      <p:sp>
        <p:nvSpPr>
          <p:cNvPr id="9" name="TextBox 4">
            <a:extLst>
              <a:ext uri="{FF2B5EF4-FFF2-40B4-BE49-F238E27FC236}">
                <a16:creationId xmlns:a16="http://schemas.microsoft.com/office/drawing/2014/main" id="{EC879A64-7F63-EF11-68A7-884FFD6D2599}"/>
              </a:ext>
            </a:extLst>
          </p:cNvPr>
          <p:cNvSpPr txBox="1"/>
          <p:nvPr/>
        </p:nvSpPr>
        <p:spPr>
          <a:xfrm>
            <a:off x="6635984" y="2239888"/>
            <a:ext cx="4394085" cy="3108543"/>
          </a:xfrm>
          <a:prstGeom prst="rect">
            <a:avLst/>
          </a:prstGeom>
          <a:noFill/>
        </p:spPr>
        <p:txBody>
          <a:bodyPr wrap="square" lIns="91440" tIns="45720" rIns="91440" bIns="45720" rtlCol="0" anchor="t">
            <a:spAutoFit/>
          </a:bodyP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err="1">
                <a:solidFill>
                  <a:srgbClr val="000000"/>
                </a:solidFill>
                <a:latin typeface="General Sans Light"/>
                <a:ea typeface="+mn-lt"/>
                <a:cs typeface="+mn-lt"/>
              </a:rPr>
              <a:t>Deze</a:t>
            </a:r>
            <a:r>
              <a:rPr lang="en-GB" sz="1400">
                <a:solidFill>
                  <a:srgbClr val="000000"/>
                </a:solidFill>
                <a:latin typeface="General Sans Light"/>
                <a:ea typeface="+mn-lt"/>
                <a:cs typeface="+mn-lt"/>
              </a:rPr>
              <a:t> </a:t>
            </a:r>
            <a:r>
              <a:rPr lang="en-GB" sz="1400" err="1">
                <a:solidFill>
                  <a:srgbClr val="000000"/>
                </a:solidFill>
                <a:latin typeface="General Sans Light"/>
                <a:ea typeface="+mn-lt"/>
                <a:cs typeface="+mn-lt"/>
              </a:rPr>
              <a:t>dia’s</a:t>
            </a:r>
            <a:r>
              <a:rPr lang="en-GB" sz="1400">
                <a:solidFill>
                  <a:srgbClr val="000000"/>
                </a:solidFill>
                <a:latin typeface="General Sans Light"/>
                <a:ea typeface="+mn-lt"/>
                <a:cs typeface="+mn-lt"/>
              </a:rPr>
              <a:t> </a:t>
            </a:r>
            <a:r>
              <a:rPr lang="en-GB" sz="1400" err="1">
                <a:solidFill>
                  <a:srgbClr val="000000"/>
                </a:solidFill>
                <a:latin typeface="General Sans Light"/>
                <a:ea typeface="+mn-lt"/>
                <a:cs typeface="+mn-lt"/>
              </a:rPr>
              <a:t>kun</a:t>
            </a:r>
            <a:r>
              <a:rPr lang="en-GB" sz="1400">
                <a:solidFill>
                  <a:srgbClr val="000000"/>
                </a:solidFill>
                <a:latin typeface="General Sans Light"/>
                <a:ea typeface="+mn-lt"/>
                <a:cs typeface="+mn-lt"/>
              </a:rPr>
              <a:t> je </a:t>
            </a:r>
            <a:r>
              <a:rPr lang="en-GB" sz="1400" err="1">
                <a:solidFill>
                  <a:srgbClr val="000000"/>
                </a:solidFill>
                <a:latin typeface="General Sans Light"/>
                <a:ea typeface="+mn-lt"/>
                <a:cs typeface="+mn-lt"/>
              </a:rPr>
              <a:t>bijvoorbeeld</a:t>
            </a:r>
            <a:r>
              <a:rPr lang="en-GB" sz="1400">
                <a:solidFill>
                  <a:srgbClr val="000000"/>
                </a:solidFill>
                <a:latin typeface="General Sans Light"/>
                <a:ea typeface="+mn-lt"/>
                <a:cs typeface="+mn-lt"/>
              </a:rPr>
              <a:t> </a:t>
            </a:r>
            <a:r>
              <a:rPr lang="en-GB" sz="1400" u="none" strike="noStrike">
                <a:solidFill>
                  <a:srgbClr val="000000"/>
                </a:solidFill>
                <a:effectLst/>
                <a:latin typeface="General Sans Light"/>
                <a:ea typeface="+mn-lt"/>
                <a:cs typeface="+mn-lt"/>
              </a:rPr>
              <a:t>in </a:t>
            </a:r>
            <a:r>
              <a:rPr lang="en-GB" sz="1400">
                <a:solidFill>
                  <a:srgbClr val="000000"/>
                </a:solidFill>
                <a:latin typeface="General Sans Light"/>
                <a:ea typeface="+mn-lt"/>
                <a:cs typeface="+mn-lt"/>
              </a:rPr>
              <a:t>je </a:t>
            </a:r>
            <a:r>
              <a:rPr lang="en-GB" sz="1400" err="1">
                <a:solidFill>
                  <a:srgbClr val="000000"/>
                </a:solidFill>
                <a:latin typeface="General Sans Light"/>
                <a:ea typeface="+mn-lt"/>
                <a:cs typeface="+mn-lt"/>
              </a:rPr>
              <a:t>presentaties</a:t>
            </a:r>
            <a:r>
              <a:rPr lang="en-GB" sz="1400">
                <a:solidFill>
                  <a:srgbClr val="000000"/>
                </a:solidFill>
                <a:latin typeface="General Sans Light"/>
                <a:ea typeface="+mn-lt"/>
                <a:cs typeface="+mn-lt"/>
              </a:rPr>
              <a:t> </a:t>
            </a:r>
            <a:r>
              <a:rPr lang="en-GB" sz="1400" err="1">
                <a:solidFill>
                  <a:srgbClr val="000000"/>
                </a:solidFill>
                <a:latin typeface="General Sans Light"/>
                <a:ea typeface="+mn-lt"/>
                <a:cs typeface="+mn-lt"/>
              </a:rPr>
              <a:t>gebruiken</a:t>
            </a:r>
            <a:r>
              <a:rPr lang="en-GB" sz="1400" u="none" strike="noStrike">
                <a:solidFill>
                  <a:srgbClr val="000000"/>
                </a:solidFill>
                <a:effectLst/>
                <a:latin typeface="General Sans Light"/>
                <a:ea typeface="+mn-lt"/>
                <a:cs typeface="+mn-lt"/>
              </a:rPr>
              <a:t>. </a:t>
            </a:r>
            <a:r>
              <a:rPr lang="en-GB" sz="1400">
                <a:solidFill>
                  <a:srgbClr val="000000"/>
                </a:solidFill>
                <a:latin typeface="General Sans Light"/>
                <a:ea typeface="+mn-lt"/>
                <a:cs typeface="+mn-lt"/>
              </a:rPr>
              <a:t>Als je de </a:t>
            </a:r>
            <a:r>
              <a:rPr lang="en-GB" sz="1400" err="1">
                <a:solidFill>
                  <a:srgbClr val="000000"/>
                </a:solidFill>
                <a:latin typeface="General Sans Light"/>
                <a:ea typeface="+mn-lt"/>
                <a:cs typeface="+mn-lt"/>
              </a:rPr>
              <a:t>afbeeldingen</a:t>
            </a:r>
            <a:r>
              <a:rPr lang="en-GB" sz="1400">
                <a:solidFill>
                  <a:srgbClr val="000000"/>
                </a:solidFill>
                <a:latin typeface="General Sans Light"/>
                <a:ea typeface="+mn-lt"/>
                <a:cs typeface="+mn-lt"/>
              </a:rPr>
              <a:t> </a:t>
            </a:r>
            <a:r>
              <a:rPr lang="en-GB" sz="1400" err="1">
                <a:solidFill>
                  <a:srgbClr val="000000"/>
                </a:solidFill>
                <a:latin typeface="General Sans Light"/>
                <a:ea typeface="+mn-lt"/>
                <a:cs typeface="+mn-lt"/>
              </a:rPr>
              <a:t>gebruikt</a:t>
            </a:r>
            <a:r>
              <a:rPr lang="en-GB" sz="1400" u="none" strike="noStrike">
                <a:solidFill>
                  <a:srgbClr val="000000"/>
                </a:solidFill>
                <a:effectLst/>
                <a:latin typeface="General Sans Light"/>
                <a:ea typeface="+mn-lt"/>
                <a:cs typeface="+mn-lt"/>
              </a:rPr>
              <a:t>, </a:t>
            </a:r>
            <a:r>
              <a:rPr lang="en-GB" sz="1400" err="1">
                <a:solidFill>
                  <a:srgbClr val="000000"/>
                </a:solidFill>
                <a:latin typeface="General Sans Light"/>
                <a:ea typeface="+mn-lt"/>
                <a:cs typeface="+mn-lt"/>
              </a:rPr>
              <a:t>voeg</a:t>
            </a:r>
            <a:r>
              <a:rPr lang="en-GB" sz="1400">
                <a:solidFill>
                  <a:srgbClr val="000000"/>
                </a:solidFill>
                <a:latin typeface="General Sans Light"/>
                <a:ea typeface="+mn-lt"/>
                <a:cs typeface="+mn-lt"/>
              </a:rPr>
              <a:t> dan de </a:t>
            </a:r>
            <a:r>
              <a:rPr lang="en-GB" sz="1400" err="1">
                <a:solidFill>
                  <a:srgbClr val="000000"/>
                </a:solidFill>
                <a:latin typeface="General Sans Light"/>
                <a:ea typeface="+mn-lt"/>
                <a:cs typeface="+mn-lt"/>
              </a:rPr>
              <a:t>volgende</a:t>
            </a:r>
            <a:r>
              <a:rPr lang="en-GB" sz="1400">
                <a:solidFill>
                  <a:srgbClr val="000000"/>
                </a:solidFill>
                <a:latin typeface="General Sans Light"/>
                <a:ea typeface="+mn-lt"/>
                <a:cs typeface="+mn-lt"/>
              </a:rPr>
              <a:t> </a:t>
            </a:r>
            <a:r>
              <a:rPr lang="en-GB" sz="1400" err="1">
                <a:solidFill>
                  <a:srgbClr val="000000"/>
                </a:solidFill>
                <a:latin typeface="General Sans Light"/>
                <a:ea typeface="+mn-lt"/>
                <a:cs typeface="+mn-lt"/>
              </a:rPr>
              <a:t>bronvermelding</a:t>
            </a:r>
            <a:r>
              <a:rPr lang="en-GB" sz="1400">
                <a:solidFill>
                  <a:srgbClr val="000000"/>
                </a:solidFill>
                <a:latin typeface="General Sans Light"/>
                <a:ea typeface="+mn-lt"/>
                <a:cs typeface="+mn-lt"/>
              </a:rPr>
              <a:t> toe </a:t>
            </a:r>
            <a:r>
              <a:rPr lang="en-GB" sz="1400" u="none" strike="noStrike">
                <a:solidFill>
                  <a:srgbClr val="000000"/>
                </a:solidFill>
                <a:effectLst/>
                <a:latin typeface="General Sans Light"/>
                <a:ea typeface="+mn-lt"/>
                <a:cs typeface="+mn-lt"/>
              </a:rPr>
              <a:t>(</a:t>
            </a:r>
            <a:r>
              <a:rPr lang="en-GB" sz="1400" err="1">
                <a:solidFill>
                  <a:srgbClr val="000000"/>
                </a:solidFill>
                <a:latin typeface="General Sans Light"/>
                <a:ea typeface="+mn-lt"/>
                <a:cs typeface="+mn-lt"/>
              </a:rPr>
              <a:t>bijvoorbeeld</a:t>
            </a:r>
            <a:r>
              <a:rPr lang="en-GB" sz="1400">
                <a:solidFill>
                  <a:srgbClr val="000000"/>
                </a:solidFill>
                <a:latin typeface="General Sans Light"/>
                <a:ea typeface="+mn-lt"/>
                <a:cs typeface="+mn-lt"/>
              </a:rPr>
              <a:t> op je </a:t>
            </a:r>
            <a:r>
              <a:rPr lang="en-GB" sz="1400" err="1">
                <a:solidFill>
                  <a:srgbClr val="000000"/>
                </a:solidFill>
                <a:latin typeface="General Sans Light"/>
                <a:ea typeface="+mn-lt"/>
                <a:cs typeface="+mn-lt"/>
              </a:rPr>
              <a:t>dia’s</a:t>
            </a:r>
            <a:r>
              <a:rPr lang="en-GB" sz="1400" u="none" strike="noStrike">
                <a:solidFill>
                  <a:srgbClr val="000000"/>
                </a:solidFill>
                <a:effectLst/>
                <a:latin typeface="General Sans Light"/>
                <a:ea typeface="+mn-lt"/>
                <a:cs typeface="+mn-lt"/>
              </a:rPr>
              <a:t>):</a:t>
            </a:r>
            <a:endParaRPr lang="nl-NL">
              <a:latin typeface="General Sans Light"/>
              <a:ea typeface="+mn-lt"/>
              <a:cs typeface="+mn-lt"/>
            </a:endParaRPr>
          </a:p>
          <a:p>
            <a:endParaRPr lang="en-GB" sz="1400" u="none" strike="noStrike">
              <a:solidFill>
                <a:srgbClr val="000000"/>
              </a:solidFill>
              <a:effectLst/>
              <a:latin typeface="General Sans Light" pitchFamily="2" charset="77"/>
            </a:endParaRPr>
          </a:p>
          <a:p>
            <a:r>
              <a:rPr lang="en-GB" sz="1400" i="1" u="none" strike="noStrike">
                <a:solidFill>
                  <a:srgbClr val="000000"/>
                </a:solidFill>
                <a:effectLst/>
                <a:latin typeface="General Sans Light Italic"/>
              </a:rPr>
              <a:t>Bakker, N., Janse, D., Renders, E.A., (2024) </a:t>
            </a:r>
            <a:r>
              <a:rPr lang="en-GB" sz="1400" i="1" err="1">
                <a:solidFill>
                  <a:srgbClr val="000000"/>
                </a:solidFill>
                <a:latin typeface="General Sans Light Italic"/>
              </a:rPr>
              <a:t>Interoperabiliteit</a:t>
            </a:r>
            <a:r>
              <a:rPr lang="en-GB" sz="1400" i="1">
                <a:solidFill>
                  <a:srgbClr val="000000"/>
                </a:solidFill>
                <a:latin typeface="General Sans Light Italic"/>
              </a:rPr>
              <a:t> in het </a:t>
            </a:r>
            <a:r>
              <a:rPr lang="en-GB" sz="1400" i="1" err="1">
                <a:solidFill>
                  <a:srgbClr val="000000"/>
                </a:solidFill>
                <a:latin typeface="General Sans Light Italic"/>
              </a:rPr>
              <a:t>onderwijs</a:t>
            </a:r>
            <a:r>
              <a:rPr lang="en-GB" sz="1400" i="1" u="none" strike="noStrike">
                <a:solidFill>
                  <a:srgbClr val="000000"/>
                </a:solidFill>
                <a:effectLst/>
                <a:latin typeface="General Sans Light Italic"/>
              </a:rPr>
              <a:t>. Utrecht: </a:t>
            </a:r>
            <a:r>
              <a:rPr lang="en-GB" sz="1400" i="1" u="none" strike="noStrike" err="1">
                <a:solidFill>
                  <a:srgbClr val="000000"/>
                </a:solidFill>
                <a:effectLst/>
                <a:latin typeface="General Sans Light Italic"/>
              </a:rPr>
              <a:t>Npuls</a:t>
            </a:r>
            <a:r>
              <a:rPr lang="en-GB" sz="1400" i="1" u="none" strike="noStrike">
                <a:solidFill>
                  <a:srgbClr val="000000"/>
                </a:solidFill>
                <a:effectLst/>
                <a:latin typeface="General Sans Light Italic"/>
              </a:rPr>
              <a:t>. </a:t>
            </a:r>
          </a:p>
          <a:p>
            <a:endParaRPr lang="en-GB" sz="1400" i="1" u="none" strike="noStrike">
              <a:solidFill>
                <a:srgbClr val="000000"/>
              </a:solidFill>
              <a:effectLst/>
              <a:latin typeface="General Sans Light Italic" pitchFamily="2" charset="77"/>
            </a:endParaRPr>
          </a:p>
          <a:p>
            <a:r>
              <a:rPr lang="en-GB" sz="1400" err="1">
                <a:solidFill>
                  <a:srgbClr val="000000"/>
                </a:solidFill>
                <a:latin typeface="General Sans Light"/>
              </a:rPr>
              <a:t>Ontwerp</a:t>
            </a:r>
            <a:r>
              <a:rPr lang="en-GB" sz="1400" u="none" strike="noStrike">
                <a:solidFill>
                  <a:srgbClr val="000000"/>
                </a:solidFill>
                <a:effectLst/>
                <a:latin typeface="General Sans Light"/>
              </a:rPr>
              <a:t>: </a:t>
            </a:r>
            <a:r>
              <a:rPr lang="en-GB" sz="1400" u="none" strike="noStrike" err="1">
                <a:solidFill>
                  <a:srgbClr val="000000"/>
                </a:solidFill>
                <a:effectLst/>
                <a:latin typeface="General Sans Light"/>
              </a:rPr>
              <a:t>Dirma</a:t>
            </a:r>
            <a:r>
              <a:rPr lang="en-GB" sz="1400" u="none" strike="noStrike">
                <a:solidFill>
                  <a:srgbClr val="000000"/>
                </a:solidFill>
                <a:effectLst/>
                <a:latin typeface="General Sans Light"/>
              </a:rPr>
              <a:t> Janse</a:t>
            </a:r>
            <a:r>
              <a:rPr lang="en-GB" sz="1400">
                <a:solidFill>
                  <a:srgbClr val="000000"/>
                </a:solidFill>
                <a:latin typeface="General Sans Light"/>
              </a:rPr>
              <a:t> </a:t>
            </a:r>
            <a:endParaRPr lang="en-GB"/>
          </a:p>
          <a:p>
            <a:r>
              <a:rPr lang="en-GB" sz="1400" u="none" strike="noStrike">
                <a:solidFill>
                  <a:srgbClr val="000000"/>
                </a:solidFill>
                <a:effectLst/>
                <a:latin typeface="General Sans Light"/>
              </a:rPr>
              <a:t>Content: Team </a:t>
            </a:r>
            <a:r>
              <a:rPr lang="en-GB" sz="1400" err="1">
                <a:solidFill>
                  <a:srgbClr val="000000"/>
                </a:solidFill>
                <a:latin typeface="General Sans Light"/>
              </a:rPr>
              <a:t>Onderwijsinnovatie</a:t>
            </a:r>
            <a:r>
              <a:rPr lang="en-GB" sz="1400">
                <a:solidFill>
                  <a:srgbClr val="000000"/>
                </a:solidFill>
                <a:latin typeface="General Sans Light"/>
              </a:rPr>
              <a:t> </a:t>
            </a:r>
            <a:r>
              <a:rPr lang="en-GB" sz="1400" u="none" strike="noStrike">
                <a:solidFill>
                  <a:srgbClr val="000000"/>
                </a:solidFill>
                <a:effectLst/>
                <a:latin typeface="General Sans Light"/>
              </a:rPr>
              <a:t>SURF, </a:t>
            </a:r>
            <a:endParaRPr lang="en-GB" sz="1400">
              <a:latin typeface="General Sans Light"/>
            </a:endParaRPr>
          </a:p>
          <a:p>
            <a:r>
              <a:rPr lang="en-GB" sz="1400" err="1">
                <a:solidFill>
                  <a:srgbClr val="000000"/>
                </a:solidFill>
                <a:latin typeface="General Sans Light"/>
              </a:rPr>
              <a:t>mogelijk</a:t>
            </a:r>
            <a:r>
              <a:rPr lang="en-GB" sz="1400">
                <a:solidFill>
                  <a:srgbClr val="000000"/>
                </a:solidFill>
                <a:latin typeface="General Sans Light"/>
              </a:rPr>
              <a:t> </a:t>
            </a:r>
            <a:r>
              <a:rPr lang="en-GB" sz="1400" err="1">
                <a:solidFill>
                  <a:srgbClr val="000000"/>
                </a:solidFill>
                <a:latin typeface="General Sans Light"/>
              </a:rPr>
              <a:t>gemaakt</a:t>
            </a:r>
            <a:r>
              <a:rPr lang="en-GB" sz="1400">
                <a:solidFill>
                  <a:srgbClr val="000000"/>
                </a:solidFill>
                <a:latin typeface="General Sans Light"/>
              </a:rPr>
              <a:t> door </a:t>
            </a:r>
            <a:r>
              <a:rPr lang="en-GB" sz="1400" err="1">
                <a:solidFill>
                  <a:srgbClr val="000000"/>
                </a:solidFill>
                <a:latin typeface="General Sans Light"/>
              </a:rPr>
              <a:t>Npuls</a:t>
            </a:r>
            <a:endParaRPr lang="en-GB" sz="1400" u="none" strike="noStrike" err="1">
              <a:solidFill>
                <a:srgbClr val="000000"/>
              </a:solidFill>
              <a:effectLst/>
              <a:latin typeface="General Sans Light" pitchFamily="2" charset="77"/>
            </a:endParaRPr>
          </a:p>
          <a:p>
            <a:endParaRPr lang="en-GB" sz="1400" u="none" strike="noStrike">
              <a:solidFill>
                <a:srgbClr val="000000"/>
              </a:solidFill>
              <a:effectLst/>
              <a:latin typeface="General Sans Light" pitchFamily="2" charset="77"/>
            </a:endParaRPr>
          </a:p>
          <a:p>
            <a:r>
              <a:rPr lang="en-GB" sz="1400">
                <a:solidFill>
                  <a:srgbClr val="000000"/>
                </a:solidFill>
                <a:latin typeface="General Sans Light"/>
              </a:rPr>
              <a:t>Voor </a:t>
            </a:r>
            <a:r>
              <a:rPr lang="en-GB" sz="1400" err="1">
                <a:solidFill>
                  <a:srgbClr val="000000"/>
                </a:solidFill>
                <a:latin typeface="General Sans Light"/>
              </a:rPr>
              <a:t>vragen</a:t>
            </a:r>
            <a:r>
              <a:rPr lang="en-GB" sz="1400">
                <a:solidFill>
                  <a:srgbClr val="000000"/>
                </a:solidFill>
                <a:latin typeface="General Sans Light"/>
              </a:rPr>
              <a:t> </a:t>
            </a:r>
            <a:r>
              <a:rPr lang="en-GB" sz="1400" u="none" strike="noStrike">
                <a:solidFill>
                  <a:srgbClr val="000000"/>
                </a:solidFill>
                <a:effectLst/>
                <a:latin typeface="General Sans Light"/>
              </a:rPr>
              <a:t>of </a:t>
            </a:r>
            <a:r>
              <a:rPr lang="en-GB" sz="1400" err="1">
                <a:solidFill>
                  <a:srgbClr val="000000"/>
                </a:solidFill>
                <a:latin typeface="General Sans Light"/>
              </a:rPr>
              <a:t>informatie</a:t>
            </a:r>
            <a:r>
              <a:rPr lang="en-GB" sz="1400">
                <a:solidFill>
                  <a:srgbClr val="000000"/>
                </a:solidFill>
                <a:latin typeface="General Sans Light"/>
              </a:rPr>
              <a:t> </a:t>
            </a:r>
            <a:r>
              <a:rPr lang="en-GB" sz="1400" err="1">
                <a:solidFill>
                  <a:srgbClr val="000000"/>
                </a:solidFill>
                <a:latin typeface="General Sans Light"/>
              </a:rPr>
              <a:t>stuur</a:t>
            </a:r>
            <a:r>
              <a:rPr lang="en-GB" sz="1400">
                <a:solidFill>
                  <a:srgbClr val="000000"/>
                </a:solidFill>
                <a:latin typeface="General Sans Light"/>
              </a:rPr>
              <a:t> </a:t>
            </a:r>
            <a:r>
              <a:rPr lang="en-GB" sz="1400" err="1">
                <a:solidFill>
                  <a:srgbClr val="000000"/>
                </a:solidFill>
                <a:latin typeface="General Sans Light"/>
              </a:rPr>
              <a:t>aub</a:t>
            </a:r>
            <a:r>
              <a:rPr lang="en-GB" sz="1400">
                <a:solidFill>
                  <a:srgbClr val="000000"/>
                </a:solidFill>
                <a:latin typeface="General Sans Light"/>
              </a:rPr>
              <a:t> </a:t>
            </a:r>
            <a:r>
              <a:rPr lang="en-GB" sz="1400" err="1">
                <a:solidFill>
                  <a:srgbClr val="000000"/>
                </a:solidFill>
                <a:latin typeface="General Sans Light"/>
              </a:rPr>
              <a:t>een</a:t>
            </a:r>
            <a:r>
              <a:rPr lang="en-GB" sz="1400">
                <a:solidFill>
                  <a:srgbClr val="000000"/>
                </a:solidFill>
                <a:latin typeface="General Sans Light"/>
              </a:rPr>
              <a:t> e-mail </a:t>
            </a:r>
            <a:r>
              <a:rPr lang="en-GB" sz="1400" err="1">
                <a:solidFill>
                  <a:srgbClr val="000000"/>
                </a:solidFill>
                <a:latin typeface="General Sans Light"/>
              </a:rPr>
              <a:t>naar</a:t>
            </a:r>
            <a:r>
              <a:rPr lang="en-GB" sz="1400">
                <a:solidFill>
                  <a:srgbClr val="000000"/>
                </a:solidFill>
                <a:latin typeface="General Sans Light"/>
              </a:rPr>
              <a:t>:</a:t>
            </a:r>
            <a:endParaRPr lang="en-GB" sz="1400" u="none" strike="noStrike">
              <a:solidFill>
                <a:srgbClr val="000000"/>
              </a:solidFill>
              <a:effectLst/>
              <a:latin typeface="General Sans Light"/>
            </a:endParaRPr>
          </a:p>
          <a:p>
            <a:r>
              <a:rPr lang="en-GB" sz="1400" strike="noStrike">
                <a:solidFill>
                  <a:srgbClr val="000000"/>
                </a:solidFill>
                <a:effectLst/>
                <a:latin typeface="General Sans Light"/>
                <a:hlinkClick r:id="rId27"/>
              </a:rPr>
              <a:t>interoperability@surf.nl</a:t>
            </a:r>
            <a:endParaRPr lang="en-GB" sz="1400" u="none" strike="noStrike">
              <a:solidFill>
                <a:srgbClr val="000000"/>
              </a:solidFill>
              <a:effectLst/>
              <a:latin typeface="General Sans Light"/>
            </a:endParaRPr>
          </a:p>
          <a:p>
            <a:endParaRPr lang="en-GB" sz="1400" u="none" strike="noStrike">
              <a:solidFill>
                <a:srgbClr val="000000"/>
              </a:solidFill>
              <a:effectLst/>
              <a:latin typeface="General Sans Light" pitchFamily="2" charset="77"/>
            </a:endParaRPr>
          </a:p>
        </p:txBody>
      </p:sp>
    </p:spTree>
    <p:extLst>
      <p:ext uri="{BB962C8B-B14F-4D97-AF65-F5344CB8AC3E}">
        <p14:creationId xmlns:p14="http://schemas.microsoft.com/office/powerpoint/2010/main" val="3130734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48B816-B328-5FD7-3A0E-52DFB3EC9CC5}"/>
              </a:ext>
            </a:extLst>
          </p:cNvPr>
          <p:cNvSpPr txBox="1"/>
          <p:nvPr/>
        </p:nvSpPr>
        <p:spPr>
          <a:xfrm>
            <a:off x="609317" y="883231"/>
            <a:ext cx="2815911" cy="2308324"/>
          </a:xfrm>
          <a:prstGeom prst="rect">
            <a:avLst/>
          </a:prstGeom>
          <a:noFill/>
        </p:spPr>
        <p:txBody>
          <a:bodyPr wrap="square" lIns="91440" tIns="45720" rIns="91440" bIns="45720" rtlCol="0" anchor="t">
            <a:spAutoFit/>
          </a:bodyPr>
          <a:lstStyle/>
          <a:p>
            <a:r>
              <a:rPr lang="en-GB" sz="2400">
                <a:latin typeface="General Sans Semibold Italic"/>
              </a:rPr>
              <a:t>De </a:t>
            </a:r>
            <a:r>
              <a:rPr lang="en-GB" sz="2400" err="1">
                <a:latin typeface="General Sans Semibold Italic"/>
              </a:rPr>
              <a:t>collega</a:t>
            </a:r>
            <a:r>
              <a:rPr lang="en-GB" sz="2400">
                <a:latin typeface="General Sans Semibold Italic"/>
              </a:rPr>
              <a:t> van </a:t>
            </a:r>
            <a:r>
              <a:rPr lang="en-GB" sz="2400" b="1">
                <a:latin typeface="General Sans Semibold"/>
              </a:rPr>
              <a:t>Identity Management</a:t>
            </a:r>
            <a:r>
              <a:rPr lang="en-GB" sz="2400" dirty="0">
                <a:latin typeface="General Sans Semibold Italic"/>
              </a:rPr>
              <a:t> </a:t>
            </a:r>
            <a:endParaRPr lang="en-US" sz="2400" dirty="0">
              <a:latin typeface="General Sans Semibold Italic"/>
            </a:endParaRPr>
          </a:p>
          <a:p>
            <a:r>
              <a:rPr lang="en-GB" sz="2400" dirty="0" err="1">
                <a:latin typeface="General Sans Semibold Italic"/>
              </a:rPr>
              <a:t>verdiept</a:t>
            </a:r>
            <a:r>
              <a:rPr lang="en-GB" sz="2400" dirty="0">
                <a:latin typeface="General Sans Semibold Italic"/>
              </a:rPr>
              <a:t> </a:t>
            </a:r>
            <a:r>
              <a:rPr lang="en-GB" sz="2400" dirty="0" err="1">
                <a:latin typeface="General Sans Semibold Italic"/>
              </a:rPr>
              <a:t>zich</a:t>
            </a:r>
            <a:r>
              <a:rPr lang="en-GB" sz="2400" dirty="0">
                <a:latin typeface="General Sans Semibold Italic"/>
              </a:rPr>
              <a:t> in </a:t>
            </a:r>
            <a:r>
              <a:rPr lang="en-GB" sz="2400" dirty="0" err="1">
                <a:latin typeface="General Sans Semibold Italic"/>
              </a:rPr>
              <a:t>toegangsbeheer</a:t>
            </a:r>
            <a:r>
              <a:rPr lang="en-GB" sz="2400" dirty="0">
                <a:latin typeface="General Sans Semibold Italic"/>
              </a:rPr>
              <a:t>.</a:t>
            </a:r>
            <a:endParaRPr lang="en-US" dirty="0"/>
          </a:p>
          <a:p>
            <a:endParaRPr lang="en-GB" sz="2400" dirty="0">
              <a:latin typeface="General Sans Semibold Italic"/>
            </a:endParaRPr>
          </a:p>
        </p:txBody>
      </p:sp>
      <p:sp>
        <p:nvSpPr>
          <p:cNvPr id="5" name="Tekstvak 4">
            <a:extLst>
              <a:ext uri="{FF2B5EF4-FFF2-40B4-BE49-F238E27FC236}">
                <a16:creationId xmlns:a16="http://schemas.microsoft.com/office/drawing/2014/main" id="{77B8AA03-A0F8-F37C-BC2B-6698D3C7D3D5}"/>
              </a:ext>
            </a:extLst>
          </p:cNvPr>
          <p:cNvSpPr txBox="1"/>
          <p:nvPr/>
        </p:nvSpPr>
        <p:spPr>
          <a:xfrm>
            <a:off x="3793067" y="928512"/>
            <a:ext cx="27432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dirty="0">
                <a:latin typeface="General Sans Semibold Italic"/>
              </a:rPr>
              <a:t>Database managers </a:t>
            </a:r>
            <a:r>
              <a:rPr lang="en-GB" sz="2400" dirty="0" err="1">
                <a:latin typeface="General Sans Semibold Italic"/>
              </a:rPr>
              <a:t>zullen</a:t>
            </a:r>
            <a:r>
              <a:rPr lang="en-GB" sz="2400" dirty="0">
                <a:latin typeface="General Sans Semibold Italic"/>
              </a:rPr>
              <a:t> </a:t>
            </a:r>
            <a:r>
              <a:rPr lang="en-GB" sz="2400" dirty="0" err="1">
                <a:latin typeface="General Sans Semibold Italic"/>
              </a:rPr>
              <a:t>kijken</a:t>
            </a:r>
            <a:r>
              <a:rPr lang="en-GB" sz="2400" dirty="0">
                <a:latin typeface="General Sans Semibold Italic"/>
              </a:rPr>
              <a:t> hoe de data is </a:t>
            </a:r>
            <a:r>
              <a:rPr lang="en-GB" sz="2400" dirty="0" err="1">
                <a:latin typeface="General Sans Semibold Italic"/>
              </a:rPr>
              <a:t>gestructureerd</a:t>
            </a:r>
            <a:r>
              <a:rPr lang="en-GB" sz="2400" dirty="0">
                <a:latin typeface="General Sans Semibold Italic"/>
              </a:rPr>
              <a:t>.</a:t>
            </a:r>
            <a:endParaRPr lang="nl-NL" sz="2400" dirty="0">
              <a:latin typeface="General Sans Semibold Italic"/>
            </a:endParaRPr>
          </a:p>
        </p:txBody>
      </p:sp>
      <p:sp>
        <p:nvSpPr>
          <p:cNvPr id="6" name="Tekstvak 5">
            <a:extLst>
              <a:ext uri="{FF2B5EF4-FFF2-40B4-BE49-F238E27FC236}">
                <a16:creationId xmlns:a16="http://schemas.microsoft.com/office/drawing/2014/main" id="{4E397338-FB6E-2F37-FEF0-F909A6EE4F34}"/>
              </a:ext>
            </a:extLst>
          </p:cNvPr>
          <p:cNvSpPr txBox="1"/>
          <p:nvPr/>
        </p:nvSpPr>
        <p:spPr>
          <a:xfrm>
            <a:off x="606231" y="4185445"/>
            <a:ext cx="274320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dirty="0" err="1">
                <a:latin typeface="General Sans Semibold Italic"/>
              </a:rPr>
              <a:t>Integratie</a:t>
            </a:r>
            <a:r>
              <a:rPr lang="en-GB" sz="2400" b="1" dirty="0">
                <a:latin typeface="General Sans Semibold Italic"/>
              </a:rPr>
              <a:t> </a:t>
            </a:r>
            <a:r>
              <a:rPr lang="en-GB" sz="2400" b="1" dirty="0" err="1">
                <a:latin typeface="General Sans Semibold Italic"/>
              </a:rPr>
              <a:t>architecten</a:t>
            </a:r>
            <a:r>
              <a:rPr lang="en-GB" sz="2400" b="1" dirty="0">
                <a:latin typeface="General Sans Semibold Italic"/>
              </a:rPr>
              <a:t> </a:t>
            </a:r>
            <a:r>
              <a:rPr lang="en-GB" sz="2400" b="1" dirty="0" err="1">
                <a:latin typeface="General Sans Semibold Italic"/>
              </a:rPr>
              <a:t>zullen</a:t>
            </a:r>
            <a:r>
              <a:rPr lang="en-GB" sz="2400" b="1" dirty="0">
                <a:latin typeface="General Sans Semibold Italic"/>
              </a:rPr>
              <a:t> </a:t>
            </a:r>
            <a:r>
              <a:rPr lang="en-GB" sz="2400" b="1" dirty="0" err="1">
                <a:latin typeface="General Sans Semibold Italic"/>
              </a:rPr>
              <a:t>werken</a:t>
            </a:r>
            <a:r>
              <a:rPr lang="en-GB" sz="2400" b="1" dirty="0">
                <a:latin typeface="General Sans Semibold Italic"/>
              </a:rPr>
              <a:t> </a:t>
            </a:r>
            <a:r>
              <a:rPr lang="en-GB" sz="2400" b="1" dirty="0" err="1">
                <a:latin typeface="General Sans Semibold Italic"/>
              </a:rPr>
              <a:t>aan</a:t>
            </a:r>
            <a:r>
              <a:rPr lang="en-GB" sz="2400" b="1" dirty="0">
                <a:latin typeface="General Sans Semibold Italic"/>
              </a:rPr>
              <a:t> de</a:t>
            </a:r>
            <a:r>
              <a:rPr lang="en-GB" sz="2400" dirty="0">
                <a:latin typeface="General Sans Semibold Italic"/>
              </a:rPr>
              <a:t> service bus/data brokers.</a:t>
            </a:r>
            <a:endParaRPr lang="nl-NL" sz="2400" dirty="0">
              <a:latin typeface="General Sans Semibold Italic"/>
            </a:endParaRPr>
          </a:p>
          <a:p>
            <a:endParaRPr lang="en-GB" sz="2400" dirty="0">
              <a:latin typeface="General Sans Semibold Italic"/>
            </a:endParaRPr>
          </a:p>
        </p:txBody>
      </p:sp>
      <p:sp>
        <p:nvSpPr>
          <p:cNvPr id="7" name="Tekstvak 6">
            <a:extLst>
              <a:ext uri="{FF2B5EF4-FFF2-40B4-BE49-F238E27FC236}">
                <a16:creationId xmlns:a16="http://schemas.microsoft.com/office/drawing/2014/main" id="{0B5FEA19-FBB4-E16F-470C-454F578EEB18}"/>
              </a:ext>
            </a:extLst>
          </p:cNvPr>
          <p:cNvSpPr txBox="1"/>
          <p:nvPr/>
        </p:nvSpPr>
        <p:spPr>
          <a:xfrm>
            <a:off x="3793066" y="3073401"/>
            <a:ext cx="3025422"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dirty="0">
                <a:latin typeface="General Sans Semibold Italic"/>
              </a:rPr>
              <a:t>Enterprise </a:t>
            </a:r>
            <a:r>
              <a:rPr lang="en-GB" sz="2400" b="1" dirty="0" err="1">
                <a:latin typeface="General Sans Semibold Italic"/>
              </a:rPr>
              <a:t>architecten</a:t>
            </a:r>
            <a:r>
              <a:rPr lang="en-GB" sz="2400" b="1" dirty="0">
                <a:latin typeface="General Sans Semibold Italic"/>
              </a:rPr>
              <a:t> </a:t>
            </a:r>
            <a:r>
              <a:rPr lang="en-GB" sz="2400" dirty="0" err="1">
                <a:latin typeface="General Sans Semibold Italic"/>
              </a:rPr>
              <a:t>zullen</a:t>
            </a:r>
            <a:r>
              <a:rPr lang="en-GB" sz="2400" dirty="0">
                <a:latin typeface="General Sans Semibold Italic"/>
              </a:rPr>
              <a:t> </a:t>
            </a:r>
            <a:r>
              <a:rPr lang="en-GB" sz="2400" dirty="0" err="1">
                <a:latin typeface="General Sans Semibold Italic"/>
              </a:rPr>
              <a:t>kijken</a:t>
            </a:r>
            <a:r>
              <a:rPr lang="en-GB" sz="2400" dirty="0">
                <a:latin typeface="General Sans Semibold Italic"/>
              </a:rPr>
              <a:t> </a:t>
            </a:r>
            <a:r>
              <a:rPr lang="en-GB" sz="2400" dirty="0" err="1">
                <a:latin typeface="General Sans Semibold Italic"/>
              </a:rPr>
              <a:t>naar</a:t>
            </a:r>
            <a:r>
              <a:rPr lang="en-GB" sz="2400" dirty="0">
                <a:latin typeface="General Sans Semibold Italic"/>
              </a:rPr>
              <a:t> de </a:t>
            </a:r>
            <a:r>
              <a:rPr lang="en-GB" sz="2400" dirty="0" err="1">
                <a:latin typeface="General Sans Semibold Italic"/>
              </a:rPr>
              <a:t>samenhang</a:t>
            </a:r>
            <a:r>
              <a:rPr lang="en-GB" sz="2400" dirty="0">
                <a:latin typeface="General Sans Semibold Italic"/>
              </a:rPr>
              <a:t> </a:t>
            </a:r>
            <a:r>
              <a:rPr lang="en-GB" sz="2400" dirty="0" err="1">
                <a:latin typeface="General Sans Semibold Italic"/>
              </a:rPr>
              <a:t>tussen</a:t>
            </a:r>
            <a:r>
              <a:rPr lang="en-GB" sz="2400" dirty="0">
                <a:latin typeface="General Sans Semibold Italic"/>
              </a:rPr>
              <a:t> de </a:t>
            </a:r>
            <a:r>
              <a:rPr lang="en-GB" sz="2400" dirty="0" err="1">
                <a:latin typeface="General Sans Semibold Italic"/>
              </a:rPr>
              <a:t>verschillende</a:t>
            </a:r>
            <a:r>
              <a:rPr lang="en-GB" sz="2400" dirty="0">
                <a:latin typeface="General Sans Semibold Italic"/>
              </a:rPr>
              <a:t> </a:t>
            </a:r>
            <a:r>
              <a:rPr lang="en-GB" sz="2400" dirty="0" err="1">
                <a:latin typeface="General Sans Semibold Italic"/>
              </a:rPr>
              <a:t>lagen</a:t>
            </a:r>
            <a:r>
              <a:rPr lang="en-GB" sz="2400" dirty="0">
                <a:latin typeface="General Sans Semibold Italic"/>
              </a:rPr>
              <a:t> </a:t>
            </a:r>
            <a:r>
              <a:rPr lang="en-GB" sz="2400" dirty="0" err="1">
                <a:latin typeface="General Sans Semibold Italic"/>
              </a:rPr>
              <a:t>en</a:t>
            </a:r>
            <a:r>
              <a:rPr lang="en-GB" sz="2400" dirty="0">
                <a:latin typeface="General Sans Semibold Italic"/>
              </a:rPr>
              <a:t> </a:t>
            </a:r>
            <a:r>
              <a:rPr lang="en-GB" sz="2400" dirty="0" err="1">
                <a:latin typeface="General Sans Semibold Italic"/>
              </a:rPr>
              <a:t>hun</a:t>
            </a:r>
            <a:r>
              <a:rPr lang="en-GB" sz="2400" dirty="0">
                <a:latin typeface="General Sans Semibold Italic"/>
              </a:rPr>
              <a:t> </a:t>
            </a:r>
            <a:r>
              <a:rPr lang="en-GB" sz="2400" dirty="0" err="1">
                <a:latin typeface="General Sans Semibold Italic"/>
              </a:rPr>
              <a:t>relatie</a:t>
            </a:r>
            <a:r>
              <a:rPr lang="en-GB" sz="2400" dirty="0">
                <a:latin typeface="General Sans Semibold Italic"/>
              </a:rPr>
              <a:t> met </a:t>
            </a:r>
            <a:r>
              <a:rPr lang="en-GB" sz="2400" dirty="0" err="1">
                <a:latin typeface="General Sans Semibold Italic"/>
              </a:rPr>
              <a:t>strategische</a:t>
            </a:r>
            <a:r>
              <a:rPr lang="en-GB" sz="2400" dirty="0">
                <a:latin typeface="General Sans Semibold Italic"/>
              </a:rPr>
              <a:t> </a:t>
            </a:r>
            <a:r>
              <a:rPr lang="en-GB" sz="2400" dirty="0" err="1">
                <a:latin typeface="General Sans Semibold Italic"/>
              </a:rPr>
              <a:t>doelen</a:t>
            </a:r>
            <a:r>
              <a:rPr lang="en-GB" sz="2400" dirty="0">
                <a:latin typeface="General Sans Semibold Italic"/>
              </a:rPr>
              <a:t>.</a:t>
            </a:r>
            <a:endParaRPr lang="nl-NL" sz="2400" dirty="0">
              <a:latin typeface="General Sans Semibold Italic"/>
            </a:endParaRPr>
          </a:p>
        </p:txBody>
      </p:sp>
      <mc:AlternateContent xmlns:mc="http://schemas.openxmlformats.org/markup-compatibility/2006">
        <mc:Choice xmlns:am3d="http://schemas.microsoft.com/office/drawing/2017/model3d" Requires="am3d">
          <p:graphicFrame>
            <p:nvGraphicFramePr>
              <p:cNvPr id="3" name="3D Model 2">
                <a:extLst>
                  <a:ext uri="{FF2B5EF4-FFF2-40B4-BE49-F238E27FC236}">
                    <a16:creationId xmlns:a16="http://schemas.microsoft.com/office/drawing/2014/main" id="{48DFC638-49F6-9E9F-5D77-05A3E758DF39}"/>
                  </a:ext>
                </a:extLst>
              </p:cNvPr>
              <p:cNvGraphicFramePr>
                <a:graphicFrameLocks noChangeAspect="1"/>
              </p:cNvGraphicFramePr>
              <p:nvPr>
                <p:extLst>
                  <p:ext uri="{D42A27DB-BD31-4B8C-83A1-F6EECF244321}">
                    <p14:modId xmlns:p14="http://schemas.microsoft.com/office/powerpoint/2010/main" val="1152260495"/>
                  </p:ext>
                </p:extLst>
              </p:nvPr>
            </p:nvGraphicFramePr>
            <p:xfrm>
              <a:off x="7743712" y="462491"/>
              <a:ext cx="3335511" cy="5933017"/>
            </p:xfrm>
            <a:graphic>
              <a:graphicData uri="http://schemas.microsoft.com/office/drawing/2017/model3d">
                <am3d:model3d r:embed="rId2">
                  <am3d:spPr>
                    <a:xfrm>
                      <a:off x="0" y="0"/>
                      <a:ext cx="3335511" cy="5933017"/>
                    </a:xfrm>
                    <a:prstGeom prst="rect">
                      <a:avLst/>
                    </a:prstGeom>
                  </am3d:spPr>
                  <am3d:camera>
                    <am3d:pos x="0" y="0" z="58881427"/>
                    <am3d:up dx="0" dy="36000000" dz="0"/>
                    <am3d:lookAt x="0" y="0" z="0"/>
                    <am3d:perspective fov="2700000"/>
                  </am3d:camera>
                  <am3d:trans>
                    <am3d:meterPerModelUnit n="2763077" d="1000000"/>
                    <am3d:preTrans dx="-2821630" dy="13626362" dz="1220352"/>
                    <am3d:scale>
                      <am3d:sx n="1000000" d="1000000"/>
                      <am3d:sy n="1000000" d="1000000"/>
                      <am3d:sz n="1000000" d="1000000"/>
                    </am3d:scale>
                    <am3d:rot ax="5520215" ay="-3269185" az="-5547672"/>
                    <am3d:postTrans dx="0" dy="0" dz="0"/>
                  </am3d:trans>
                  <am3d:raster rName="Office3DRenderer" rVer="16.0.8326">
                    <am3d:blip r:embed="rId3"/>
                  </am3d:raster>
                  <am3d:objViewport viewportSz="708954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a:extLst>
                  <a:ext uri="{FF2B5EF4-FFF2-40B4-BE49-F238E27FC236}">
                    <a16:creationId xmlns:a16="http://schemas.microsoft.com/office/drawing/2014/main" id="{48DFC638-49F6-9E9F-5D77-05A3E758DF39}"/>
                  </a:ext>
                </a:extLst>
              </p:cNvPr>
              <p:cNvPicPr>
                <a:picLocks noGrp="1" noRot="1" noChangeAspect="1" noMove="1" noResize="1" noEditPoints="1" noAdjustHandles="1" noChangeArrowheads="1" noChangeShapeType="1" noCrop="1"/>
              </p:cNvPicPr>
              <p:nvPr/>
            </p:nvPicPr>
            <p:blipFill>
              <a:blip r:embed="rId3"/>
              <a:stretch>
                <a:fillRect/>
              </a:stretch>
            </p:blipFill>
            <p:spPr>
              <a:xfrm>
                <a:off x="7743712" y="462491"/>
                <a:ext cx="3335511" cy="5933017"/>
              </a:xfrm>
              <a:prstGeom prst="rect">
                <a:avLst/>
              </a:prstGeom>
            </p:spPr>
          </p:pic>
        </mc:Fallback>
      </mc:AlternateContent>
    </p:spTree>
    <p:extLst>
      <p:ext uri="{BB962C8B-B14F-4D97-AF65-F5344CB8AC3E}">
        <p14:creationId xmlns:p14="http://schemas.microsoft.com/office/powerpoint/2010/main" val="21793415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48B816-B328-5FD7-3A0E-52DFB3EC9CC5}"/>
              </a:ext>
            </a:extLst>
          </p:cNvPr>
          <p:cNvSpPr txBox="1"/>
          <p:nvPr/>
        </p:nvSpPr>
        <p:spPr>
          <a:xfrm>
            <a:off x="383539" y="1490008"/>
            <a:ext cx="2815911" cy="4401205"/>
          </a:xfrm>
          <a:prstGeom prst="rect">
            <a:avLst/>
          </a:prstGeom>
          <a:noFill/>
        </p:spPr>
        <p:txBody>
          <a:bodyPr wrap="square" lIns="91440" tIns="45720" rIns="91440" bIns="45720" rtlCol="0" anchor="t">
            <a:spAutoFit/>
          </a:bodyPr>
          <a:lstStyle/>
          <a:p>
            <a:r>
              <a:rPr lang="en-GB" sz="2800" b="1" dirty="0" err="1">
                <a:latin typeface="General Sans Semibold Italic"/>
              </a:rPr>
              <a:t>Vanuit</a:t>
            </a:r>
            <a:r>
              <a:rPr lang="en-GB" sz="2800" b="1" dirty="0">
                <a:latin typeface="General Sans Semibold Italic"/>
              </a:rPr>
              <a:t> welk </a:t>
            </a:r>
            <a:r>
              <a:rPr lang="en-GB" sz="2800" b="1" dirty="0" err="1">
                <a:latin typeface="General Sans Semibold Italic"/>
              </a:rPr>
              <a:t>perspectief</a:t>
            </a:r>
            <a:r>
              <a:rPr lang="en-GB" sz="2800" b="1" dirty="0">
                <a:latin typeface="General Sans Semibold Italic"/>
              </a:rPr>
              <a:t> </a:t>
            </a:r>
            <a:r>
              <a:rPr lang="en-GB" sz="2800" b="1" dirty="0" err="1">
                <a:latin typeface="General Sans Semibold Italic"/>
              </a:rPr>
              <a:t>kijk</a:t>
            </a:r>
            <a:r>
              <a:rPr lang="en-GB" sz="2800" b="1" dirty="0">
                <a:latin typeface="General Sans Semibold Italic"/>
              </a:rPr>
              <a:t> </a:t>
            </a:r>
            <a:r>
              <a:rPr lang="en-GB" sz="2800" b="1" dirty="0" err="1">
                <a:latin typeface="General Sans Semibold Italic"/>
              </a:rPr>
              <a:t>jij</a:t>
            </a:r>
            <a:r>
              <a:rPr lang="en-GB" sz="2800" b="1" dirty="0">
                <a:latin typeface="General Sans Semibold Italic"/>
              </a:rPr>
              <a:t>? </a:t>
            </a:r>
            <a:endParaRPr lang="en-GB" sz="2800" dirty="0">
              <a:latin typeface="General Sans Semibold Italic"/>
            </a:endParaRPr>
          </a:p>
          <a:p>
            <a:endParaRPr lang="en-GB" sz="2800" dirty="0">
              <a:latin typeface="General Sans Semibold Italic" pitchFamily="2" charset="77"/>
            </a:endParaRPr>
          </a:p>
          <a:p>
            <a:r>
              <a:rPr lang="en-GB" sz="2800" b="1" dirty="0">
                <a:latin typeface="General Sans Semibold Italic"/>
              </a:rPr>
              <a:t>En </a:t>
            </a:r>
            <a:r>
              <a:rPr lang="en-GB" sz="2800" b="1" dirty="0" err="1">
                <a:latin typeface="General Sans Semibold Italic"/>
              </a:rPr>
              <a:t>zie</a:t>
            </a:r>
            <a:r>
              <a:rPr lang="en-GB" sz="2800" b="1" dirty="0">
                <a:latin typeface="General Sans Semibold Italic"/>
              </a:rPr>
              <a:t> je de </a:t>
            </a:r>
            <a:r>
              <a:rPr lang="en-GB" sz="2800" b="1" dirty="0" err="1">
                <a:latin typeface="General Sans Semibold Italic"/>
              </a:rPr>
              <a:t>lerende</a:t>
            </a:r>
            <a:r>
              <a:rPr lang="en-GB" sz="2800" b="1" dirty="0">
                <a:latin typeface="General Sans Semibold Italic"/>
              </a:rPr>
              <a:t> </a:t>
            </a:r>
            <a:r>
              <a:rPr lang="en-GB" sz="2800" b="1" dirty="0" err="1">
                <a:latin typeface="General Sans Semibold Italic"/>
              </a:rPr>
              <a:t>nog</a:t>
            </a:r>
            <a:r>
              <a:rPr lang="en-GB" sz="2800" b="1" dirty="0">
                <a:latin typeface="General Sans Semibold Italic"/>
              </a:rPr>
              <a:t> steeds </a:t>
            </a:r>
            <a:r>
              <a:rPr lang="en-GB" sz="2800" b="1" dirty="0" err="1">
                <a:latin typeface="General Sans Semibold Italic"/>
              </a:rPr>
              <a:t>vanuit</a:t>
            </a:r>
            <a:r>
              <a:rPr lang="en-GB" sz="2800" b="1" dirty="0">
                <a:latin typeface="General Sans Semibold Italic"/>
              </a:rPr>
              <a:t> </a:t>
            </a:r>
            <a:r>
              <a:rPr lang="en-GB" sz="2800" b="1" dirty="0" err="1">
                <a:latin typeface="General Sans Semibold Italic"/>
              </a:rPr>
              <a:t>dat</a:t>
            </a:r>
            <a:r>
              <a:rPr lang="en-GB" sz="2800" b="1" dirty="0">
                <a:latin typeface="General Sans Semibold Italic"/>
              </a:rPr>
              <a:t> punt?</a:t>
            </a:r>
            <a:endParaRPr lang="en-US" sz="2800" dirty="0">
              <a:latin typeface="General Sans Semibold Italic"/>
            </a:endParaRPr>
          </a:p>
          <a:p>
            <a:endParaRPr lang="en-GB" sz="2800" b="1" dirty="0">
              <a:latin typeface="General Sans Semibold Italic"/>
            </a:endParaRPr>
          </a:p>
          <a:p>
            <a:endParaRPr lang="en-GB" sz="2800" b="1" dirty="0">
              <a:latin typeface="General Sans Semibold Italic"/>
            </a:endParaRPr>
          </a:p>
        </p:txBody>
      </p:sp>
      <mc:AlternateContent xmlns:mc="http://schemas.openxmlformats.org/markup-compatibility/2006">
        <mc:Choice xmlns:am3d="http://schemas.microsoft.com/office/drawing/2017/model3d" Requires="am3d">
          <p:graphicFrame>
            <p:nvGraphicFramePr>
              <p:cNvPr id="3" name="3D Model 2">
                <a:extLst>
                  <a:ext uri="{FF2B5EF4-FFF2-40B4-BE49-F238E27FC236}">
                    <a16:creationId xmlns:a16="http://schemas.microsoft.com/office/drawing/2014/main" id="{32499B9A-8C13-EAEC-720C-DB9579EBC8DC}"/>
                  </a:ext>
                </a:extLst>
              </p:cNvPr>
              <p:cNvGraphicFramePr>
                <a:graphicFrameLocks noChangeAspect="1"/>
              </p:cNvGraphicFramePr>
              <p:nvPr>
                <p:extLst>
                  <p:ext uri="{D42A27DB-BD31-4B8C-83A1-F6EECF244321}">
                    <p14:modId xmlns:p14="http://schemas.microsoft.com/office/powerpoint/2010/main" val="3212027569"/>
                  </p:ext>
                </p:extLst>
              </p:nvPr>
            </p:nvGraphicFramePr>
            <p:xfrm>
              <a:off x="7743712" y="462491"/>
              <a:ext cx="3335511" cy="5933017"/>
            </p:xfrm>
            <a:graphic>
              <a:graphicData uri="http://schemas.microsoft.com/office/drawing/2017/model3d">
                <am3d:model3d r:embed="rId2">
                  <am3d:spPr>
                    <a:xfrm>
                      <a:off x="0" y="0"/>
                      <a:ext cx="3335511" cy="5933017"/>
                    </a:xfrm>
                    <a:prstGeom prst="rect">
                      <a:avLst/>
                    </a:prstGeom>
                  </am3d:spPr>
                  <am3d:camera>
                    <am3d:pos x="0" y="0" z="58881427"/>
                    <am3d:up dx="0" dy="36000000" dz="0"/>
                    <am3d:lookAt x="0" y="0" z="0"/>
                    <am3d:perspective fov="2700000"/>
                  </am3d:camera>
                  <am3d:trans>
                    <am3d:meterPerModelUnit n="2763077" d="1000000"/>
                    <am3d:preTrans dx="-2821630" dy="13626362" dz="1220352"/>
                    <am3d:scale>
                      <am3d:sx n="1000000" d="1000000"/>
                      <am3d:sy n="1000000" d="1000000"/>
                      <am3d:sz n="1000000" d="1000000"/>
                    </am3d:scale>
                    <am3d:rot ax="5520215" ay="-3269185" az="-5547672"/>
                    <am3d:postTrans dx="0" dy="0" dz="0"/>
                  </am3d:trans>
                  <am3d:raster rName="Office3DRenderer" rVer="16.0.8326">
                    <am3d:blip r:embed="rId3"/>
                  </am3d:raster>
                  <am3d:objViewport viewportSz="708954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a:extLst>
                  <a:ext uri="{FF2B5EF4-FFF2-40B4-BE49-F238E27FC236}">
                    <a16:creationId xmlns:a16="http://schemas.microsoft.com/office/drawing/2014/main" id="{32499B9A-8C13-EAEC-720C-DB9579EBC8DC}"/>
                  </a:ext>
                </a:extLst>
              </p:cNvPr>
              <p:cNvPicPr>
                <a:picLocks noGrp="1" noRot="1" noChangeAspect="1" noMove="1" noResize="1" noEditPoints="1" noAdjustHandles="1" noChangeArrowheads="1" noChangeShapeType="1" noCrop="1"/>
              </p:cNvPicPr>
              <p:nvPr/>
            </p:nvPicPr>
            <p:blipFill>
              <a:blip r:embed="rId3"/>
              <a:stretch>
                <a:fillRect/>
              </a:stretch>
            </p:blipFill>
            <p:spPr>
              <a:xfrm>
                <a:off x="7743712" y="462491"/>
                <a:ext cx="3335511" cy="5933017"/>
              </a:xfrm>
              <a:prstGeom prst="rect">
                <a:avLst/>
              </a:prstGeom>
            </p:spPr>
          </p:pic>
        </mc:Fallback>
      </mc:AlternateContent>
    </p:spTree>
    <p:extLst>
      <p:ext uri="{BB962C8B-B14F-4D97-AF65-F5344CB8AC3E}">
        <p14:creationId xmlns:p14="http://schemas.microsoft.com/office/powerpoint/2010/main" val="1058777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alpha val="52000"/>
          </a:schemeClr>
        </a:solidFill>
        <a:effectLst/>
      </p:bgPr>
    </p:bg>
    <p:spTree>
      <p:nvGrpSpPr>
        <p:cNvPr id="1" name=""/>
        <p:cNvGrpSpPr/>
        <p:nvPr/>
      </p:nvGrpSpPr>
      <p:grpSpPr>
        <a:xfrm>
          <a:off x="0" y="0"/>
          <a:ext cx="0" cy="0"/>
          <a:chOff x="0" y="0"/>
          <a:chExt cx="0" cy="0"/>
        </a:xfrm>
      </p:grpSpPr>
      <p:pic>
        <p:nvPicPr>
          <p:cNvPr id="3" name="Picture 2" descr="A black and white illustration of a tower&#10;&#10;Description automatically generated">
            <a:extLst>
              <a:ext uri="{FF2B5EF4-FFF2-40B4-BE49-F238E27FC236}">
                <a16:creationId xmlns:a16="http://schemas.microsoft.com/office/drawing/2014/main" id="{CF4DDA8F-2A04-ECDC-0263-61B84B4EE7BF}"/>
              </a:ext>
            </a:extLst>
          </p:cNvPr>
          <p:cNvPicPr>
            <a:picLocks noChangeAspect="1"/>
          </p:cNvPicPr>
          <p:nvPr/>
        </p:nvPicPr>
        <p:blipFill>
          <a:blip r:embed="rId3"/>
          <a:stretch>
            <a:fillRect/>
          </a:stretch>
        </p:blipFill>
        <p:spPr>
          <a:xfrm>
            <a:off x="55587" y="128067"/>
            <a:ext cx="2492042" cy="3388620"/>
          </a:xfrm>
          <a:prstGeom prst="rect">
            <a:avLst/>
          </a:prstGeom>
        </p:spPr>
      </p:pic>
      <p:sp>
        <p:nvSpPr>
          <p:cNvPr id="4" name="Rectangle 3">
            <a:extLst>
              <a:ext uri="{FF2B5EF4-FFF2-40B4-BE49-F238E27FC236}">
                <a16:creationId xmlns:a16="http://schemas.microsoft.com/office/drawing/2014/main" id="{FB0B740A-A538-69C0-1F58-F45E5EDE6340}"/>
              </a:ext>
            </a:extLst>
          </p:cNvPr>
          <p:cNvSpPr/>
          <p:nvPr/>
        </p:nvSpPr>
        <p:spPr>
          <a:xfrm>
            <a:off x="3071063" y="650613"/>
            <a:ext cx="5890057" cy="5643958"/>
          </a:xfrm>
          <a:prstGeom prst="rect">
            <a:avLst/>
          </a:prstGeom>
          <a:solidFill>
            <a:schemeClr val="bg1">
              <a:lumMod val="95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Rectangle 4">
            <a:extLst>
              <a:ext uri="{FF2B5EF4-FFF2-40B4-BE49-F238E27FC236}">
                <a16:creationId xmlns:a16="http://schemas.microsoft.com/office/drawing/2014/main" id="{2C3EA533-3203-D8AB-6BF3-CA67739A418A}"/>
              </a:ext>
            </a:extLst>
          </p:cNvPr>
          <p:cNvSpPr/>
          <p:nvPr/>
        </p:nvSpPr>
        <p:spPr>
          <a:xfrm>
            <a:off x="402336" y="347472"/>
            <a:ext cx="1719072" cy="891019"/>
          </a:xfrm>
          <a:prstGeom prst="rect">
            <a:avLst/>
          </a:prstGeom>
          <a:noFill/>
          <a:ln w="41275">
            <a:solidFill>
              <a:srgbClr val="DD78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6" name="Straight Connector 5">
            <a:extLst>
              <a:ext uri="{FF2B5EF4-FFF2-40B4-BE49-F238E27FC236}">
                <a16:creationId xmlns:a16="http://schemas.microsoft.com/office/drawing/2014/main" id="{80349759-5622-318A-51FC-9BF63AAA475E}"/>
              </a:ext>
            </a:extLst>
          </p:cNvPr>
          <p:cNvCxnSpPr>
            <a:cxnSpLocks/>
            <a:stCxn id="5" idx="3"/>
          </p:cNvCxnSpPr>
          <p:nvPr/>
        </p:nvCxnSpPr>
        <p:spPr>
          <a:xfrm>
            <a:off x="2121408" y="792982"/>
            <a:ext cx="949655" cy="0"/>
          </a:xfrm>
          <a:prstGeom prst="line">
            <a:avLst/>
          </a:prstGeom>
          <a:ln w="19050">
            <a:solidFill>
              <a:srgbClr val="DD784B"/>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4153D3A-D11E-81A3-F827-5D94257C7989}"/>
              </a:ext>
            </a:extLst>
          </p:cNvPr>
          <p:cNvSpPr txBox="1"/>
          <p:nvPr/>
        </p:nvSpPr>
        <p:spPr>
          <a:xfrm>
            <a:off x="9162264" y="650613"/>
            <a:ext cx="2815911" cy="1200329"/>
          </a:xfrm>
          <a:prstGeom prst="rect">
            <a:avLst/>
          </a:prstGeom>
          <a:noFill/>
        </p:spPr>
        <p:txBody>
          <a:bodyPr wrap="square" lIns="91440" tIns="45720" rIns="91440" bIns="45720" rtlCol="0" anchor="t">
            <a:spAutoFit/>
          </a:bodyPr>
          <a:lstStyle/>
          <a:p>
            <a:r>
              <a:rPr lang="en-NL" sz="2400" b="1">
                <a:latin typeface="General Sans Semibold"/>
              </a:rPr>
              <a:t>Welke </a:t>
            </a:r>
            <a:r>
              <a:rPr lang="en-NL" sz="2400" b="1" err="1">
                <a:latin typeface="General Sans Semibold"/>
              </a:rPr>
              <a:t>uitdaging</a:t>
            </a:r>
            <a:r>
              <a:rPr lang="en-NL" sz="2400" b="1">
                <a:latin typeface="General Sans Semibold"/>
              </a:rPr>
              <a:t> </a:t>
            </a:r>
            <a:r>
              <a:rPr lang="en-NL" sz="2400" b="1" err="1">
                <a:latin typeface="General Sans Semibold"/>
              </a:rPr>
              <a:t>ondervindt</a:t>
            </a:r>
            <a:r>
              <a:rPr lang="en-NL" sz="2400" b="1">
                <a:latin typeface="General Sans Semibold"/>
              </a:rPr>
              <a:t> de </a:t>
            </a:r>
            <a:r>
              <a:rPr lang="en-NL" sz="2400" b="1" err="1">
                <a:latin typeface="General Sans Semibold"/>
              </a:rPr>
              <a:t>gebruiker</a:t>
            </a:r>
            <a:r>
              <a:rPr lang="en-NL" sz="2400" b="1">
                <a:latin typeface="General Sans Semibold"/>
              </a:rPr>
              <a:t>?</a:t>
            </a:r>
          </a:p>
        </p:txBody>
      </p:sp>
      <p:sp>
        <p:nvSpPr>
          <p:cNvPr id="13" name="TextBox 22">
            <a:extLst>
              <a:ext uri="{FF2B5EF4-FFF2-40B4-BE49-F238E27FC236}">
                <a16:creationId xmlns:a16="http://schemas.microsoft.com/office/drawing/2014/main" id="{51C1DC10-5FF1-629C-178F-E9FF59BD6768}"/>
              </a:ext>
            </a:extLst>
          </p:cNvPr>
          <p:cNvSpPr txBox="1"/>
          <p:nvPr/>
        </p:nvSpPr>
        <p:spPr>
          <a:xfrm>
            <a:off x="9226357" y="1920076"/>
            <a:ext cx="2815911" cy="1169551"/>
          </a:xfrm>
          <a:prstGeom prst="rect">
            <a:avLst/>
          </a:prstGeom>
          <a:noFill/>
        </p:spPr>
        <p:txBody>
          <a:bodyPr wrap="square" lIns="91440" tIns="45720" rIns="91440" bIns="45720" rtlCol="0" anchor="t">
            <a:spAutoFit/>
          </a:bodyPr>
          <a:lstStyle/>
          <a:p>
            <a:r>
              <a:rPr lang="en-GB" sz="1400" i="1">
                <a:solidFill>
                  <a:srgbClr val="211E1D"/>
                </a:solidFill>
                <a:latin typeface="Helvetica"/>
                <a:cs typeface="Helvetica"/>
              </a:rPr>
              <a:t>De </a:t>
            </a:r>
            <a:r>
              <a:rPr lang="en-GB" sz="1400" i="1" err="1">
                <a:solidFill>
                  <a:srgbClr val="211E1D"/>
                </a:solidFill>
                <a:latin typeface="Helvetica"/>
                <a:cs typeface="Helvetica"/>
              </a:rPr>
              <a:t>lerende</a:t>
            </a:r>
            <a:r>
              <a:rPr lang="en-GB" sz="1400" i="1">
                <a:solidFill>
                  <a:srgbClr val="211E1D"/>
                </a:solidFill>
                <a:latin typeface="Helvetica"/>
                <a:cs typeface="Helvetica"/>
              </a:rPr>
              <a:t> </a:t>
            </a:r>
            <a:r>
              <a:rPr lang="en-GB" sz="1400" i="1" err="1">
                <a:solidFill>
                  <a:srgbClr val="211E1D"/>
                </a:solidFill>
                <a:latin typeface="Helvetica"/>
                <a:cs typeface="Helvetica"/>
              </a:rPr>
              <a:t>wil</a:t>
            </a:r>
            <a:r>
              <a:rPr lang="en-GB" sz="1400" i="1">
                <a:solidFill>
                  <a:srgbClr val="211E1D"/>
                </a:solidFill>
                <a:latin typeface="Helvetica"/>
                <a:cs typeface="Helvetica"/>
              </a:rPr>
              <a:t> </a:t>
            </a:r>
            <a:r>
              <a:rPr lang="en-GB" sz="1400" i="1" err="1">
                <a:solidFill>
                  <a:srgbClr val="211E1D"/>
                </a:solidFill>
                <a:latin typeface="Helvetica"/>
                <a:cs typeface="Helvetica"/>
              </a:rPr>
              <a:t>cursussen</a:t>
            </a:r>
            <a:r>
              <a:rPr lang="en-GB" sz="1400" i="1">
                <a:solidFill>
                  <a:srgbClr val="211E1D"/>
                </a:solidFill>
                <a:latin typeface="Helvetica"/>
                <a:cs typeface="Helvetica"/>
              </a:rPr>
              <a:t> </a:t>
            </a:r>
            <a:r>
              <a:rPr lang="en-GB" sz="1400" i="1" err="1">
                <a:solidFill>
                  <a:srgbClr val="211E1D"/>
                </a:solidFill>
                <a:latin typeface="Helvetica"/>
                <a:cs typeface="Helvetica"/>
              </a:rPr>
              <a:t>bekijken</a:t>
            </a:r>
            <a:r>
              <a:rPr lang="en-GB" sz="1400" i="1">
                <a:solidFill>
                  <a:srgbClr val="211E1D"/>
                </a:solidFill>
                <a:latin typeface="Helvetica"/>
                <a:cs typeface="Helvetica"/>
              </a:rPr>
              <a:t> die door </a:t>
            </a:r>
            <a:r>
              <a:rPr lang="en-GB" sz="1400" i="1" err="1">
                <a:solidFill>
                  <a:srgbClr val="211E1D"/>
                </a:solidFill>
                <a:latin typeface="Helvetica"/>
                <a:cs typeface="Helvetica"/>
              </a:rPr>
              <a:t>meerdere</a:t>
            </a:r>
            <a:r>
              <a:rPr lang="en-GB" sz="1400" i="1">
                <a:solidFill>
                  <a:srgbClr val="211E1D"/>
                </a:solidFill>
                <a:latin typeface="Helvetica"/>
                <a:cs typeface="Helvetica"/>
              </a:rPr>
              <a:t> </a:t>
            </a:r>
            <a:r>
              <a:rPr lang="en-GB" sz="1400" i="1" err="1">
                <a:solidFill>
                  <a:srgbClr val="211E1D"/>
                </a:solidFill>
                <a:latin typeface="Helvetica"/>
                <a:cs typeface="Helvetica"/>
              </a:rPr>
              <a:t>programma’s</a:t>
            </a:r>
            <a:r>
              <a:rPr lang="en-GB" sz="1400" i="1">
                <a:solidFill>
                  <a:srgbClr val="211E1D"/>
                </a:solidFill>
                <a:latin typeface="Helvetica"/>
                <a:cs typeface="Helvetica"/>
              </a:rPr>
              <a:t> </a:t>
            </a:r>
            <a:r>
              <a:rPr lang="en-GB" sz="1400" i="1" err="1">
                <a:solidFill>
                  <a:srgbClr val="211E1D"/>
                </a:solidFill>
                <a:latin typeface="Helvetica"/>
                <a:cs typeface="Helvetica"/>
              </a:rPr>
              <a:t>worden</a:t>
            </a:r>
            <a:r>
              <a:rPr lang="en-GB" sz="1400" i="1">
                <a:solidFill>
                  <a:srgbClr val="211E1D"/>
                </a:solidFill>
                <a:latin typeface="Helvetica"/>
                <a:cs typeface="Helvetica"/>
              </a:rPr>
              <a:t> </a:t>
            </a:r>
            <a:r>
              <a:rPr lang="en-GB" sz="1400" i="1" err="1">
                <a:solidFill>
                  <a:srgbClr val="211E1D"/>
                </a:solidFill>
                <a:latin typeface="Helvetica"/>
                <a:cs typeface="Helvetica"/>
              </a:rPr>
              <a:t>aangeboden</a:t>
            </a:r>
            <a:r>
              <a:rPr lang="en-GB" sz="1400" i="1">
                <a:solidFill>
                  <a:srgbClr val="211E1D"/>
                </a:solidFill>
                <a:effectLst/>
                <a:latin typeface="Helvetica"/>
                <a:cs typeface="Helvetica"/>
              </a:rPr>
              <a:t>.</a:t>
            </a:r>
            <a:endParaRPr lang="en-GB" sz="1400" i="1">
              <a:solidFill>
                <a:srgbClr val="211E1D"/>
              </a:solidFill>
              <a:latin typeface="Helvetica"/>
              <a:cs typeface="Helvetica"/>
            </a:endParaRPr>
          </a:p>
          <a:p>
            <a:endParaRPr lang="en-GB" sz="1400" i="1">
              <a:solidFill>
                <a:srgbClr val="211E1D"/>
              </a:solidFill>
              <a:effectLst/>
              <a:latin typeface="Helvetica" pitchFamily="2" charset="0"/>
              <a:cs typeface="Helvetica"/>
            </a:endParaRPr>
          </a:p>
        </p:txBody>
      </p:sp>
      <p:sp>
        <p:nvSpPr>
          <p:cNvPr id="11" name="TextBox 22">
            <a:extLst>
              <a:ext uri="{FF2B5EF4-FFF2-40B4-BE49-F238E27FC236}">
                <a16:creationId xmlns:a16="http://schemas.microsoft.com/office/drawing/2014/main" id="{A4CE8405-C484-5974-6252-0982258E5059}"/>
              </a:ext>
            </a:extLst>
          </p:cNvPr>
          <p:cNvSpPr txBox="1"/>
          <p:nvPr/>
        </p:nvSpPr>
        <p:spPr>
          <a:xfrm>
            <a:off x="6058614" y="729600"/>
            <a:ext cx="2815911" cy="307777"/>
          </a:xfrm>
          <a:prstGeom prst="rect">
            <a:avLst/>
          </a:prstGeom>
          <a:noFill/>
        </p:spPr>
        <p:txBody>
          <a:bodyPr wrap="square" lIns="91440" tIns="45720" rIns="91440" bIns="45720" rtlCol="0" anchor="t">
            <a:spAutoFit/>
          </a:bodyPr>
          <a:lstStyle/>
          <a:p>
            <a:pPr algn="r"/>
            <a:r>
              <a:rPr lang="nl-NL" sz="1400">
                <a:solidFill>
                  <a:srgbClr val="3D68EC"/>
                </a:solidFill>
                <a:latin typeface="General Sans Medium"/>
                <a:cs typeface="Calibri"/>
              </a:rPr>
              <a:t>bovenaanzicht</a:t>
            </a:r>
            <a:endParaRPr lang="nl-NL" sz="1400">
              <a:solidFill>
                <a:srgbClr val="3D68EC"/>
              </a:solidFill>
              <a:latin typeface="General Sans Medium" pitchFamily="2" charset="77"/>
              <a:cs typeface="Calibri"/>
            </a:endParaRPr>
          </a:p>
        </p:txBody>
      </p:sp>
      <p:pic>
        <p:nvPicPr>
          <p:cNvPr id="12" name="Picture 11" descr="A diagram of a cell phone and a cellphone&#10;&#10;Description automatically generated">
            <a:extLst>
              <a:ext uri="{FF2B5EF4-FFF2-40B4-BE49-F238E27FC236}">
                <a16:creationId xmlns:a16="http://schemas.microsoft.com/office/drawing/2014/main" id="{E552F98D-4D9B-CA3B-167A-095A5A9E8367}"/>
              </a:ext>
            </a:extLst>
          </p:cNvPr>
          <p:cNvPicPr>
            <a:picLocks noChangeAspect="1"/>
          </p:cNvPicPr>
          <p:nvPr/>
        </p:nvPicPr>
        <p:blipFill>
          <a:blip r:embed="rId4"/>
          <a:stretch>
            <a:fillRect/>
          </a:stretch>
        </p:blipFill>
        <p:spPr>
          <a:xfrm>
            <a:off x="3429553" y="883488"/>
            <a:ext cx="4850787" cy="4833647"/>
          </a:xfrm>
          <a:prstGeom prst="rect">
            <a:avLst/>
          </a:prstGeom>
        </p:spPr>
      </p:pic>
    </p:spTree>
    <p:extLst>
      <p:ext uri="{BB962C8B-B14F-4D97-AF65-F5344CB8AC3E}">
        <p14:creationId xmlns:p14="http://schemas.microsoft.com/office/powerpoint/2010/main" val="6491391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alpha val="52000"/>
          </a:schemeClr>
        </a:solidFill>
        <a:effectLst/>
      </p:bgPr>
    </p:bg>
    <p:spTree>
      <p:nvGrpSpPr>
        <p:cNvPr id="1" name=""/>
        <p:cNvGrpSpPr/>
        <p:nvPr/>
      </p:nvGrpSpPr>
      <p:grpSpPr>
        <a:xfrm>
          <a:off x="0" y="0"/>
          <a:ext cx="0" cy="0"/>
          <a:chOff x="0" y="0"/>
          <a:chExt cx="0" cy="0"/>
        </a:xfrm>
      </p:grpSpPr>
      <p:pic>
        <p:nvPicPr>
          <p:cNvPr id="2" name="Picture 1" descr="A black and white illustration of a tower&#10;&#10;Description automatically generated">
            <a:extLst>
              <a:ext uri="{FF2B5EF4-FFF2-40B4-BE49-F238E27FC236}">
                <a16:creationId xmlns:a16="http://schemas.microsoft.com/office/drawing/2014/main" id="{1623B0AE-C560-239C-D82F-F79083DA9D94}"/>
              </a:ext>
            </a:extLst>
          </p:cNvPr>
          <p:cNvPicPr>
            <a:picLocks noChangeAspect="1"/>
          </p:cNvPicPr>
          <p:nvPr/>
        </p:nvPicPr>
        <p:blipFill>
          <a:blip r:embed="rId2"/>
          <a:stretch>
            <a:fillRect/>
          </a:stretch>
        </p:blipFill>
        <p:spPr>
          <a:xfrm>
            <a:off x="55587" y="128067"/>
            <a:ext cx="2492042" cy="3388620"/>
          </a:xfrm>
          <a:prstGeom prst="rect">
            <a:avLst/>
          </a:prstGeom>
        </p:spPr>
      </p:pic>
      <p:sp>
        <p:nvSpPr>
          <p:cNvPr id="13" name="Rectangle 12">
            <a:extLst>
              <a:ext uri="{FF2B5EF4-FFF2-40B4-BE49-F238E27FC236}">
                <a16:creationId xmlns:a16="http://schemas.microsoft.com/office/drawing/2014/main" id="{7BB2966C-67E6-2A27-4119-314DB73AC712}"/>
              </a:ext>
            </a:extLst>
          </p:cNvPr>
          <p:cNvSpPr/>
          <p:nvPr/>
        </p:nvSpPr>
        <p:spPr>
          <a:xfrm>
            <a:off x="3071063" y="650613"/>
            <a:ext cx="5890057" cy="5643958"/>
          </a:xfrm>
          <a:prstGeom prst="rect">
            <a:avLst/>
          </a:prstGeom>
          <a:solidFill>
            <a:schemeClr val="bg1">
              <a:lumMod val="95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 name="TextBox 3">
            <a:extLst>
              <a:ext uri="{FF2B5EF4-FFF2-40B4-BE49-F238E27FC236}">
                <a16:creationId xmlns:a16="http://schemas.microsoft.com/office/drawing/2014/main" id="{941C84E3-1DAE-DA67-F62C-61FFAD38993F}"/>
              </a:ext>
            </a:extLst>
          </p:cNvPr>
          <p:cNvSpPr txBox="1"/>
          <p:nvPr/>
        </p:nvSpPr>
        <p:spPr>
          <a:xfrm>
            <a:off x="9162264" y="650613"/>
            <a:ext cx="2815911" cy="1569660"/>
          </a:xfrm>
          <a:prstGeom prst="rect">
            <a:avLst/>
          </a:prstGeom>
          <a:noFill/>
        </p:spPr>
        <p:txBody>
          <a:bodyPr wrap="square" lIns="91440" tIns="45720" rIns="91440" bIns="45720" rtlCol="0" anchor="t">
            <a:spAutoFit/>
          </a:bodyPr>
          <a:lstStyle/>
          <a:p>
            <a:r>
              <a:rPr lang="en-GB" sz="2400" b="1">
                <a:latin typeface="General Sans Semibold"/>
              </a:rPr>
              <a:t>Welke </a:t>
            </a:r>
            <a:r>
              <a:rPr lang="en-GB" sz="2400" b="1" err="1">
                <a:latin typeface="General Sans Semibold"/>
              </a:rPr>
              <a:t>processen</a:t>
            </a:r>
            <a:r>
              <a:rPr lang="en-GB" sz="2400" b="1">
                <a:latin typeface="General Sans Semibold"/>
              </a:rPr>
              <a:t> op </a:t>
            </a:r>
            <a:r>
              <a:rPr lang="en-GB" sz="2400" b="1" err="1">
                <a:latin typeface="General Sans Semibold"/>
              </a:rPr>
              <a:t>organisatieniveau</a:t>
            </a:r>
            <a:r>
              <a:rPr lang="en-GB" sz="2400" b="1">
                <a:latin typeface="General Sans Semibold"/>
              </a:rPr>
              <a:t> </a:t>
            </a:r>
            <a:r>
              <a:rPr lang="en-GB" sz="2400" b="1" err="1">
                <a:latin typeface="General Sans Semibold"/>
              </a:rPr>
              <a:t>zijn</a:t>
            </a:r>
            <a:r>
              <a:rPr lang="en-GB" sz="2400" b="1">
                <a:latin typeface="General Sans Semibold"/>
              </a:rPr>
              <a:t> </a:t>
            </a:r>
            <a:r>
              <a:rPr lang="en-GB" sz="2400" b="1" err="1">
                <a:latin typeface="General Sans Semibold"/>
              </a:rPr>
              <a:t>daarbij</a:t>
            </a:r>
            <a:r>
              <a:rPr lang="en-GB" sz="2400" b="1">
                <a:latin typeface="General Sans Semibold"/>
              </a:rPr>
              <a:t> </a:t>
            </a:r>
            <a:r>
              <a:rPr lang="en-GB" sz="2400" b="1" err="1">
                <a:latin typeface="General Sans Semibold"/>
              </a:rPr>
              <a:t>betrokken</a:t>
            </a:r>
            <a:r>
              <a:rPr lang="en-GB" sz="2400" b="1">
                <a:latin typeface="General Sans Semibold"/>
              </a:rPr>
              <a:t>?</a:t>
            </a:r>
            <a:endParaRPr lang="en-GB" sz="2400" b="1">
              <a:latin typeface="General Sans Semibold" pitchFamily="2" charset="77"/>
            </a:endParaRPr>
          </a:p>
        </p:txBody>
      </p:sp>
      <p:pic>
        <p:nvPicPr>
          <p:cNvPr id="9" name="Picture 8" descr="A yellow hexagon structure with many cubes&#10;&#10;Description automatically generated">
            <a:extLst>
              <a:ext uri="{FF2B5EF4-FFF2-40B4-BE49-F238E27FC236}">
                <a16:creationId xmlns:a16="http://schemas.microsoft.com/office/drawing/2014/main" id="{5C84CA3B-F8BD-4BC3-2F3C-F424B06AA79F}"/>
              </a:ext>
            </a:extLst>
          </p:cNvPr>
          <p:cNvPicPr>
            <a:picLocks noChangeAspect="1"/>
          </p:cNvPicPr>
          <p:nvPr/>
        </p:nvPicPr>
        <p:blipFill>
          <a:blip r:embed="rId3"/>
          <a:stretch>
            <a:fillRect/>
          </a:stretch>
        </p:blipFill>
        <p:spPr>
          <a:xfrm>
            <a:off x="3177724" y="468932"/>
            <a:ext cx="5496544" cy="5659468"/>
          </a:xfrm>
          <a:prstGeom prst="rect">
            <a:avLst/>
          </a:prstGeom>
        </p:spPr>
      </p:pic>
      <p:sp>
        <p:nvSpPr>
          <p:cNvPr id="15" name="Rectangle 14">
            <a:extLst>
              <a:ext uri="{FF2B5EF4-FFF2-40B4-BE49-F238E27FC236}">
                <a16:creationId xmlns:a16="http://schemas.microsoft.com/office/drawing/2014/main" id="{8BC07E02-AA52-80B0-0676-94B445B1403C}"/>
              </a:ext>
            </a:extLst>
          </p:cNvPr>
          <p:cNvSpPr/>
          <p:nvPr/>
        </p:nvSpPr>
        <p:spPr>
          <a:xfrm>
            <a:off x="402336" y="768096"/>
            <a:ext cx="1719072" cy="1280160"/>
          </a:xfrm>
          <a:prstGeom prst="rect">
            <a:avLst/>
          </a:prstGeom>
          <a:noFill/>
          <a:ln w="41275">
            <a:solidFill>
              <a:srgbClr val="F4D7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7" name="Straight Connector 16">
            <a:extLst>
              <a:ext uri="{FF2B5EF4-FFF2-40B4-BE49-F238E27FC236}">
                <a16:creationId xmlns:a16="http://schemas.microsoft.com/office/drawing/2014/main" id="{59AA80BC-6D9F-E47D-E032-E3495523D968}"/>
              </a:ext>
            </a:extLst>
          </p:cNvPr>
          <p:cNvCxnSpPr>
            <a:cxnSpLocks/>
            <a:stCxn id="15" idx="3"/>
          </p:cNvCxnSpPr>
          <p:nvPr/>
        </p:nvCxnSpPr>
        <p:spPr>
          <a:xfrm>
            <a:off x="2121408" y="1408176"/>
            <a:ext cx="949655" cy="0"/>
          </a:xfrm>
          <a:prstGeom prst="line">
            <a:avLst/>
          </a:prstGeom>
          <a:ln w="19050">
            <a:solidFill>
              <a:srgbClr val="F4D74B"/>
            </a:solidFill>
          </a:ln>
        </p:spPr>
        <p:style>
          <a:lnRef idx="1">
            <a:schemeClr val="accent1"/>
          </a:lnRef>
          <a:fillRef idx="0">
            <a:schemeClr val="accent1"/>
          </a:fillRef>
          <a:effectRef idx="0">
            <a:schemeClr val="accent1"/>
          </a:effectRef>
          <a:fontRef idx="minor">
            <a:schemeClr val="tx1"/>
          </a:fontRef>
        </p:style>
      </p:cxnSp>
      <p:sp>
        <p:nvSpPr>
          <p:cNvPr id="14" name="TextBox 22">
            <a:extLst>
              <a:ext uri="{FF2B5EF4-FFF2-40B4-BE49-F238E27FC236}">
                <a16:creationId xmlns:a16="http://schemas.microsoft.com/office/drawing/2014/main" id="{815CFEC9-ACCC-12AD-EF55-652C2F5F6C72}"/>
              </a:ext>
            </a:extLst>
          </p:cNvPr>
          <p:cNvSpPr txBox="1"/>
          <p:nvPr/>
        </p:nvSpPr>
        <p:spPr>
          <a:xfrm>
            <a:off x="6058614" y="729600"/>
            <a:ext cx="2815911" cy="307777"/>
          </a:xfrm>
          <a:prstGeom prst="rect">
            <a:avLst/>
          </a:prstGeom>
          <a:noFill/>
        </p:spPr>
        <p:txBody>
          <a:bodyPr wrap="square" lIns="91440" tIns="45720" rIns="91440" bIns="45720" rtlCol="0" anchor="t">
            <a:spAutoFit/>
          </a:bodyPr>
          <a:lstStyle/>
          <a:p>
            <a:pPr algn="r"/>
            <a:r>
              <a:rPr lang="nl-NL" sz="1400">
                <a:solidFill>
                  <a:srgbClr val="3D68EC"/>
                </a:solidFill>
                <a:latin typeface="General Sans Medium" pitchFamily="2" charset="77"/>
                <a:cs typeface="Calibri"/>
              </a:rPr>
              <a:t>3d view</a:t>
            </a:r>
          </a:p>
        </p:txBody>
      </p:sp>
      <p:sp>
        <p:nvSpPr>
          <p:cNvPr id="5" name="TextBox 22">
            <a:extLst>
              <a:ext uri="{FF2B5EF4-FFF2-40B4-BE49-F238E27FC236}">
                <a16:creationId xmlns:a16="http://schemas.microsoft.com/office/drawing/2014/main" id="{0D5AE1EF-D181-CB2F-670B-8E446D3D00B2}"/>
              </a:ext>
            </a:extLst>
          </p:cNvPr>
          <p:cNvSpPr txBox="1"/>
          <p:nvPr/>
        </p:nvSpPr>
        <p:spPr>
          <a:xfrm>
            <a:off x="9191403" y="2637439"/>
            <a:ext cx="2613177" cy="3323987"/>
          </a:xfrm>
          <a:prstGeom prst="rect">
            <a:avLst/>
          </a:prstGeom>
          <a:noFill/>
        </p:spPr>
        <p:txBody>
          <a:bodyPr wrap="square" lIns="91440" tIns="45720" rIns="91440" bIns="45720" rtlCol="0" anchor="t">
            <a:spAutoFit/>
          </a:bodyPr>
          <a:lstStyle/>
          <a:p>
            <a:r>
              <a:rPr lang="en-GB" sz="1400" i="1">
                <a:solidFill>
                  <a:srgbClr val="211E1D"/>
                </a:solidFill>
                <a:latin typeface="Helvetica"/>
                <a:cs typeface="Helvetica"/>
              </a:rPr>
              <a:t>Op </a:t>
            </a:r>
            <a:r>
              <a:rPr lang="en-GB" sz="1400" i="1" err="1">
                <a:solidFill>
                  <a:srgbClr val="211E1D"/>
                </a:solidFill>
                <a:latin typeface="Helvetica"/>
                <a:cs typeface="Helvetica"/>
              </a:rPr>
              <a:t>bestuurlijk</a:t>
            </a:r>
            <a:r>
              <a:rPr lang="en-GB" sz="1400" i="1">
                <a:solidFill>
                  <a:srgbClr val="211E1D"/>
                </a:solidFill>
                <a:latin typeface="Helvetica"/>
                <a:cs typeface="Helvetica"/>
              </a:rPr>
              <a:t> </a:t>
            </a:r>
            <a:r>
              <a:rPr lang="en-GB" sz="1400" i="1" err="1">
                <a:solidFill>
                  <a:srgbClr val="211E1D"/>
                </a:solidFill>
                <a:latin typeface="Helvetica"/>
                <a:cs typeface="Helvetica"/>
              </a:rPr>
              <a:t>niveau</a:t>
            </a:r>
            <a:r>
              <a:rPr lang="en-GB" sz="1400" i="1">
                <a:solidFill>
                  <a:srgbClr val="211E1D"/>
                </a:solidFill>
                <a:latin typeface="Helvetica"/>
                <a:cs typeface="Helvetica"/>
              </a:rPr>
              <a:t> </a:t>
            </a:r>
            <a:r>
              <a:rPr lang="en-GB" sz="1400" i="1" err="1">
                <a:solidFill>
                  <a:srgbClr val="211E1D"/>
                </a:solidFill>
                <a:latin typeface="Helvetica"/>
                <a:cs typeface="Helvetica"/>
              </a:rPr>
              <a:t>zijn</a:t>
            </a:r>
            <a:r>
              <a:rPr lang="en-GB" sz="1400" i="1">
                <a:solidFill>
                  <a:srgbClr val="211E1D"/>
                </a:solidFill>
                <a:latin typeface="Helvetica"/>
                <a:cs typeface="Helvetica"/>
              </a:rPr>
              <a:t> </a:t>
            </a:r>
            <a:r>
              <a:rPr lang="en-GB" sz="1400" i="1" err="1">
                <a:solidFill>
                  <a:srgbClr val="211E1D"/>
                </a:solidFill>
                <a:latin typeface="Helvetica"/>
                <a:cs typeface="Helvetica"/>
              </a:rPr>
              <a:t>afspraken</a:t>
            </a:r>
            <a:r>
              <a:rPr lang="en-GB" sz="1400" i="1">
                <a:solidFill>
                  <a:srgbClr val="211E1D"/>
                </a:solidFill>
                <a:latin typeface="Helvetica"/>
                <a:cs typeface="Helvetica"/>
              </a:rPr>
              <a:t> </a:t>
            </a:r>
            <a:r>
              <a:rPr lang="en-GB" sz="1400" i="1" err="1">
                <a:solidFill>
                  <a:srgbClr val="211E1D"/>
                </a:solidFill>
                <a:latin typeface="Helvetica"/>
                <a:cs typeface="Helvetica"/>
              </a:rPr>
              <a:t>nodig</a:t>
            </a:r>
            <a:r>
              <a:rPr lang="en-GB" sz="1400" i="1">
                <a:solidFill>
                  <a:srgbClr val="211E1D"/>
                </a:solidFill>
                <a:latin typeface="Helvetica"/>
                <a:cs typeface="Helvetica"/>
              </a:rPr>
              <a:t> over de </a:t>
            </a:r>
            <a:r>
              <a:rPr lang="en-GB" sz="1400" i="1" err="1">
                <a:solidFill>
                  <a:srgbClr val="211E1D"/>
                </a:solidFill>
                <a:latin typeface="Helvetica"/>
                <a:cs typeface="Helvetica"/>
              </a:rPr>
              <a:t>benodigde</a:t>
            </a:r>
            <a:r>
              <a:rPr lang="en-GB" sz="1400" i="1">
                <a:solidFill>
                  <a:srgbClr val="211E1D"/>
                </a:solidFill>
                <a:latin typeface="Helvetica"/>
                <a:cs typeface="Helvetica"/>
              </a:rPr>
              <a:t> </a:t>
            </a:r>
            <a:r>
              <a:rPr lang="en-GB" sz="1400" i="1" err="1">
                <a:solidFill>
                  <a:srgbClr val="211E1D"/>
                </a:solidFill>
                <a:latin typeface="Helvetica"/>
                <a:cs typeface="Helvetica"/>
              </a:rPr>
              <a:t>accreditatie</a:t>
            </a:r>
            <a:r>
              <a:rPr lang="en-GB" sz="1400" i="1">
                <a:solidFill>
                  <a:srgbClr val="211E1D"/>
                </a:solidFill>
                <a:effectLst/>
                <a:latin typeface="Helvetica"/>
                <a:cs typeface="Helvetica"/>
              </a:rPr>
              <a:t>, </a:t>
            </a:r>
            <a:r>
              <a:rPr lang="en-GB" sz="1400" i="1">
                <a:solidFill>
                  <a:srgbClr val="211E1D"/>
                </a:solidFill>
                <a:latin typeface="Helvetica"/>
                <a:cs typeface="Helvetica"/>
              </a:rPr>
              <a:t>de </a:t>
            </a:r>
            <a:r>
              <a:rPr lang="en-GB" sz="1400" i="1" err="1">
                <a:solidFill>
                  <a:srgbClr val="211E1D"/>
                </a:solidFill>
                <a:latin typeface="Helvetica"/>
                <a:cs typeface="Helvetica"/>
              </a:rPr>
              <a:t>aansluiting</a:t>
            </a:r>
            <a:r>
              <a:rPr lang="en-GB" sz="1400" i="1">
                <a:solidFill>
                  <a:srgbClr val="211E1D"/>
                </a:solidFill>
                <a:latin typeface="Helvetica"/>
                <a:cs typeface="Helvetica"/>
              </a:rPr>
              <a:t> </a:t>
            </a:r>
            <a:r>
              <a:rPr lang="en-GB" sz="1400" i="1">
                <a:solidFill>
                  <a:srgbClr val="211E1D"/>
                </a:solidFill>
                <a:effectLst/>
                <a:latin typeface="Helvetica"/>
                <a:cs typeface="Helvetica"/>
              </a:rPr>
              <a:t>in </a:t>
            </a:r>
            <a:r>
              <a:rPr lang="en-GB" sz="1400" i="1" err="1">
                <a:solidFill>
                  <a:srgbClr val="211E1D"/>
                </a:solidFill>
                <a:latin typeface="Helvetica"/>
                <a:cs typeface="Helvetica"/>
              </a:rPr>
              <a:t>onderlinge</a:t>
            </a:r>
            <a:r>
              <a:rPr lang="en-GB" sz="1400" i="1">
                <a:solidFill>
                  <a:srgbClr val="211E1D"/>
                </a:solidFill>
                <a:latin typeface="Helvetica"/>
                <a:cs typeface="Helvetica"/>
              </a:rPr>
              <a:t> </a:t>
            </a:r>
            <a:r>
              <a:rPr lang="en-GB" sz="1400" i="1">
                <a:solidFill>
                  <a:srgbClr val="211E1D"/>
                </a:solidFill>
                <a:effectLst/>
                <a:latin typeface="Helvetica"/>
                <a:cs typeface="Helvetica"/>
              </a:rPr>
              <a:t>curricula</a:t>
            </a:r>
            <a:r>
              <a:rPr lang="en-GB" sz="1400" i="1">
                <a:solidFill>
                  <a:srgbClr val="211E1D"/>
                </a:solidFill>
                <a:latin typeface="Helvetica"/>
                <a:cs typeface="Helvetica"/>
              </a:rPr>
              <a:t> </a:t>
            </a:r>
            <a:r>
              <a:rPr lang="en-GB" sz="1400" i="1" err="1">
                <a:solidFill>
                  <a:srgbClr val="211E1D"/>
                </a:solidFill>
                <a:latin typeface="Helvetica"/>
                <a:cs typeface="Helvetica"/>
              </a:rPr>
              <a:t>en</a:t>
            </a:r>
            <a:r>
              <a:rPr lang="en-GB" sz="1400" i="1">
                <a:solidFill>
                  <a:srgbClr val="211E1D"/>
                </a:solidFill>
                <a:latin typeface="Helvetica"/>
                <a:cs typeface="Helvetica"/>
              </a:rPr>
              <a:t> de </a:t>
            </a:r>
            <a:r>
              <a:rPr lang="en-GB" sz="1400" i="1" err="1">
                <a:solidFill>
                  <a:srgbClr val="211E1D"/>
                </a:solidFill>
                <a:latin typeface="Helvetica"/>
                <a:cs typeface="Helvetica"/>
              </a:rPr>
              <a:t>kosten</a:t>
            </a:r>
            <a:r>
              <a:rPr lang="en-GB" sz="1400" i="1">
                <a:solidFill>
                  <a:srgbClr val="211E1D"/>
                </a:solidFill>
                <a:latin typeface="Helvetica"/>
                <a:cs typeface="Helvetica"/>
              </a:rPr>
              <a:t>.</a:t>
            </a:r>
            <a:endParaRPr lang="nl-NL" sz="1400" i="1">
              <a:latin typeface="Helvetica"/>
              <a:cs typeface="Helvetica"/>
            </a:endParaRPr>
          </a:p>
          <a:p>
            <a:endParaRPr lang="en-GB" sz="1400" i="1">
              <a:solidFill>
                <a:srgbClr val="211E1D"/>
              </a:solidFill>
              <a:effectLst/>
              <a:latin typeface="Helvetica" pitchFamily="2" charset="0"/>
              <a:cs typeface="Helvetica"/>
            </a:endParaRPr>
          </a:p>
          <a:p>
            <a:endParaRPr lang="en-GB" sz="1400" i="1">
              <a:solidFill>
                <a:srgbClr val="211E1D"/>
              </a:solidFill>
              <a:latin typeface="Helvetica" pitchFamily="2" charset="0"/>
            </a:endParaRPr>
          </a:p>
          <a:p>
            <a:endParaRPr lang="en-GB" sz="1400" i="1">
              <a:solidFill>
                <a:srgbClr val="211E1D"/>
              </a:solidFill>
              <a:effectLst/>
              <a:latin typeface="Helvetica" pitchFamily="2" charset="0"/>
            </a:endParaRPr>
          </a:p>
          <a:p>
            <a:r>
              <a:rPr lang="en-GB" sz="1400" i="1" err="1">
                <a:solidFill>
                  <a:srgbClr val="211E1D"/>
                </a:solidFill>
                <a:latin typeface="Helvetica"/>
                <a:cs typeface="Helvetica"/>
              </a:rPr>
              <a:t>Onderwijsdiensten</a:t>
            </a:r>
            <a:r>
              <a:rPr lang="en-GB" sz="1400" i="1">
                <a:solidFill>
                  <a:srgbClr val="211E1D"/>
                </a:solidFill>
                <a:latin typeface="Helvetica"/>
                <a:cs typeface="Helvetica"/>
              </a:rPr>
              <a:t> </a:t>
            </a:r>
            <a:r>
              <a:rPr lang="en-GB" sz="1400" i="1" err="1">
                <a:solidFill>
                  <a:srgbClr val="211E1D"/>
                </a:solidFill>
                <a:latin typeface="Helvetica"/>
                <a:cs typeface="Helvetica"/>
              </a:rPr>
              <a:t>overleggen</a:t>
            </a:r>
            <a:r>
              <a:rPr lang="en-GB" sz="1400" i="1">
                <a:solidFill>
                  <a:srgbClr val="211E1D"/>
                </a:solidFill>
                <a:latin typeface="Helvetica"/>
                <a:cs typeface="Helvetica"/>
              </a:rPr>
              <a:t> met </a:t>
            </a:r>
            <a:r>
              <a:rPr lang="en-GB" sz="1400" i="1">
                <a:solidFill>
                  <a:srgbClr val="211E1D"/>
                </a:solidFill>
                <a:effectLst/>
                <a:latin typeface="Helvetica"/>
                <a:cs typeface="Helvetica"/>
              </a:rPr>
              <a:t>partners</a:t>
            </a:r>
            <a:r>
              <a:rPr lang="en-GB" sz="1400" i="1">
                <a:solidFill>
                  <a:srgbClr val="211E1D"/>
                </a:solidFill>
                <a:latin typeface="Helvetica"/>
                <a:cs typeface="Helvetica"/>
              </a:rPr>
              <a:t> om </a:t>
            </a:r>
            <a:r>
              <a:rPr lang="en-GB" sz="1400" i="1" err="1">
                <a:solidFill>
                  <a:srgbClr val="211E1D"/>
                </a:solidFill>
                <a:latin typeface="Helvetica"/>
                <a:cs typeface="Helvetica"/>
              </a:rPr>
              <a:t>te</a:t>
            </a:r>
            <a:r>
              <a:rPr lang="en-GB" sz="1400" i="1">
                <a:solidFill>
                  <a:srgbClr val="211E1D"/>
                </a:solidFill>
                <a:latin typeface="Helvetica"/>
                <a:cs typeface="Helvetica"/>
              </a:rPr>
              <a:t> </a:t>
            </a:r>
            <a:r>
              <a:rPr lang="en-GB" sz="1400" i="1" err="1">
                <a:solidFill>
                  <a:srgbClr val="211E1D"/>
                </a:solidFill>
                <a:latin typeface="Helvetica"/>
                <a:cs typeface="Helvetica"/>
              </a:rPr>
              <a:t>bepalen</a:t>
            </a:r>
            <a:r>
              <a:rPr lang="en-GB" sz="1400" i="1">
                <a:solidFill>
                  <a:srgbClr val="211E1D"/>
                </a:solidFill>
                <a:latin typeface="Helvetica"/>
                <a:cs typeface="Helvetica"/>
              </a:rPr>
              <a:t> </a:t>
            </a:r>
            <a:r>
              <a:rPr lang="en-GB" sz="1400" i="1" err="1">
                <a:solidFill>
                  <a:srgbClr val="211E1D"/>
                </a:solidFill>
                <a:latin typeface="Helvetica"/>
                <a:cs typeface="Helvetica"/>
              </a:rPr>
              <a:t>welke</a:t>
            </a:r>
            <a:r>
              <a:rPr lang="en-GB" sz="1400" i="1">
                <a:solidFill>
                  <a:srgbClr val="211E1D"/>
                </a:solidFill>
                <a:latin typeface="Helvetica"/>
                <a:cs typeface="Helvetica"/>
              </a:rPr>
              <a:t> </a:t>
            </a:r>
            <a:r>
              <a:rPr lang="en-GB" sz="1400" i="1" err="1">
                <a:solidFill>
                  <a:srgbClr val="211E1D"/>
                </a:solidFill>
                <a:latin typeface="Helvetica"/>
                <a:cs typeface="Helvetica"/>
              </a:rPr>
              <a:t>informatie</a:t>
            </a:r>
            <a:r>
              <a:rPr lang="en-GB" sz="1400" i="1">
                <a:solidFill>
                  <a:srgbClr val="211E1D"/>
                </a:solidFill>
                <a:latin typeface="Helvetica"/>
                <a:cs typeface="Helvetica"/>
              </a:rPr>
              <a:t> </a:t>
            </a:r>
            <a:r>
              <a:rPr lang="en-GB" sz="1400" i="1" err="1">
                <a:solidFill>
                  <a:srgbClr val="211E1D"/>
                </a:solidFill>
                <a:latin typeface="Helvetica"/>
                <a:cs typeface="Helvetica"/>
              </a:rPr>
              <a:t>kan</a:t>
            </a:r>
            <a:r>
              <a:rPr lang="en-GB" sz="1400" i="1">
                <a:solidFill>
                  <a:srgbClr val="211E1D"/>
                </a:solidFill>
                <a:latin typeface="Helvetica"/>
                <a:cs typeface="Helvetica"/>
              </a:rPr>
              <a:t> </a:t>
            </a:r>
            <a:r>
              <a:rPr lang="en-GB" sz="1400" i="1" err="1">
                <a:solidFill>
                  <a:srgbClr val="211E1D"/>
                </a:solidFill>
                <a:latin typeface="Helvetica"/>
                <a:cs typeface="Helvetica"/>
              </a:rPr>
              <a:t>worden</a:t>
            </a:r>
            <a:r>
              <a:rPr lang="en-GB" sz="1400" i="1">
                <a:solidFill>
                  <a:srgbClr val="211E1D"/>
                </a:solidFill>
                <a:latin typeface="Helvetica"/>
                <a:cs typeface="Helvetica"/>
              </a:rPr>
              <a:t> </a:t>
            </a:r>
            <a:r>
              <a:rPr lang="en-GB" sz="1400" i="1" err="1">
                <a:solidFill>
                  <a:srgbClr val="211E1D"/>
                </a:solidFill>
                <a:latin typeface="Helvetica"/>
                <a:cs typeface="Helvetica"/>
              </a:rPr>
              <a:t>opgevraagd</a:t>
            </a:r>
            <a:r>
              <a:rPr lang="en-GB" sz="1400" i="1">
                <a:solidFill>
                  <a:srgbClr val="211E1D"/>
                </a:solidFill>
                <a:latin typeface="Helvetica"/>
                <a:cs typeface="Helvetica"/>
              </a:rPr>
              <a:t> </a:t>
            </a:r>
            <a:r>
              <a:rPr lang="en-GB" sz="1400" i="1" err="1">
                <a:solidFill>
                  <a:srgbClr val="211E1D"/>
                </a:solidFill>
                <a:latin typeface="Helvetica"/>
                <a:cs typeface="Helvetica"/>
              </a:rPr>
              <a:t>en</a:t>
            </a:r>
            <a:r>
              <a:rPr lang="en-GB" sz="1400" i="1">
                <a:solidFill>
                  <a:srgbClr val="211E1D"/>
                </a:solidFill>
                <a:latin typeface="Helvetica"/>
                <a:cs typeface="Helvetica"/>
              </a:rPr>
              <a:t> </a:t>
            </a:r>
            <a:r>
              <a:rPr lang="en-GB" sz="1400" i="1" err="1">
                <a:solidFill>
                  <a:srgbClr val="211E1D"/>
                </a:solidFill>
                <a:latin typeface="Helvetica"/>
                <a:cs typeface="Helvetica"/>
              </a:rPr>
              <a:t>welke</a:t>
            </a:r>
            <a:r>
              <a:rPr lang="en-GB" sz="1400" i="1">
                <a:solidFill>
                  <a:srgbClr val="211E1D"/>
                </a:solidFill>
                <a:latin typeface="Helvetica"/>
                <a:cs typeface="Helvetica"/>
              </a:rPr>
              <a:t> </a:t>
            </a:r>
            <a:r>
              <a:rPr lang="en-GB" sz="1400" i="1" err="1">
                <a:solidFill>
                  <a:srgbClr val="211E1D"/>
                </a:solidFill>
                <a:latin typeface="Helvetica"/>
                <a:cs typeface="Helvetica"/>
              </a:rPr>
              <a:t>soorten</a:t>
            </a:r>
            <a:r>
              <a:rPr lang="en-GB" sz="1400" i="1">
                <a:solidFill>
                  <a:srgbClr val="211E1D"/>
                </a:solidFill>
                <a:latin typeface="Helvetica"/>
                <a:cs typeface="Helvetica"/>
              </a:rPr>
              <a:t> </a:t>
            </a:r>
            <a:r>
              <a:rPr lang="en-GB" sz="1400" i="1" err="1">
                <a:solidFill>
                  <a:srgbClr val="211E1D"/>
                </a:solidFill>
                <a:latin typeface="Helvetica"/>
                <a:cs typeface="Helvetica"/>
              </a:rPr>
              <a:t>applicaties</a:t>
            </a:r>
            <a:r>
              <a:rPr lang="en-GB" sz="1400" i="1">
                <a:solidFill>
                  <a:srgbClr val="211E1D"/>
                </a:solidFill>
                <a:latin typeface="Helvetica"/>
                <a:cs typeface="Helvetica"/>
              </a:rPr>
              <a:t> </a:t>
            </a:r>
            <a:r>
              <a:rPr lang="en-GB" sz="1400" i="1" err="1">
                <a:solidFill>
                  <a:srgbClr val="211E1D"/>
                </a:solidFill>
                <a:latin typeface="Helvetica"/>
                <a:cs typeface="Helvetica"/>
              </a:rPr>
              <a:t>worden</a:t>
            </a:r>
            <a:r>
              <a:rPr lang="en-GB" sz="1400" i="1">
                <a:solidFill>
                  <a:srgbClr val="211E1D"/>
                </a:solidFill>
                <a:latin typeface="Helvetica"/>
                <a:cs typeface="Helvetica"/>
              </a:rPr>
              <a:t> </a:t>
            </a:r>
            <a:r>
              <a:rPr lang="en-GB" sz="1400" i="1" err="1">
                <a:solidFill>
                  <a:srgbClr val="211E1D"/>
                </a:solidFill>
                <a:latin typeface="Helvetica"/>
                <a:cs typeface="Helvetica"/>
              </a:rPr>
              <a:t>gebruikt</a:t>
            </a:r>
            <a:r>
              <a:rPr lang="en-GB" sz="1400" i="1">
                <a:solidFill>
                  <a:srgbClr val="211E1D"/>
                </a:solidFill>
                <a:latin typeface="Helvetica"/>
                <a:cs typeface="Helvetica"/>
              </a:rPr>
              <a:t>.</a:t>
            </a:r>
            <a:endParaRPr lang="en-GB" sz="1400" i="1">
              <a:solidFill>
                <a:srgbClr val="211E1D"/>
              </a:solidFill>
              <a:effectLst/>
              <a:latin typeface="Helvetica"/>
              <a:cs typeface="Helvetica"/>
            </a:endParaRPr>
          </a:p>
          <a:p>
            <a:endParaRPr lang="en-GB" sz="1400" i="1">
              <a:solidFill>
                <a:srgbClr val="211E1D"/>
              </a:solidFill>
              <a:effectLst/>
              <a:latin typeface="Helvetica" pitchFamily="2" charset="0"/>
              <a:cs typeface="Helvetica"/>
            </a:endParaRPr>
          </a:p>
          <a:p>
            <a:endParaRPr lang="en-GB" sz="1400">
              <a:solidFill>
                <a:srgbClr val="211E1D"/>
              </a:solidFill>
              <a:effectLst/>
              <a:latin typeface="Helvetica" pitchFamily="2" charset="0"/>
            </a:endParaRPr>
          </a:p>
        </p:txBody>
      </p:sp>
    </p:spTree>
    <p:extLst>
      <p:ext uri="{BB962C8B-B14F-4D97-AF65-F5344CB8AC3E}">
        <p14:creationId xmlns:p14="http://schemas.microsoft.com/office/powerpoint/2010/main" val="38213837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alpha val="52000"/>
          </a:schemeClr>
        </a:solidFill>
        <a:effectLst/>
      </p:bgPr>
    </p:bg>
    <p:spTree>
      <p:nvGrpSpPr>
        <p:cNvPr id="1" name=""/>
        <p:cNvGrpSpPr/>
        <p:nvPr/>
      </p:nvGrpSpPr>
      <p:grpSpPr>
        <a:xfrm>
          <a:off x="0" y="0"/>
          <a:ext cx="0" cy="0"/>
          <a:chOff x="0" y="0"/>
          <a:chExt cx="0" cy="0"/>
        </a:xfrm>
      </p:grpSpPr>
      <p:pic>
        <p:nvPicPr>
          <p:cNvPr id="2" name="Picture 1" descr="A black and white illustration of a tower&#10;&#10;Description automatically generated">
            <a:extLst>
              <a:ext uri="{FF2B5EF4-FFF2-40B4-BE49-F238E27FC236}">
                <a16:creationId xmlns:a16="http://schemas.microsoft.com/office/drawing/2014/main" id="{F8FFF461-1940-CA91-07BD-E7D2E4C09ADC}"/>
              </a:ext>
            </a:extLst>
          </p:cNvPr>
          <p:cNvPicPr>
            <a:picLocks noChangeAspect="1"/>
          </p:cNvPicPr>
          <p:nvPr/>
        </p:nvPicPr>
        <p:blipFill>
          <a:blip r:embed="rId2"/>
          <a:stretch>
            <a:fillRect/>
          </a:stretch>
        </p:blipFill>
        <p:spPr>
          <a:xfrm>
            <a:off x="55587" y="128067"/>
            <a:ext cx="2492042" cy="3388620"/>
          </a:xfrm>
          <a:prstGeom prst="rect">
            <a:avLst/>
          </a:prstGeom>
        </p:spPr>
      </p:pic>
      <p:sp>
        <p:nvSpPr>
          <p:cNvPr id="5" name="Rectangle 4">
            <a:extLst>
              <a:ext uri="{FF2B5EF4-FFF2-40B4-BE49-F238E27FC236}">
                <a16:creationId xmlns:a16="http://schemas.microsoft.com/office/drawing/2014/main" id="{33638E18-C1FA-F510-BED4-7A934C86C5DA}"/>
              </a:ext>
            </a:extLst>
          </p:cNvPr>
          <p:cNvSpPr/>
          <p:nvPr/>
        </p:nvSpPr>
        <p:spPr>
          <a:xfrm>
            <a:off x="3071063" y="650613"/>
            <a:ext cx="5890057" cy="5643958"/>
          </a:xfrm>
          <a:prstGeom prst="rect">
            <a:avLst/>
          </a:prstGeom>
          <a:solidFill>
            <a:schemeClr val="bg1">
              <a:lumMod val="95000"/>
              <a:alpha val="49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 name="TextBox 2">
            <a:extLst>
              <a:ext uri="{FF2B5EF4-FFF2-40B4-BE49-F238E27FC236}">
                <a16:creationId xmlns:a16="http://schemas.microsoft.com/office/drawing/2014/main" id="{A5E4A0AA-FA44-2F56-D0A1-71A6AB727D93}"/>
              </a:ext>
            </a:extLst>
          </p:cNvPr>
          <p:cNvSpPr txBox="1"/>
          <p:nvPr/>
        </p:nvSpPr>
        <p:spPr>
          <a:xfrm>
            <a:off x="9226357" y="650613"/>
            <a:ext cx="2815911" cy="1200329"/>
          </a:xfrm>
          <a:prstGeom prst="rect">
            <a:avLst/>
          </a:prstGeom>
          <a:noFill/>
        </p:spPr>
        <p:txBody>
          <a:bodyPr wrap="square" lIns="91440" tIns="45720" rIns="91440" bIns="45720" rtlCol="0" anchor="t">
            <a:spAutoFit/>
          </a:bodyPr>
          <a:lstStyle/>
          <a:p>
            <a:r>
              <a:rPr lang="en-GB" sz="2400" b="1">
                <a:latin typeface="General Sans Semibold"/>
              </a:rPr>
              <a:t>Welke </a:t>
            </a:r>
            <a:r>
              <a:rPr lang="en-GB" sz="2400" b="1" err="1">
                <a:latin typeface="General Sans Semibold"/>
              </a:rPr>
              <a:t>beleid</a:t>
            </a:r>
            <a:r>
              <a:rPr lang="en-GB" sz="2400" b="1">
                <a:latin typeface="General Sans Semibold"/>
              </a:rPr>
              <a:t> </a:t>
            </a:r>
            <a:r>
              <a:rPr lang="en-GB" sz="2400" b="1" err="1">
                <a:latin typeface="General Sans Semibold"/>
              </a:rPr>
              <a:t>en</a:t>
            </a:r>
            <a:r>
              <a:rPr lang="en-GB" sz="2400" b="1">
                <a:latin typeface="General Sans Semibold"/>
              </a:rPr>
              <a:t> </a:t>
            </a:r>
            <a:r>
              <a:rPr lang="en-GB" sz="2400" b="1" err="1">
                <a:latin typeface="General Sans Semibold"/>
              </a:rPr>
              <a:t>wetgeving</a:t>
            </a:r>
            <a:r>
              <a:rPr lang="en-GB" sz="2400" b="1">
                <a:latin typeface="General Sans Semibold"/>
              </a:rPr>
              <a:t> </a:t>
            </a:r>
            <a:r>
              <a:rPr lang="en-GB" sz="2400" b="1" err="1">
                <a:latin typeface="General Sans Semibold"/>
              </a:rPr>
              <a:t>zijn</a:t>
            </a:r>
            <a:r>
              <a:rPr lang="en-GB" sz="2400" b="1">
                <a:latin typeface="General Sans Semibold"/>
              </a:rPr>
              <a:t> </a:t>
            </a:r>
            <a:r>
              <a:rPr lang="en-GB" sz="2400" b="1" err="1">
                <a:latin typeface="General Sans Semibold"/>
              </a:rPr>
              <a:t>betrokken</a:t>
            </a:r>
            <a:r>
              <a:rPr lang="en-GB" sz="2400" b="1">
                <a:latin typeface="General Sans Semibold"/>
              </a:rPr>
              <a:t>?</a:t>
            </a:r>
          </a:p>
        </p:txBody>
      </p:sp>
      <p:sp>
        <p:nvSpPr>
          <p:cNvPr id="6" name="Rectangle 5">
            <a:extLst>
              <a:ext uri="{FF2B5EF4-FFF2-40B4-BE49-F238E27FC236}">
                <a16:creationId xmlns:a16="http://schemas.microsoft.com/office/drawing/2014/main" id="{CFB4F071-E5B1-29D0-EF87-88D328466641}"/>
              </a:ext>
            </a:extLst>
          </p:cNvPr>
          <p:cNvSpPr/>
          <p:nvPr/>
        </p:nvSpPr>
        <p:spPr>
          <a:xfrm>
            <a:off x="213825" y="650613"/>
            <a:ext cx="2093945" cy="2702194"/>
          </a:xfrm>
          <a:prstGeom prst="rect">
            <a:avLst/>
          </a:prstGeom>
          <a:noFill/>
          <a:ln w="41275">
            <a:solidFill>
              <a:srgbClr val="F4D7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7" name="Straight Connector 6">
            <a:extLst>
              <a:ext uri="{FF2B5EF4-FFF2-40B4-BE49-F238E27FC236}">
                <a16:creationId xmlns:a16="http://schemas.microsoft.com/office/drawing/2014/main" id="{4179ACEF-7C31-B69D-5A5B-692054875BA6}"/>
              </a:ext>
            </a:extLst>
          </p:cNvPr>
          <p:cNvCxnSpPr>
            <a:cxnSpLocks/>
            <a:stCxn id="6" idx="3"/>
          </p:cNvCxnSpPr>
          <p:nvPr/>
        </p:nvCxnSpPr>
        <p:spPr>
          <a:xfrm>
            <a:off x="2307770" y="2001710"/>
            <a:ext cx="763293" cy="0"/>
          </a:xfrm>
          <a:prstGeom prst="line">
            <a:avLst/>
          </a:prstGeom>
          <a:ln w="19050">
            <a:solidFill>
              <a:srgbClr val="F4D74B"/>
            </a:solidFill>
          </a:ln>
        </p:spPr>
        <p:style>
          <a:lnRef idx="1">
            <a:schemeClr val="accent1"/>
          </a:lnRef>
          <a:fillRef idx="0">
            <a:schemeClr val="accent1"/>
          </a:fillRef>
          <a:effectRef idx="0">
            <a:schemeClr val="accent1"/>
          </a:effectRef>
          <a:fontRef idx="minor">
            <a:schemeClr val="tx1"/>
          </a:fontRef>
        </p:style>
      </p:cxnSp>
      <p:pic>
        <p:nvPicPr>
          <p:cNvPr id="21" name="Picture 20" descr="A group of veins on a black background&#10;&#10;Description automatically generated">
            <a:extLst>
              <a:ext uri="{FF2B5EF4-FFF2-40B4-BE49-F238E27FC236}">
                <a16:creationId xmlns:a16="http://schemas.microsoft.com/office/drawing/2014/main" id="{7DEC1FF6-DBF0-85C1-C1DB-B80D713AFC4D}"/>
              </a:ext>
            </a:extLst>
          </p:cNvPr>
          <p:cNvPicPr>
            <a:picLocks noChangeAspect="1"/>
          </p:cNvPicPr>
          <p:nvPr/>
        </p:nvPicPr>
        <p:blipFill>
          <a:blip r:embed="rId3"/>
          <a:stretch>
            <a:fillRect/>
          </a:stretch>
        </p:blipFill>
        <p:spPr>
          <a:xfrm>
            <a:off x="3574262" y="0"/>
            <a:ext cx="5043476" cy="6858000"/>
          </a:xfrm>
          <a:prstGeom prst="rect">
            <a:avLst/>
          </a:prstGeom>
        </p:spPr>
      </p:pic>
      <p:sp>
        <p:nvSpPr>
          <p:cNvPr id="28" name="TextBox 27">
            <a:extLst>
              <a:ext uri="{FF2B5EF4-FFF2-40B4-BE49-F238E27FC236}">
                <a16:creationId xmlns:a16="http://schemas.microsoft.com/office/drawing/2014/main" id="{0EB49F49-73BD-F5A3-07E6-1920991144CC}"/>
              </a:ext>
            </a:extLst>
          </p:cNvPr>
          <p:cNvSpPr txBox="1"/>
          <p:nvPr/>
        </p:nvSpPr>
        <p:spPr>
          <a:xfrm>
            <a:off x="9162264" y="2433619"/>
            <a:ext cx="2583570" cy="2031325"/>
          </a:xfrm>
          <a:prstGeom prst="rect">
            <a:avLst/>
          </a:prstGeom>
          <a:noFill/>
        </p:spPr>
        <p:txBody>
          <a:bodyPr wrap="square" lIns="91440" tIns="45720" rIns="91440" bIns="45720" rtlCol="0" anchor="t">
            <a:spAutoFit/>
          </a:bodyPr>
          <a:lstStyle/>
          <a:p>
            <a:r>
              <a:rPr lang="en-GB" sz="1400" i="1">
                <a:latin typeface="Helvetica"/>
                <a:cs typeface="Helvetica"/>
              </a:rPr>
              <a:t>De AVG is de </a:t>
            </a:r>
            <a:r>
              <a:rPr lang="en-GB" sz="1400" i="1" err="1">
                <a:latin typeface="Helvetica"/>
                <a:cs typeface="Helvetica"/>
              </a:rPr>
              <a:t>Nederlandse</a:t>
            </a:r>
            <a:r>
              <a:rPr lang="en-GB" sz="1400" i="1">
                <a:latin typeface="Helvetica"/>
                <a:cs typeface="Helvetica"/>
              </a:rPr>
              <a:t> </a:t>
            </a:r>
            <a:r>
              <a:rPr lang="en-GB" sz="1400" i="1" err="1">
                <a:latin typeface="Helvetica"/>
                <a:cs typeface="Helvetica"/>
              </a:rPr>
              <a:t>implementatie</a:t>
            </a:r>
            <a:r>
              <a:rPr lang="en-GB" sz="1400" i="1">
                <a:latin typeface="Helvetica"/>
                <a:cs typeface="Helvetica"/>
              </a:rPr>
              <a:t> van de </a:t>
            </a:r>
            <a:r>
              <a:rPr lang="en-GB" sz="1400" i="1" err="1">
                <a:latin typeface="Helvetica"/>
                <a:cs typeface="Helvetica"/>
              </a:rPr>
              <a:t>Europese</a:t>
            </a:r>
            <a:r>
              <a:rPr lang="en-GB" sz="1400" i="1">
                <a:latin typeface="Helvetica"/>
                <a:cs typeface="Helvetica"/>
              </a:rPr>
              <a:t> GDPR-</a:t>
            </a:r>
            <a:r>
              <a:rPr lang="en-GB" sz="1400" i="1" err="1">
                <a:latin typeface="Helvetica"/>
                <a:cs typeface="Helvetica"/>
              </a:rPr>
              <a:t>wetgeving</a:t>
            </a:r>
            <a:r>
              <a:rPr lang="en-GB" sz="1400" i="1">
                <a:latin typeface="Helvetica"/>
                <a:cs typeface="Helvetica"/>
              </a:rPr>
              <a:t>, die </a:t>
            </a:r>
            <a:r>
              <a:rPr lang="en-GB" sz="1400" i="1" err="1">
                <a:latin typeface="Helvetica"/>
                <a:cs typeface="Helvetica"/>
              </a:rPr>
              <a:t>een</a:t>
            </a:r>
            <a:r>
              <a:rPr lang="en-GB" sz="1400" i="1">
                <a:latin typeface="Helvetica"/>
                <a:cs typeface="Helvetica"/>
              </a:rPr>
              <a:t> </a:t>
            </a:r>
            <a:r>
              <a:rPr lang="en-GB" sz="1400" i="1" err="1">
                <a:latin typeface="Helvetica"/>
                <a:cs typeface="Helvetica"/>
              </a:rPr>
              <a:t>wereldwijde</a:t>
            </a:r>
            <a:r>
              <a:rPr lang="en-GB" sz="1400" i="1">
                <a:latin typeface="Helvetica"/>
                <a:cs typeface="Helvetica"/>
              </a:rPr>
              <a:t> impact </a:t>
            </a:r>
            <a:r>
              <a:rPr lang="en-GB" sz="1400" i="1" err="1">
                <a:latin typeface="Helvetica"/>
                <a:cs typeface="Helvetica"/>
              </a:rPr>
              <a:t>heeft</a:t>
            </a:r>
            <a:r>
              <a:rPr lang="en-GB" sz="1400" i="1">
                <a:latin typeface="Helvetica"/>
                <a:cs typeface="Helvetica"/>
              </a:rPr>
              <a:t>. </a:t>
            </a:r>
            <a:r>
              <a:rPr lang="en-GB" sz="1400" i="1" err="1">
                <a:latin typeface="Helvetica"/>
                <a:cs typeface="Helvetica"/>
              </a:rPr>
              <a:t>Deze</a:t>
            </a:r>
            <a:r>
              <a:rPr lang="en-GB" sz="1400" i="1">
                <a:latin typeface="Helvetica"/>
                <a:cs typeface="Helvetica"/>
              </a:rPr>
              <a:t> </a:t>
            </a:r>
            <a:r>
              <a:rPr lang="en-GB" sz="1400" i="1" err="1">
                <a:latin typeface="Helvetica"/>
                <a:cs typeface="Helvetica"/>
              </a:rPr>
              <a:t>wordt</a:t>
            </a:r>
            <a:r>
              <a:rPr lang="en-GB" sz="1400" i="1">
                <a:latin typeface="Helvetica"/>
                <a:cs typeface="Helvetica"/>
              </a:rPr>
              <a:t> </a:t>
            </a:r>
            <a:r>
              <a:rPr lang="en-GB" sz="1400" i="1" err="1">
                <a:latin typeface="Helvetica"/>
                <a:cs typeface="Helvetica"/>
              </a:rPr>
              <a:t>omgezet</a:t>
            </a:r>
            <a:r>
              <a:rPr lang="en-GB" sz="1400" i="1">
                <a:latin typeface="Helvetica"/>
                <a:cs typeface="Helvetica"/>
              </a:rPr>
              <a:t> in </a:t>
            </a:r>
            <a:r>
              <a:rPr lang="en-GB" sz="1400" i="1" err="1">
                <a:latin typeface="Helvetica"/>
                <a:cs typeface="Helvetica"/>
              </a:rPr>
              <a:t>nationale</a:t>
            </a:r>
            <a:r>
              <a:rPr lang="en-GB" sz="1400" i="1">
                <a:latin typeface="Helvetica"/>
                <a:cs typeface="Helvetica"/>
              </a:rPr>
              <a:t> </a:t>
            </a:r>
            <a:r>
              <a:rPr lang="en-GB" sz="1400" i="1" err="1">
                <a:latin typeface="Helvetica"/>
                <a:cs typeface="Helvetica"/>
              </a:rPr>
              <a:t>wetgeving</a:t>
            </a:r>
            <a:r>
              <a:rPr lang="en-GB" sz="1400" i="1">
                <a:latin typeface="Helvetica"/>
                <a:cs typeface="Helvetica"/>
              </a:rPr>
              <a:t> </a:t>
            </a:r>
            <a:r>
              <a:rPr lang="en-GB" sz="1400" i="1" err="1">
                <a:latin typeface="Helvetica"/>
                <a:cs typeface="Helvetica"/>
              </a:rPr>
              <a:t>en</a:t>
            </a:r>
            <a:r>
              <a:rPr lang="en-GB" sz="1400" i="1">
                <a:latin typeface="Helvetica"/>
                <a:cs typeface="Helvetica"/>
              </a:rPr>
              <a:t> </a:t>
            </a:r>
            <a:r>
              <a:rPr lang="en-GB" sz="1400" i="1" err="1">
                <a:latin typeface="Helvetica"/>
                <a:cs typeface="Helvetica"/>
              </a:rPr>
              <a:t>vormt</a:t>
            </a:r>
            <a:r>
              <a:rPr lang="en-GB" sz="1400" i="1">
                <a:latin typeface="Helvetica"/>
                <a:cs typeface="Helvetica"/>
              </a:rPr>
              <a:t> de basis </a:t>
            </a:r>
            <a:r>
              <a:rPr lang="en-GB" sz="1400" i="1" err="1">
                <a:latin typeface="Helvetica"/>
                <a:cs typeface="Helvetica"/>
              </a:rPr>
              <a:t>voor</a:t>
            </a:r>
            <a:r>
              <a:rPr lang="en-GB" sz="1400" i="1">
                <a:latin typeface="Helvetica"/>
                <a:cs typeface="Helvetica"/>
              </a:rPr>
              <a:t> het </a:t>
            </a:r>
            <a:r>
              <a:rPr lang="en-GB" sz="1400" i="1" err="1">
                <a:latin typeface="Helvetica"/>
                <a:cs typeface="Helvetica"/>
              </a:rPr>
              <a:t>privacybeleid</a:t>
            </a:r>
            <a:r>
              <a:rPr lang="en-GB" sz="1400" i="1">
                <a:latin typeface="Helvetica"/>
                <a:cs typeface="Helvetica"/>
              </a:rPr>
              <a:t> van </a:t>
            </a:r>
            <a:r>
              <a:rPr lang="en-GB" sz="1400" i="1" err="1">
                <a:latin typeface="Helvetica"/>
                <a:cs typeface="Helvetica"/>
              </a:rPr>
              <a:t>organisaties</a:t>
            </a:r>
            <a:r>
              <a:rPr lang="en-GB" sz="1400" i="1">
                <a:latin typeface="Helvetica"/>
                <a:cs typeface="Helvetica"/>
              </a:rPr>
              <a:t> op </a:t>
            </a:r>
            <a:r>
              <a:rPr lang="en-GB" sz="1400" i="1" err="1">
                <a:latin typeface="Helvetica"/>
                <a:cs typeface="Helvetica"/>
              </a:rPr>
              <a:t>lokaal</a:t>
            </a:r>
            <a:r>
              <a:rPr lang="en-GB" sz="1400" i="1">
                <a:latin typeface="Helvetica"/>
                <a:cs typeface="Helvetica"/>
              </a:rPr>
              <a:t> </a:t>
            </a:r>
            <a:r>
              <a:rPr lang="en-GB" sz="1400" i="1" err="1">
                <a:latin typeface="Helvetica"/>
                <a:cs typeface="Helvetica"/>
              </a:rPr>
              <a:t>niveau</a:t>
            </a:r>
            <a:r>
              <a:rPr lang="en-GB" sz="1400" i="1">
                <a:latin typeface="Helvetica"/>
                <a:cs typeface="Helvetica"/>
              </a:rPr>
              <a:t>.</a:t>
            </a:r>
          </a:p>
        </p:txBody>
      </p:sp>
      <p:sp>
        <p:nvSpPr>
          <p:cNvPr id="30" name="TextBox 22">
            <a:extLst>
              <a:ext uri="{FF2B5EF4-FFF2-40B4-BE49-F238E27FC236}">
                <a16:creationId xmlns:a16="http://schemas.microsoft.com/office/drawing/2014/main" id="{F1178884-AE6B-8DC3-6796-0D39F4EB7B72}"/>
              </a:ext>
            </a:extLst>
          </p:cNvPr>
          <p:cNvSpPr txBox="1"/>
          <p:nvPr/>
        </p:nvSpPr>
        <p:spPr>
          <a:xfrm>
            <a:off x="6058614" y="729600"/>
            <a:ext cx="2815911" cy="307777"/>
          </a:xfrm>
          <a:prstGeom prst="rect">
            <a:avLst/>
          </a:prstGeom>
          <a:noFill/>
        </p:spPr>
        <p:txBody>
          <a:bodyPr wrap="square" lIns="91440" tIns="45720" rIns="91440" bIns="45720" rtlCol="0" anchor="t">
            <a:spAutoFit/>
          </a:bodyPr>
          <a:lstStyle/>
          <a:p>
            <a:pPr algn="r"/>
            <a:r>
              <a:rPr lang="nl-NL" sz="1400">
                <a:solidFill>
                  <a:srgbClr val="3D68EC"/>
                </a:solidFill>
                <a:latin typeface="General Sans Medium" pitchFamily="2" charset="77"/>
                <a:cs typeface="Calibri"/>
              </a:rPr>
              <a:t>3d view</a:t>
            </a:r>
          </a:p>
        </p:txBody>
      </p:sp>
    </p:spTree>
    <p:extLst>
      <p:ext uri="{BB962C8B-B14F-4D97-AF65-F5344CB8AC3E}">
        <p14:creationId xmlns:p14="http://schemas.microsoft.com/office/powerpoint/2010/main" val="140999791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alpha val="52000"/>
          </a:schemeClr>
        </a:solidFill>
        <a:effectLst/>
      </p:bgPr>
    </p:bg>
    <p:spTree>
      <p:nvGrpSpPr>
        <p:cNvPr id="1" name=""/>
        <p:cNvGrpSpPr/>
        <p:nvPr/>
      </p:nvGrpSpPr>
      <p:grpSpPr>
        <a:xfrm>
          <a:off x="0" y="0"/>
          <a:ext cx="0" cy="0"/>
          <a:chOff x="0" y="0"/>
          <a:chExt cx="0" cy="0"/>
        </a:xfrm>
      </p:grpSpPr>
      <p:pic>
        <p:nvPicPr>
          <p:cNvPr id="2" name="Picture 1" descr="A black and white illustration of a tower&#10;&#10;Description automatically generated">
            <a:extLst>
              <a:ext uri="{FF2B5EF4-FFF2-40B4-BE49-F238E27FC236}">
                <a16:creationId xmlns:a16="http://schemas.microsoft.com/office/drawing/2014/main" id="{10436B3A-F877-228E-724B-34270011D279}"/>
              </a:ext>
            </a:extLst>
          </p:cNvPr>
          <p:cNvPicPr>
            <a:picLocks noChangeAspect="1"/>
          </p:cNvPicPr>
          <p:nvPr/>
        </p:nvPicPr>
        <p:blipFill>
          <a:blip r:embed="rId2"/>
          <a:stretch>
            <a:fillRect/>
          </a:stretch>
        </p:blipFill>
        <p:spPr>
          <a:xfrm>
            <a:off x="55587" y="128067"/>
            <a:ext cx="2492042" cy="3388620"/>
          </a:xfrm>
          <a:prstGeom prst="rect">
            <a:avLst/>
          </a:prstGeom>
        </p:spPr>
      </p:pic>
      <p:sp>
        <p:nvSpPr>
          <p:cNvPr id="15" name="Rectangle 14">
            <a:extLst>
              <a:ext uri="{FF2B5EF4-FFF2-40B4-BE49-F238E27FC236}">
                <a16:creationId xmlns:a16="http://schemas.microsoft.com/office/drawing/2014/main" id="{8BC07E02-AA52-80B0-0676-94B445B1403C}"/>
              </a:ext>
            </a:extLst>
          </p:cNvPr>
          <p:cNvSpPr/>
          <p:nvPr/>
        </p:nvSpPr>
        <p:spPr>
          <a:xfrm>
            <a:off x="402336" y="1712890"/>
            <a:ext cx="1719072" cy="1120462"/>
          </a:xfrm>
          <a:prstGeom prst="rect">
            <a:avLst/>
          </a:prstGeom>
          <a:noFill/>
          <a:ln w="41275">
            <a:solidFill>
              <a:srgbClr val="3D68E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7" name="Straight Connector 16">
            <a:extLst>
              <a:ext uri="{FF2B5EF4-FFF2-40B4-BE49-F238E27FC236}">
                <a16:creationId xmlns:a16="http://schemas.microsoft.com/office/drawing/2014/main" id="{59AA80BC-6D9F-E47D-E032-E3495523D968}"/>
              </a:ext>
            </a:extLst>
          </p:cNvPr>
          <p:cNvCxnSpPr>
            <a:cxnSpLocks/>
            <a:stCxn id="15" idx="3"/>
          </p:cNvCxnSpPr>
          <p:nvPr/>
        </p:nvCxnSpPr>
        <p:spPr>
          <a:xfrm>
            <a:off x="2121408" y="2273121"/>
            <a:ext cx="949655" cy="0"/>
          </a:xfrm>
          <a:prstGeom prst="line">
            <a:avLst/>
          </a:prstGeom>
          <a:ln w="19050">
            <a:solidFill>
              <a:srgbClr val="3D68EC"/>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458FEADA-653B-5623-40A9-EAC382DED235}"/>
              </a:ext>
            </a:extLst>
          </p:cNvPr>
          <p:cNvSpPr/>
          <p:nvPr/>
        </p:nvSpPr>
        <p:spPr>
          <a:xfrm>
            <a:off x="3071063" y="650613"/>
            <a:ext cx="5890057" cy="5643958"/>
          </a:xfrm>
          <a:prstGeom prst="rect">
            <a:avLst/>
          </a:prstGeom>
          <a:solidFill>
            <a:schemeClr val="bg1">
              <a:lumMod val="95000"/>
              <a:alpha val="49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TextBox 22">
            <a:extLst>
              <a:ext uri="{FF2B5EF4-FFF2-40B4-BE49-F238E27FC236}">
                <a16:creationId xmlns:a16="http://schemas.microsoft.com/office/drawing/2014/main" id="{1B2794D3-D767-09E2-D9CB-3F48915C0D97}"/>
              </a:ext>
            </a:extLst>
          </p:cNvPr>
          <p:cNvSpPr txBox="1"/>
          <p:nvPr/>
        </p:nvSpPr>
        <p:spPr>
          <a:xfrm>
            <a:off x="6058614" y="729600"/>
            <a:ext cx="2815911" cy="307777"/>
          </a:xfrm>
          <a:prstGeom prst="rect">
            <a:avLst/>
          </a:prstGeom>
          <a:noFill/>
        </p:spPr>
        <p:txBody>
          <a:bodyPr wrap="square" lIns="91440" tIns="45720" rIns="91440" bIns="45720" rtlCol="0" anchor="t">
            <a:spAutoFit/>
          </a:bodyPr>
          <a:lstStyle/>
          <a:p>
            <a:pPr algn="r"/>
            <a:r>
              <a:rPr lang="nl-NL" sz="1400">
                <a:solidFill>
                  <a:srgbClr val="3D68EC"/>
                </a:solidFill>
                <a:latin typeface="General Sans Medium" pitchFamily="2" charset="77"/>
                <a:cs typeface="Calibri"/>
              </a:rPr>
              <a:t>3d view</a:t>
            </a:r>
          </a:p>
        </p:txBody>
      </p:sp>
      <p:sp>
        <p:nvSpPr>
          <p:cNvPr id="8" name="TextBox 7">
            <a:extLst>
              <a:ext uri="{FF2B5EF4-FFF2-40B4-BE49-F238E27FC236}">
                <a16:creationId xmlns:a16="http://schemas.microsoft.com/office/drawing/2014/main" id="{D8C6C2EE-DE06-E39A-6CE1-723ECDA79FD2}"/>
              </a:ext>
            </a:extLst>
          </p:cNvPr>
          <p:cNvSpPr txBox="1"/>
          <p:nvPr/>
        </p:nvSpPr>
        <p:spPr>
          <a:xfrm>
            <a:off x="9162264" y="650613"/>
            <a:ext cx="2815911" cy="1200329"/>
          </a:xfrm>
          <a:prstGeom prst="rect">
            <a:avLst/>
          </a:prstGeom>
          <a:noFill/>
        </p:spPr>
        <p:txBody>
          <a:bodyPr wrap="square" lIns="91440" tIns="45720" rIns="91440" bIns="45720" rtlCol="0" anchor="t">
            <a:spAutoFit/>
          </a:bodyPr>
          <a:lstStyle/>
          <a:p>
            <a:r>
              <a:rPr lang="en-GB" sz="2400" b="1">
                <a:latin typeface="General Sans Semibold"/>
              </a:rPr>
              <a:t>Welke </a:t>
            </a:r>
            <a:r>
              <a:rPr lang="en-GB" sz="2400" b="1" err="1">
                <a:latin typeface="General Sans Semibold"/>
              </a:rPr>
              <a:t>applicaties</a:t>
            </a:r>
            <a:r>
              <a:rPr lang="en-GB" sz="2400" b="1">
                <a:latin typeface="General Sans Semibold"/>
              </a:rPr>
              <a:t> </a:t>
            </a:r>
            <a:r>
              <a:rPr lang="en-GB" sz="2400" b="1" err="1">
                <a:latin typeface="General Sans Semibold"/>
              </a:rPr>
              <a:t>en</a:t>
            </a:r>
            <a:r>
              <a:rPr lang="en-GB" sz="2400" b="1">
                <a:latin typeface="General Sans Semibold"/>
              </a:rPr>
              <a:t> </a:t>
            </a:r>
            <a:r>
              <a:rPr lang="en-GB" sz="2400" b="1" err="1">
                <a:latin typeface="General Sans Semibold"/>
              </a:rPr>
              <a:t>informatie</a:t>
            </a:r>
            <a:r>
              <a:rPr lang="en-GB" sz="2400" b="1">
                <a:latin typeface="General Sans Semibold"/>
              </a:rPr>
              <a:t> </a:t>
            </a:r>
            <a:r>
              <a:rPr lang="en-GB" sz="2400" b="1" err="1">
                <a:latin typeface="General Sans Semibold"/>
              </a:rPr>
              <a:t>zijn</a:t>
            </a:r>
            <a:r>
              <a:rPr lang="en-GB" sz="2400" b="1">
                <a:latin typeface="General Sans Semibold"/>
              </a:rPr>
              <a:t> </a:t>
            </a:r>
            <a:r>
              <a:rPr lang="en-GB" sz="2400" b="1" err="1">
                <a:latin typeface="General Sans Semibold"/>
              </a:rPr>
              <a:t>betrokken</a:t>
            </a:r>
            <a:r>
              <a:rPr lang="en-GB" sz="2400" b="1">
                <a:latin typeface="General Sans Semibold"/>
              </a:rPr>
              <a:t>?</a:t>
            </a:r>
            <a:endParaRPr lang="en-NL" sz="2400" b="1">
              <a:latin typeface="General Sans Semibold"/>
            </a:endParaRPr>
          </a:p>
        </p:txBody>
      </p:sp>
      <p:pic>
        <p:nvPicPr>
          <p:cNvPr id="10" name="Picture 9" descr="A maze of blue spheres and a black background&#10;&#10;Description automatically generated with medium confidence">
            <a:extLst>
              <a:ext uri="{FF2B5EF4-FFF2-40B4-BE49-F238E27FC236}">
                <a16:creationId xmlns:a16="http://schemas.microsoft.com/office/drawing/2014/main" id="{92D5F1E0-7EBD-14CF-866D-2CFFF447A8EB}"/>
              </a:ext>
            </a:extLst>
          </p:cNvPr>
          <p:cNvPicPr>
            <a:picLocks noChangeAspect="1"/>
          </p:cNvPicPr>
          <p:nvPr/>
        </p:nvPicPr>
        <p:blipFill>
          <a:blip r:embed="rId3"/>
          <a:stretch>
            <a:fillRect/>
          </a:stretch>
        </p:blipFill>
        <p:spPr>
          <a:xfrm>
            <a:off x="3336300" y="1252853"/>
            <a:ext cx="4966352" cy="5145110"/>
          </a:xfrm>
          <a:prstGeom prst="rect">
            <a:avLst/>
          </a:prstGeom>
        </p:spPr>
      </p:pic>
      <p:sp>
        <p:nvSpPr>
          <p:cNvPr id="12" name="TextBox 22">
            <a:extLst>
              <a:ext uri="{FF2B5EF4-FFF2-40B4-BE49-F238E27FC236}">
                <a16:creationId xmlns:a16="http://schemas.microsoft.com/office/drawing/2014/main" id="{455B35BA-280F-5BC3-9FEC-AD2885D92B83}"/>
              </a:ext>
            </a:extLst>
          </p:cNvPr>
          <p:cNvSpPr txBox="1"/>
          <p:nvPr/>
        </p:nvSpPr>
        <p:spPr>
          <a:xfrm>
            <a:off x="9191403" y="2089091"/>
            <a:ext cx="2613177" cy="4185761"/>
          </a:xfrm>
          <a:prstGeom prst="rect">
            <a:avLst/>
          </a:prstGeom>
          <a:noFill/>
        </p:spPr>
        <p:txBody>
          <a:bodyPr wrap="square" lIns="91440" tIns="45720" rIns="91440" bIns="45720" rtlCol="0" anchor="t">
            <a:spAutoFit/>
          </a:bodyPr>
          <a:lstStyle/>
          <a:p>
            <a:r>
              <a:rPr lang="en-GB" sz="1400" i="1" err="1">
                <a:solidFill>
                  <a:srgbClr val="211E1D"/>
                </a:solidFill>
                <a:latin typeface="Helvetica"/>
                <a:cs typeface="Helvetica"/>
              </a:rPr>
              <a:t>Integratiearchitecten</a:t>
            </a:r>
            <a:r>
              <a:rPr lang="en-GB" sz="1400" i="1">
                <a:solidFill>
                  <a:srgbClr val="211E1D"/>
                </a:solidFill>
                <a:latin typeface="Helvetica"/>
                <a:cs typeface="Helvetica"/>
              </a:rPr>
              <a:t> </a:t>
            </a:r>
            <a:r>
              <a:rPr lang="en-GB" sz="1400" i="1" err="1">
                <a:solidFill>
                  <a:srgbClr val="211E1D"/>
                </a:solidFill>
                <a:latin typeface="Helvetica"/>
                <a:cs typeface="Helvetica"/>
              </a:rPr>
              <a:t>onderzoeken</a:t>
            </a:r>
            <a:r>
              <a:rPr lang="en-GB" sz="1400" i="1">
                <a:solidFill>
                  <a:srgbClr val="211E1D"/>
                </a:solidFill>
                <a:latin typeface="Helvetica"/>
                <a:cs typeface="Helvetica"/>
              </a:rPr>
              <a:t> hoe de </a:t>
            </a:r>
            <a:r>
              <a:rPr lang="en-GB" sz="1400" i="1" err="1">
                <a:solidFill>
                  <a:srgbClr val="211E1D"/>
                </a:solidFill>
                <a:latin typeface="Helvetica"/>
                <a:cs typeface="Helvetica"/>
              </a:rPr>
              <a:t>verschillende</a:t>
            </a:r>
            <a:r>
              <a:rPr lang="en-GB" sz="1400" i="1">
                <a:solidFill>
                  <a:srgbClr val="211E1D"/>
                </a:solidFill>
                <a:latin typeface="Helvetica"/>
                <a:cs typeface="Helvetica"/>
              </a:rPr>
              <a:t> </a:t>
            </a:r>
            <a:r>
              <a:rPr lang="en-GB" sz="1400" i="1" err="1">
                <a:solidFill>
                  <a:srgbClr val="211E1D"/>
                </a:solidFill>
                <a:latin typeface="Helvetica"/>
                <a:cs typeface="Helvetica"/>
              </a:rPr>
              <a:t>applicaties</a:t>
            </a:r>
            <a:r>
              <a:rPr lang="en-GB" sz="1400" i="1">
                <a:solidFill>
                  <a:srgbClr val="211E1D"/>
                </a:solidFill>
                <a:latin typeface="Helvetica"/>
                <a:cs typeface="Helvetica"/>
              </a:rPr>
              <a:t> </a:t>
            </a:r>
            <a:r>
              <a:rPr lang="en-GB" sz="1400" i="1" err="1">
                <a:solidFill>
                  <a:srgbClr val="211E1D"/>
                </a:solidFill>
                <a:latin typeface="Helvetica"/>
                <a:cs typeface="Helvetica"/>
              </a:rPr>
              <a:t>kunnen</a:t>
            </a:r>
            <a:r>
              <a:rPr lang="en-GB" sz="1400" i="1">
                <a:solidFill>
                  <a:srgbClr val="211E1D"/>
                </a:solidFill>
                <a:latin typeface="Helvetica"/>
                <a:cs typeface="Helvetica"/>
              </a:rPr>
              <a:t> </a:t>
            </a:r>
            <a:r>
              <a:rPr lang="en-GB" sz="1400" i="1" err="1">
                <a:solidFill>
                  <a:srgbClr val="211E1D"/>
                </a:solidFill>
                <a:latin typeface="Helvetica"/>
                <a:cs typeface="Helvetica"/>
              </a:rPr>
              <a:t>samenwerken</a:t>
            </a:r>
            <a:r>
              <a:rPr lang="en-GB" sz="1400" i="1">
                <a:solidFill>
                  <a:srgbClr val="211E1D"/>
                </a:solidFill>
                <a:latin typeface="Helvetica"/>
                <a:cs typeface="Helvetica"/>
              </a:rPr>
              <a:t> </a:t>
            </a:r>
            <a:r>
              <a:rPr lang="en-GB" sz="1400" i="1" err="1">
                <a:solidFill>
                  <a:srgbClr val="211E1D"/>
                </a:solidFill>
                <a:latin typeface="Helvetica"/>
                <a:cs typeface="Helvetica"/>
              </a:rPr>
              <a:t>en</a:t>
            </a:r>
            <a:r>
              <a:rPr lang="en-GB" sz="1400" i="1">
                <a:solidFill>
                  <a:srgbClr val="211E1D"/>
                </a:solidFill>
                <a:latin typeface="Helvetica"/>
                <a:cs typeface="Helvetica"/>
              </a:rPr>
              <a:t> hoe </a:t>
            </a:r>
            <a:r>
              <a:rPr lang="en-GB" sz="1400" i="1" err="1">
                <a:solidFill>
                  <a:srgbClr val="211E1D"/>
                </a:solidFill>
                <a:latin typeface="Helvetica"/>
                <a:cs typeface="Helvetica"/>
              </a:rPr>
              <a:t>informatie</a:t>
            </a:r>
            <a:r>
              <a:rPr lang="en-GB" sz="1400" i="1">
                <a:solidFill>
                  <a:srgbClr val="211E1D"/>
                </a:solidFill>
                <a:latin typeface="Helvetica"/>
                <a:cs typeface="Helvetica"/>
              </a:rPr>
              <a:t> </a:t>
            </a:r>
            <a:r>
              <a:rPr lang="en-GB" sz="1400" i="1" err="1">
                <a:solidFill>
                  <a:srgbClr val="211E1D"/>
                </a:solidFill>
                <a:latin typeface="Helvetica"/>
                <a:cs typeface="Helvetica"/>
              </a:rPr>
              <a:t>verkregen</a:t>
            </a:r>
            <a:r>
              <a:rPr lang="en-GB" sz="1400" i="1">
                <a:solidFill>
                  <a:srgbClr val="211E1D"/>
                </a:solidFill>
                <a:latin typeface="Helvetica"/>
                <a:cs typeface="Helvetica"/>
              </a:rPr>
              <a:t> </a:t>
            </a:r>
            <a:r>
              <a:rPr lang="en-GB" sz="1400" i="1" err="1">
                <a:solidFill>
                  <a:srgbClr val="211E1D"/>
                </a:solidFill>
                <a:latin typeface="Helvetica"/>
                <a:cs typeface="Helvetica"/>
              </a:rPr>
              <a:t>kan</a:t>
            </a:r>
            <a:r>
              <a:rPr lang="en-GB" sz="1400" i="1">
                <a:solidFill>
                  <a:srgbClr val="211E1D"/>
                </a:solidFill>
                <a:latin typeface="Helvetica"/>
                <a:cs typeface="Helvetica"/>
              </a:rPr>
              <a:t> </a:t>
            </a:r>
            <a:r>
              <a:rPr lang="en-GB" sz="1400" i="1" err="1">
                <a:solidFill>
                  <a:srgbClr val="211E1D"/>
                </a:solidFill>
                <a:latin typeface="Helvetica"/>
                <a:cs typeface="Helvetica"/>
              </a:rPr>
              <a:t>worden</a:t>
            </a:r>
            <a:r>
              <a:rPr lang="en-GB" sz="1400" i="1">
                <a:solidFill>
                  <a:srgbClr val="211E1D"/>
                </a:solidFill>
                <a:latin typeface="Helvetica"/>
                <a:cs typeface="Helvetica"/>
              </a:rPr>
              <a:t> via </a:t>
            </a:r>
            <a:r>
              <a:rPr lang="en-GB" sz="1400" i="1" err="1">
                <a:solidFill>
                  <a:srgbClr val="211E1D"/>
                </a:solidFill>
                <a:latin typeface="Helvetica"/>
                <a:cs typeface="Helvetica"/>
              </a:rPr>
              <a:t>gestandaardiseerde</a:t>
            </a:r>
            <a:r>
              <a:rPr lang="en-GB" sz="1400" i="1">
                <a:solidFill>
                  <a:srgbClr val="211E1D"/>
                </a:solidFill>
                <a:latin typeface="Helvetica"/>
                <a:cs typeface="Helvetica"/>
              </a:rPr>
              <a:t> API’s</a:t>
            </a:r>
            <a:r>
              <a:rPr lang="en-GB" sz="1400" i="1">
                <a:solidFill>
                  <a:srgbClr val="211E1D"/>
                </a:solidFill>
                <a:effectLst/>
                <a:latin typeface="Helvetica"/>
                <a:cs typeface="Helvetica"/>
              </a:rPr>
              <a:t>.</a:t>
            </a:r>
            <a:endParaRPr lang="nl-NL" sz="1400" i="1">
              <a:latin typeface="Helvetica"/>
              <a:cs typeface="Helvetica"/>
            </a:endParaRPr>
          </a:p>
          <a:p>
            <a:endParaRPr lang="en-GB" sz="1400" i="1">
              <a:solidFill>
                <a:srgbClr val="211E1D"/>
              </a:solidFill>
              <a:effectLst/>
              <a:latin typeface="Helvetica" pitchFamily="2" charset="0"/>
              <a:cs typeface="Helvetica"/>
            </a:endParaRPr>
          </a:p>
          <a:p>
            <a:endParaRPr lang="en-GB" sz="1400" i="1">
              <a:solidFill>
                <a:srgbClr val="211E1D"/>
              </a:solidFill>
              <a:latin typeface="Helvetica" pitchFamily="2" charset="0"/>
            </a:endParaRPr>
          </a:p>
          <a:p>
            <a:endParaRPr lang="en-GB" sz="1400" i="1">
              <a:solidFill>
                <a:srgbClr val="211E1D"/>
              </a:solidFill>
              <a:latin typeface="Helvetica" pitchFamily="2" charset="0"/>
            </a:endParaRPr>
          </a:p>
          <a:p>
            <a:endParaRPr lang="en-GB" sz="1400" i="1">
              <a:solidFill>
                <a:srgbClr val="211E1D"/>
              </a:solidFill>
              <a:latin typeface="Helvetica" pitchFamily="2" charset="0"/>
            </a:endParaRPr>
          </a:p>
          <a:p>
            <a:r>
              <a:rPr lang="en-GB" sz="1400" i="1">
                <a:solidFill>
                  <a:srgbClr val="211E1D"/>
                </a:solidFill>
                <a:latin typeface="Helvetica"/>
                <a:cs typeface="Helvetica"/>
              </a:rPr>
              <a:t>De </a:t>
            </a:r>
            <a:r>
              <a:rPr lang="en-GB" sz="1400" i="1" err="1">
                <a:solidFill>
                  <a:srgbClr val="211E1D"/>
                </a:solidFill>
                <a:latin typeface="Helvetica"/>
                <a:cs typeface="Helvetica"/>
              </a:rPr>
              <a:t>systeembeheerder</a:t>
            </a:r>
            <a:r>
              <a:rPr lang="en-GB" sz="1400" i="1">
                <a:solidFill>
                  <a:srgbClr val="211E1D"/>
                </a:solidFill>
                <a:latin typeface="Helvetica"/>
                <a:cs typeface="Helvetica"/>
              </a:rPr>
              <a:t> </a:t>
            </a:r>
            <a:r>
              <a:rPr lang="en-GB" sz="1400" i="1" err="1">
                <a:solidFill>
                  <a:srgbClr val="211E1D"/>
                </a:solidFill>
                <a:latin typeface="Helvetica"/>
                <a:cs typeface="Helvetica"/>
              </a:rPr>
              <a:t>geeft</a:t>
            </a:r>
            <a:r>
              <a:rPr lang="en-GB" sz="1400" i="1">
                <a:solidFill>
                  <a:srgbClr val="211E1D"/>
                </a:solidFill>
                <a:latin typeface="Helvetica"/>
                <a:cs typeface="Helvetica"/>
              </a:rPr>
              <a:t> </a:t>
            </a:r>
            <a:r>
              <a:rPr lang="en-GB" sz="1400" i="1" err="1">
                <a:solidFill>
                  <a:srgbClr val="211E1D"/>
                </a:solidFill>
                <a:latin typeface="Helvetica"/>
                <a:cs typeface="Helvetica"/>
              </a:rPr>
              <a:t>aan</a:t>
            </a:r>
            <a:r>
              <a:rPr lang="en-GB" sz="1400" i="1">
                <a:solidFill>
                  <a:srgbClr val="211E1D"/>
                </a:solidFill>
                <a:latin typeface="Helvetica"/>
                <a:cs typeface="Helvetica"/>
              </a:rPr>
              <a:t> </a:t>
            </a:r>
            <a:r>
              <a:rPr lang="en-GB" sz="1400" i="1" err="1">
                <a:solidFill>
                  <a:srgbClr val="211E1D"/>
                </a:solidFill>
                <a:latin typeface="Helvetica"/>
                <a:cs typeface="Helvetica"/>
              </a:rPr>
              <a:t>dat</a:t>
            </a:r>
            <a:r>
              <a:rPr lang="en-GB" sz="1400" i="1">
                <a:solidFill>
                  <a:srgbClr val="211E1D"/>
                </a:solidFill>
                <a:latin typeface="Helvetica"/>
                <a:cs typeface="Helvetica"/>
              </a:rPr>
              <a:t> de </a:t>
            </a:r>
            <a:r>
              <a:rPr lang="en-GB" sz="1400" i="1" err="1">
                <a:solidFill>
                  <a:srgbClr val="211E1D"/>
                </a:solidFill>
                <a:latin typeface="Helvetica"/>
                <a:cs typeface="Helvetica"/>
              </a:rPr>
              <a:t>informatie</a:t>
            </a:r>
            <a:r>
              <a:rPr lang="en-GB" sz="1400" i="1">
                <a:solidFill>
                  <a:srgbClr val="211E1D"/>
                </a:solidFill>
                <a:latin typeface="Helvetica"/>
                <a:cs typeface="Helvetica"/>
              </a:rPr>
              <a:t> </a:t>
            </a:r>
            <a:r>
              <a:rPr lang="en-GB" sz="1400" i="1">
                <a:solidFill>
                  <a:srgbClr val="211E1D"/>
                </a:solidFill>
                <a:effectLst/>
                <a:latin typeface="Helvetica"/>
                <a:cs typeface="Helvetica"/>
              </a:rPr>
              <a:t>in </a:t>
            </a:r>
            <a:r>
              <a:rPr lang="en-GB" sz="1400" i="1">
                <a:solidFill>
                  <a:srgbClr val="211E1D"/>
                </a:solidFill>
                <a:latin typeface="Helvetica"/>
                <a:cs typeface="Helvetica"/>
              </a:rPr>
              <a:t>het </a:t>
            </a:r>
            <a:r>
              <a:rPr lang="en-GB" sz="1400" i="1" err="1">
                <a:solidFill>
                  <a:srgbClr val="211E1D"/>
                </a:solidFill>
                <a:latin typeface="Helvetica"/>
                <a:cs typeface="Helvetica"/>
              </a:rPr>
              <a:t>verkeerde</a:t>
            </a:r>
            <a:r>
              <a:rPr lang="en-GB" sz="1400" i="1">
                <a:solidFill>
                  <a:srgbClr val="211E1D"/>
                </a:solidFill>
                <a:latin typeface="Helvetica"/>
                <a:cs typeface="Helvetica"/>
              </a:rPr>
              <a:t> </a:t>
            </a:r>
            <a:r>
              <a:rPr lang="en-GB" sz="1400" i="1" err="1">
                <a:solidFill>
                  <a:srgbClr val="211E1D"/>
                </a:solidFill>
                <a:latin typeface="Helvetica"/>
                <a:cs typeface="Helvetica"/>
              </a:rPr>
              <a:t>formaat</a:t>
            </a:r>
            <a:r>
              <a:rPr lang="en-GB" sz="1400" i="1">
                <a:solidFill>
                  <a:srgbClr val="211E1D"/>
                </a:solidFill>
                <a:latin typeface="Helvetica"/>
                <a:cs typeface="Helvetica"/>
              </a:rPr>
              <a:t> </a:t>
            </a:r>
            <a:r>
              <a:rPr lang="en-GB" sz="1400" i="1" err="1">
                <a:solidFill>
                  <a:srgbClr val="211E1D"/>
                </a:solidFill>
                <a:latin typeface="Helvetica"/>
                <a:cs typeface="Helvetica"/>
              </a:rPr>
              <a:t>staat</a:t>
            </a:r>
            <a:r>
              <a:rPr lang="en-GB" sz="1400" i="1">
                <a:solidFill>
                  <a:srgbClr val="211E1D"/>
                </a:solidFill>
                <a:latin typeface="Helvetica"/>
                <a:cs typeface="Helvetica"/>
              </a:rPr>
              <a:t> </a:t>
            </a:r>
            <a:r>
              <a:rPr lang="en-GB" sz="1400" i="1" err="1">
                <a:solidFill>
                  <a:srgbClr val="211E1D"/>
                </a:solidFill>
                <a:latin typeface="Helvetica"/>
                <a:cs typeface="Helvetica"/>
              </a:rPr>
              <a:t>en</a:t>
            </a:r>
            <a:r>
              <a:rPr lang="en-GB" sz="1400" i="1">
                <a:solidFill>
                  <a:srgbClr val="211E1D"/>
                </a:solidFill>
                <a:latin typeface="Helvetica"/>
                <a:cs typeface="Helvetica"/>
              </a:rPr>
              <a:t> </a:t>
            </a:r>
            <a:r>
              <a:rPr lang="en-GB" sz="1400" i="1" err="1">
                <a:solidFill>
                  <a:srgbClr val="211E1D"/>
                </a:solidFill>
                <a:latin typeface="Helvetica"/>
                <a:cs typeface="Helvetica"/>
              </a:rPr>
              <a:t>daarom</a:t>
            </a:r>
            <a:r>
              <a:rPr lang="en-GB" sz="1400" i="1">
                <a:solidFill>
                  <a:srgbClr val="211E1D"/>
                </a:solidFill>
                <a:latin typeface="Helvetica"/>
                <a:cs typeface="Helvetica"/>
              </a:rPr>
              <a:t> </a:t>
            </a:r>
            <a:r>
              <a:rPr lang="en-GB" sz="1400" i="1" err="1">
                <a:solidFill>
                  <a:srgbClr val="211E1D"/>
                </a:solidFill>
                <a:latin typeface="Helvetica"/>
                <a:cs typeface="Helvetica"/>
              </a:rPr>
              <a:t>niet</a:t>
            </a:r>
            <a:r>
              <a:rPr lang="en-GB" sz="1400" i="1">
                <a:solidFill>
                  <a:srgbClr val="211E1D"/>
                </a:solidFill>
                <a:latin typeface="Helvetica"/>
                <a:cs typeface="Helvetica"/>
              </a:rPr>
              <a:t> </a:t>
            </a:r>
            <a:r>
              <a:rPr lang="en-GB" sz="1400" i="1" err="1">
                <a:solidFill>
                  <a:srgbClr val="211E1D"/>
                </a:solidFill>
                <a:latin typeface="Helvetica"/>
                <a:cs typeface="Helvetica"/>
              </a:rPr>
              <a:t>kan</a:t>
            </a:r>
            <a:r>
              <a:rPr lang="en-GB" sz="1400" i="1">
                <a:solidFill>
                  <a:srgbClr val="211E1D"/>
                </a:solidFill>
                <a:latin typeface="Helvetica"/>
                <a:cs typeface="Helvetica"/>
              </a:rPr>
              <a:t> </a:t>
            </a:r>
            <a:r>
              <a:rPr lang="en-GB" sz="1400" i="1" err="1">
                <a:solidFill>
                  <a:srgbClr val="211E1D"/>
                </a:solidFill>
                <a:latin typeface="Helvetica"/>
                <a:cs typeface="Helvetica"/>
              </a:rPr>
              <a:t>worden</a:t>
            </a:r>
            <a:r>
              <a:rPr lang="en-GB" sz="1400" i="1">
                <a:solidFill>
                  <a:srgbClr val="211E1D"/>
                </a:solidFill>
                <a:latin typeface="Helvetica"/>
                <a:cs typeface="Helvetica"/>
              </a:rPr>
              <a:t> </a:t>
            </a:r>
            <a:r>
              <a:rPr lang="en-GB" sz="1400" i="1" err="1">
                <a:solidFill>
                  <a:srgbClr val="211E1D"/>
                </a:solidFill>
                <a:latin typeface="Helvetica"/>
                <a:cs typeface="Helvetica"/>
              </a:rPr>
              <a:t>uitgewisseld</a:t>
            </a:r>
            <a:r>
              <a:rPr lang="en-GB" sz="1400" i="1">
                <a:solidFill>
                  <a:srgbClr val="211E1D"/>
                </a:solidFill>
                <a:latin typeface="Helvetica"/>
                <a:cs typeface="Helvetica"/>
              </a:rPr>
              <a:t> met </a:t>
            </a:r>
            <a:r>
              <a:rPr lang="en-GB" sz="1400" i="1" err="1">
                <a:solidFill>
                  <a:srgbClr val="211E1D"/>
                </a:solidFill>
                <a:latin typeface="Helvetica"/>
                <a:cs typeface="Helvetica"/>
              </a:rPr>
              <a:t>andere</a:t>
            </a:r>
            <a:r>
              <a:rPr lang="en-GB" sz="1400" i="1">
                <a:solidFill>
                  <a:srgbClr val="211E1D"/>
                </a:solidFill>
                <a:latin typeface="Helvetica"/>
                <a:cs typeface="Helvetica"/>
              </a:rPr>
              <a:t> </a:t>
            </a:r>
            <a:r>
              <a:rPr lang="en-GB" sz="1400" i="1" err="1">
                <a:solidFill>
                  <a:srgbClr val="211E1D"/>
                </a:solidFill>
                <a:latin typeface="Helvetica"/>
                <a:cs typeface="Helvetica"/>
              </a:rPr>
              <a:t>applicaties</a:t>
            </a:r>
            <a:r>
              <a:rPr lang="en-GB" sz="1400" i="1">
                <a:solidFill>
                  <a:srgbClr val="211E1D"/>
                </a:solidFill>
                <a:effectLst/>
                <a:latin typeface="Helvetica"/>
                <a:cs typeface="Helvetica"/>
              </a:rPr>
              <a:t>.</a:t>
            </a:r>
            <a:endParaRPr lang="en-GB" sz="1400" i="1">
              <a:solidFill>
                <a:srgbClr val="211E1D"/>
              </a:solidFill>
              <a:latin typeface="Helvetica"/>
              <a:cs typeface="Helvetica"/>
            </a:endParaRPr>
          </a:p>
          <a:p>
            <a:endParaRPr lang="en-GB" sz="1400" i="1">
              <a:solidFill>
                <a:srgbClr val="211E1D"/>
              </a:solidFill>
              <a:effectLst/>
              <a:latin typeface="Helvetica" pitchFamily="2" charset="0"/>
              <a:cs typeface="Helvetica"/>
            </a:endParaRPr>
          </a:p>
          <a:p>
            <a:endParaRPr lang="en-GB" sz="1400" i="1">
              <a:solidFill>
                <a:srgbClr val="211E1D"/>
              </a:solidFill>
              <a:effectLst/>
              <a:latin typeface="Helvetica" pitchFamily="2" charset="0"/>
            </a:endParaRPr>
          </a:p>
        </p:txBody>
      </p:sp>
    </p:spTree>
    <p:extLst>
      <p:ext uri="{BB962C8B-B14F-4D97-AF65-F5344CB8AC3E}">
        <p14:creationId xmlns:p14="http://schemas.microsoft.com/office/powerpoint/2010/main" val="24856503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alpha val="52000"/>
          </a:schemeClr>
        </a:solidFill>
        <a:effectLst/>
      </p:bgPr>
    </p:bg>
    <p:spTree>
      <p:nvGrpSpPr>
        <p:cNvPr id="1" name=""/>
        <p:cNvGrpSpPr/>
        <p:nvPr/>
      </p:nvGrpSpPr>
      <p:grpSpPr>
        <a:xfrm>
          <a:off x="0" y="0"/>
          <a:ext cx="0" cy="0"/>
          <a:chOff x="0" y="0"/>
          <a:chExt cx="0" cy="0"/>
        </a:xfrm>
      </p:grpSpPr>
      <p:pic>
        <p:nvPicPr>
          <p:cNvPr id="3" name="Picture 2" descr="A black and white illustration of a tower&#10;&#10;Description automatically generated">
            <a:extLst>
              <a:ext uri="{FF2B5EF4-FFF2-40B4-BE49-F238E27FC236}">
                <a16:creationId xmlns:a16="http://schemas.microsoft.com/office/drawing/2014/main" id="{2C7943BD-1243-818C-5134-615349EF93AA}"/>
              </a:ext>
            </a:extLst>
          </p:cNvPr>
          <p:cNvPicPr>
            <a:picLocks noChangeAspect="1"/>
          </p:cNvPicPr>
          <p:nvPr/>
        </p:nvPicPr>
        <p:blipFill>
          <a:blip r:embed="rId2"/>
          <a:stretch>
            <a:fillRect/>
          </a:stretch>
        </p:blipFill>
        <p:spPr>
          <a:xfrm>
            <a:off x="55587" y="128067"/>
            <a:ext cx="2492042" cy="3388620"/>
          </a:xfrm>
          <a:prstGeom prst="rect">
            <a:avLst/>
          </a:prstGeom>
        </p:spPr>
      </p:pic>
      <p:sp>
        <p:nvSpPr>
          <p:cNvPr id="4" name="Rectangle 3">
            <a:extLst>
              <a:ext uri="{FF2B5EF4-FFF2-40B4-BE49-F238E27FC236}">
                <a16:creationId xmlns:a16="http://schemas.microsoft.com/office/drawing/2014/main" id="{1AE32436-5007-C495-7B9B-B62E00844389}"/>
              </a:ext>
            </a:extLst>
          </p:cNvPr>
          <p:cNvSpPr/>
          <p:nvPr/>
        </p:nvSpPr>
        <p:spPr>
          <a:xfrm>
            <a:off x="3071063" y="650613"/>
            <a:ext cx="5890057" cy="5643958"/>
          </a:xfrm>
          <a:prstGeom prst="rect">
            <a:avLst/>
          </a:prstGeom>
          <a:solidFill>
            <a:schemeClr val="bg1">
              <a:lumMod val="95000"/>
              <a:alpha val="49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TextBox 22">
            <a:extLst>
              <a:ext uri="{FF2B5EF4-FFF2-40B4-BE49-F238E27FC236}">
                <a16:creationId xmlns:a16="http://schemas.microsoft.com/office/drawing/2014/main" id="{5148F108-0255-B1E5-56F3-4BDD650156E1}"/>
              </a:ext>
            </a:extLst>
          </p:cNvPr>
          <p:cNvSpPr txBox="1"/>
          <p:nvPr/>
        </p:nvSpPr>
        <p:spPr>
          <a:xfrm>
            <a:off x="6058614" y="729600"/>
            <a:ext cx="2815911" cy="307777"/>
          </a:xfrm>
          <a:prstGeom prst="rect">
            <a:avLst/>
          </a:prstGeom>
          <a:noFill/>
        </p:spPr>
        <p:txBody>
          <a:bodyPr wrap="square" lIns="91440" tIns="45720" rIns="91440" bIns="45720" rtlCol="0" anchor="t">
            <a:spAutoFit/>
          </a:bodyPr>
          <a:lstStyle/>
          <a:p>
            <a:pPr algn="r"/>
            <a:r>
              <a:rPr lang="nl-NL" sz="1400">
                <a:solidFill>
                  <a:srgbClr val="3D68EC"/>
                </a:solidFill>
                <a:latin typeface="General Sans Medium" pitchFamily="2" charset="77"/>
                <a:cs typeface="Calibri"/>
              </a:rPr>
              <a:t>3d view</a:t>
            </a:r>
          </a:p>
        </p:txBody>
      </p:sp>
      <p:sp>
        <p:nvSpPr>
          <p:cNvPr id="7" name="TextBox 6">
            <a:extLst>
              <a:ext uri="{FF2B5EF4-FFF2-40B4-BE49-F238E27FC236}">
                <a16:creationId xmlns:a16="http://schemas.microsoft.com/office/drawing/2014/main" id="{FA58EADA-7996-5710-D60B-F90566F83368}"/>
              </a:ext>
            </a:extLst>
          </p:cNvPr>
          <p:cNvSpPr txBox="1"/>
          <p:nvPr/>
        </p:nvSpPr>
        <p:spPr>
          <a:xfrm>
            <a:off x="9162264" y="650613"/>
            <a:ext cx="2815911" cy="461665"/>
          </a:xfrm>
          <a:prstGeom prst="rect">
            <a:avLst/>
          </a:prstGeom>
          <a:noFill/>
        </p:spPr>
        <p:txBody>
          <a:bodyPr wrap="square" lIns="91440" tIns="45720" rIns="91440" bIns="45720" rtlCol="0" anchor="t">
            <a:spAutoFit/>
          </a:bodyPr>
          <a:lstStyle/>
          <a:p>
            <a:r>
              <a:rPr lang="en-GB" sz="2400" b="1">
                <a:latin typeface="General Sans Semibold"/>
              </a:rPr>
              <a:t>Technologie</a:t>
            </a:r>
            <a:endParaRPr lang="en-GB" sz="2400" b="1">
              <a:latin typeface="General Sans Semibold" pitchFamily="2" charset="77"/>
            </a:endParaRPr>
          </a:p>
        </p:txBody>
      </p:sp>
      <p:sp>
        <p:nvSpPr>
          <p:cNvPr id="15" name="Rectangle 14">
            <a:extLst>
              <a:ext uri="{FF2B5EF4-FFF2-40B4-BE49-F238E27FC236}">
                <a16:creationId xmlns:a16="http://schemas.microsoft.com/office/drawing/2014/main" id="{8BC07E02-AA52-80B0-0676-94B445B1403C}"/>
              </a:ext>
            </a:extLst>
          </p:cNvPr>
          <p:cNvSpPr/>
          <p:nvPr/>
        </p:nvSpPr>
        <p:spPr>
          <a:xfrm>
            <a:off x="402336" y="2405743"/>
            <a:ext cx="1719072" cy="1023257"/>
          </a:xfrm>
          <a:prstGeom prst="rect">
            <a:avLst/>
          </a:prstGeom>
          <a:noFill/>
          <a:ln w="41275">
            <a:solidFill>
              <a:srgbClr val="00AF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7" name="Straight Connector 16">
            <a:extLst>
              <a:ext uri="{FF2B5EF4-FFF2-40B4-BE49-F238E27FC236}">
                <a16:creationId xmlns:a16="http://schemas.microsoft.com/office/drawing/2014/main" id="{59AA80BC-6D9F-E47D-E032-E3495523D968}"/>
              </a:ext>
            </a:extLst>
          </p:cNvPr>
          <p:cNvCxnSpPr>
            <a:cxnSpLocks/>
            <a:stCxn id="15" idx="3"/>
          </p:cNvCxnSpPr>
          <p:nvPr/>
        </p:nvCxnSpPr>
        <p:spPr>
          <a:xfrm>
            <a:off x="2121408" y="2917372"/>
            <a:ext cx="949655" cy="0"/>
          </a:xfrm>
          <a:prstGeom prst="line">
            <a:avLst/>
          </a:prstGeom>
          <a:ln w="19050">
            <a:solidFill>
              <a:srgbClr val="00AF81"/>
            </a:solidFill>
          </a:ln>
        </p:spPr>
        <p:style>
          <a:lnRef idx="1">
            <a:schemeClr val="accent1"/>
          </a:lnRef>
          <a:fillRef idx="0">
            <a:schemeClr val="accent1"/>
          </a:fillRef>
          <a:effectRef idx="0">
            <a:schemeClr val="accent1"/>
          </a:effectRef>
          <a:fontRef idx="minor">
            <a:schemeClr val="tx1"/>
          </a:fontRef>
        </p:style>
      </p:cxnSp>
      <p:sp>
        <p:nvSpPr>
          <p:cNvPr id="5" name="TextBox 22">
            <a:extLst>
              <a:ext uri="{FF2B5EF4-FFF2-40B4-BE49-F238E27FC236}">
                <a16:creationId xmlns:a16="http://schemas.microsoft.com/office/drawing/2014/main" id="{8E8DDA90-506A-ACEE-CDAC-2E9A6D06BB6F}"/>
              </a:ext>
            </a:extLst>
          </p:cNvPr>
          <p:cNvSpPr txBox="1"/>
          <p:nvPr/>
        </p:nvSpPr>
        <p:spPr>
          <a:xfrm>
            <a:off x="9226357" y="2237069"/>
            <a:ext cx="2563307" cy="1169551"/>
          </a:xfrm>
          <a:prstGeom prst="rect">
            <a:avLst/>
          </a:prstGeom>
          <a:noFill/>
        </p:spPr>
        <p:txBody>
          <a:bodyPr wrap="square" lIns="91440" tIns="45720" rIns="91440" bIns="45720" rtlCol="0" anchor="t">
            <a:spAutoFit/>
          </a:bodyPr>
          <a:lstStyle/>
          <a:p>
            <a:r>
              <a:rPr lang="en-GB" sz="1400" i="1">
                <a:solidFill>
                  <a:srgbClr val="211E1D"/>
                </a:solidFill>
                <a:latin typeface="Helvetica"/>
                <a:cs typeface="Helvetica"/>
              </a:rPr>
              <a:t>Samen </a:t>
            </a:r>
            <a:r>
              <a:rPr lang="en-GB" sz="1400" i="1" err="1">
                <a:solidFill>
                  <a:srgbClr val="211E1D"/>
                </a:solidFill>
                <a:latin typeface="Helvetica"/>
                <a:cs typeface="Helvetica"/>
              </a:rPr>
              <a:t>besluiten</a:t>
            </a:r>
            <a:r>
              <a:rPr lang="en-GB" sz="1400" i="1">
                <a:solidFill>
                  <a:srgbClr val="211E1D"/>
                </a:solidFill>
                <a:latin typeface="Helvetica"/>
                <a:cs typeface="Helvetica"/>
              </a:rPr>
              <a:t> ze </a:t>
            </a:r>
            <a:r>
              <a:rPr lang="en-GB" sz="1400" i="1" err="1">
                <a:solidFill>
                  <a:srgbClr val="211E1D"/>
                </a:solidFill>
                <a:latin typeface="Helvetica"/>
                <a:cs typeface="Helvetica"/>
              </a:rPr>
              <a:t>een</a:t>
            </a:r>
            <a:r>
              <a:rPr lang="en-GB" sz="1400" i="1">
                <a:solidFill>
                  <a:srgbClr val="211E1D"/>
                </a:solidFill>
                <a:latin typeface="Helvetica"/>
                <a:cs typeface="Helvetica"/>
              </a:rPr>
              <a:t> </a:t>
            </a:r>
            <a:r>
              <a:rPr lang="en-GB" sz="1400" i="1" err="1">
                <a:solidFill>
                  <a:srgbClr val="211E1D"/>
                </a:solidFill>
                <a:latin typeface="Helvetica"/>
                <a:cs typeface="Helvetica"/>
              </a:rPr>
              <a:t>gemeenschappelijke</a:t>
            </a:r>
            <a:r>
              <a:rPr lang="en-GB" sz="1400" i="1">
                <a:solidFill>
                  <a:srgbClr val="211E1D"/>
                </a:solidFill>
                <a:latin typeface="Helvetica"/>
                <a:cs typeface="Helvetica"/>
              </a:rPr>
              <a:t> </a:t>
            </a:r>
            <a:r>
              <a:rPr lang="en-GB" sz="1400" i="1" err="1">
                <a:solidFill>
                  <a:srgbClr val="211E1D"/>
                </a:solidFill>
                <a:latin typeface="Helvetica"/>
                <a:cs typeface="Helvetica"/>
              </a:rPr>
              <a:t>datastandaard</a:t>
            </a:r>
            <a:r>
              <a:rPr lang="en-GB" sz="1400" i="1">
                <a:solidFill>
                  <a:srgbClr val="211E1D"/>
                </a:solidFill>
                <a:latin typeface="Helvetica"/>
                <a:cs typeface="Helvetica"/>
              </a:rPr>
              <a:t> </a:t>
            </a:r>
            <a:r>
              <a:rPr lang="en-GB" sz="1400" i="1" err="1">
                <a:solidFill>
                  <a:srgbClr val="211E1D"/>
                </a:solidFill>
                <a:latin typeface="Helvetica"/>
                <a:cs typeface="Helvetica"/>
              </a:rPr>
              <a:t>voor</a:t>
            </a:r>
            <a:r>
              <a:rPr lang="en-GB" sz="1400" i="1">
                <a:solidFill>
                  <a:srgbClr val="211E1D"/>
                </a:solidFill>
                <a:latin typeface="Helvetica"/>
                <a:cs typeface="Helvetica"/>
              </a:rPr>
              <a:t> de </a:t>
            </a:r>
            <a:r>
              <a:rPr lang="en-GB" sz="1400" i="1" err="1">
                <a:solidFill>
                  <a:srgbClr val="211E1D"/>
                </a:solidFill>
                <a:latin typeface="Helvetica"/>
                <a:cs typeface="Helvetica"/>
              </a:rPr>
              <a:t>cursusinformatie</a:t>
            </a:r>
            <a:r>
              <a:rPr lang="en-GB" sz="1400" i="1">
                <a:solidFill>
                  <a:srgbClr val="211E1D"/>
                </a:solidFill>
                <a:latin typeface="Helvetica"/>
                <a:cs typeface="Helvetica"/>
              </a:rPr>
              <a:t> </a:t>
            </a:r>
            <a:r>
              <a:rPr lang="en-GB" sz="1400" i="1" err="1">
                <a:solidFill>
                  <a:srgbClr val="211E1D"/>
                </a:solidFill>
                <a:latin typeface="Helvetica"/>
                <a:cs typeface="Helvetica"/>
              </a:rPr>
              <a:t>te</a:t>
            </a:r>
            <a:r>
              <a:rPr lang="en-GB" sz="1400" i="1">
                <a:solidFill>
                  <a:srgbClr val="211E1D"/>
                </a:solidFill>
                <a:latin typeface="Helvetica"/>
                <a:cs typeface="Helvetica"/>
              </a:rPr>
              <a:t> </a:t>
            </a:r>
            <a:r>
              <a:rPr lang="en-GB" sz="1400" i="1" err="1">
                <a:solidFill>
                  <a:srgbClr val="211E1D"/>
                </a:solidFill>
                <a:latin typeface="Helvetica"/>
                <a:cs typeface="Helvetica"/>
              </a:rPr>
              <a:t>implementeren</a:t>
            </a:r>
            <a:r>
              <a:rPr lang="en-GB" sz="1400" i="1">
                <a:solidFill>
                  <a:srgbClr val="211E1D"/>
                </a:solidFill>
                <a:latin typeface="Helvetica"/>
                <a:cs typeface="Helvetica"/>
              </a:rPr>
              <a:t>.</a:t>
            </a:r>
            <a:endParaRPr lang="nl-NL" sz="1400" i="1">
              <a:latin typeface="Helvetica"/>
            </a:endParaRPr>
          </a:p>
        </p:txBody>
      </p:sp>
      <p:pic>
        <p:nvPicPr>
          <p:cNvPr id="32" name="Picture 31" descr="A blue square with a hole in the center&#10;&#10;Description automatically generated">
            <a:extLst>
              <a:ext uri="{FF2B5EF4-FFF2-40B4-BE49-F238E27FC236}">
                <a16:creationId xmlns:a16="http://schemas.microsoft.com/office/drawing/2014/main" id="{D6EBEFB3-3746-ACD9-1805-2578BA120E0D}"/>
              </a:ext>
            </a:extLst>
          </p:cNvPr>
          <p:cNvPicPr>
            <a:picLocks noChangeAspect="1"/>
          </p:cNvPicPr>
          <p:nvPr/>
        </p:nvPicPr>
        <p:blipFill>
          <a:blip r:embed="rId3"/>
          <a:stretch>
            <a:fillRect/>
          </a:stretch>
        </p:blipFill>
        <p:spPr>
          <a:xfrm>
            <a:off x="9319491" y="7319977"/>
            <a:ext cx="1407813" cy="941993"/>
          </a:xfrm>
          <a:prstGeom prst="rect">
            <a:avLst/>
          </a:prstGeom>
        </p:spPr>
      </p:pic>
      <p:pic>
        <p:nvPicPr>
          <p:cNvPr id="51" name="Picture 50" descr="A group of cubes with different shapes&#10;&#10;Description automatically generated">
            <a:extLst>
              <a:ext uri="{FF2B5EF4-FFF2-40B4-BE49-F238E27FC236}">
                <a16:creationId xmlns:a16="http://schemas.microsoft.com/office/drawing/2014/main" id="{3A9A60F9-B6DF-DE33-CA31-45CD29D7AE34}"/>
              </a:ext>
            </a:extLst>
          </p:cNvPr>
          <p:cNvPicPr>
            <a:picLocks noChangeAspect="1"/>
          </p:cNvPicPr>
          <p:nvPr/>
        </p:nvPicPr>
        <p:blipFill>
          <a:blip r:embed="rId4"/>
          <a:stretch>
            <a:fillRect/>
          </a:stretch>
        </p:blipFill>
        <p:spPr>
          <a:xfrm>
            <a:off x="3813889" y="1541193"/>
            <a:ext cx="4489450" cy="3961279"/>
          </a:xfrm>
          <a:prstGeom prst="rect">
            <a:avLst/>
          </a:prstGeom>
        </p:spPr>
      </p:pic>
    </p:spTree>
    <p:extLst>
      <p:ext uri="{BB962C8B-B14F-4D97-AF65-F5344CB8AC3E}">
        <p14:creationId xmlns:p14="http://schemas.microsoft.com/office/powerpoint/2010/main" val="107214240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alpha val="52000"/>
          </a:schemeClr>
        </a:solidFill>
        <a:effectLst/>
      </p:bgPr>
    </p:bg>
    <p:spTree>
      <p:nvGrpSpPr>
        <p:cNvPr id="1" name=""/>
        <p:cNvGrpSpPr/>
        <p:nvPr/>
      </p:nvGrpSpPr>
      <p:grpSpPr>
        <a:xfrm>
          <a:off x="0" y="0"/>
          <a:ext cx="0" cy="0"/>
          <a:chOff x="0" y="0"/>
          <a:chExt cx="0" cy="0"/>
        </a:xfrm>
      </p:grpSpPr>
      <p:pic>
        <p:nvPicPr>
          <p:cNvPr id="9" name="Picture 8" descr="A black and white illustration of a tower&#10;&#10;Description automatically generated">
            <a:extLst>
              <a:ext uri="{FF2B5EF4-FFF2-40B4-BE49-F238E27FC236}">
                <a16:creationId xmlns:a16="http://schemas.microsoft.com/office/drawing/2014/main" id="{864F950E-5ECD-0904-3E18-921462A4EFB8}"/>
              </a:ext>
            </a:extLst>
          </p:cNvPr>
          <p:cNvPicPr>
            <a:picLocks noChangeAspect="1"/>
          </p:cNvPicPr>
          <p:nvPr/>
        </p:nvPicPr>
        <p:blipFill>
          <a:blip r:embed="rId2"/>
          <a:stretch>
            <a:fillRect/>
          </a:stretch>
        </p:blipFill>
        <p:spPr>
          <a:xfrm>
            <a:off x="55587" y="128067"/>
            <a:ext cx="2492042" cy="3388620"/>
          </a:xfrm>
          <a:prstGeom prst="rect">
            <a:avLst/>
          </a:prstGeom>
        </p:spPr>
      </p:pic>
      <p:sp>
        <p:nvSpPr>
          <p:cNvPr id="4" name="Rectangle 3">
            <a:extLst>
              <a:ext uri="{FF2B5EF4-FFF2-40B4-BE49-F238E27FC236}">
                <a16:creationId xmlns:a16="http://schemas.microsoft.com/office/drawing/2014/main" id="{1AE32436-5007-C495-7B9B-B62E00844389}"/>
              </a:ext>
            </a:extLst>
          </p:cNvPr>
          <p:cNvSpPr/>
          <p:nvPr/>
        </p:nvSpPr>
        <p:spPr>
          <a:xfrm>
            <a:off x="3071063" y="650613"/>
            <a:ext cx="5890057" cy="5643958"/>
          </a:xfrm>
          <a:prstGeom prst="rect">
            <a:avLst/>
          </a:prstGeom>
          <a:solidFill>
            <a:schemeClr val="bg1">
              <a:lumMod val="95000"/>
              <a:alpha val="49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TextBox 22">
            <a:extLst>
              <a:ext uri="{FF2B5EF4-FFF2-40B4-BE49-F238E27FC236}">
                <a16:creationId xmlns:a16="http://schemas.microsoft.com/office/drawing/2014/main" id="{5148F108-0255-B1E5-56F3-4BDD650156E1}"/>
              </a:ext>
            </a:extLst>
          </p:cNvPr>
          <p:cNvSpPr txBox="1"/>
          <p:nvPr/>
        </p:nvSpPr>
        <p:spPr>
          <a:xfrm>
            <a:off x="6058614" y="729600"/>
            <a:ext cx="2815911" cy="307777"/>
          </a:xfrm>
          <a:prstGeom prst="rect">
            <a:avLst/>
          </a:prstGeom>
          <a:noFill/>
        </p:spPr>
        <p:txBody>
          <a:bodyPr wrap="square" lIns="91440" tIns="45720" rIns="91440" bIns="45720" rtlCol="0" anchor="t">
            <a:spAutoFit/>
          </a:bodyPr>
          <a:lstStyle/>
          <a:p>
            <a:pPr algn="r"/>
            <a:r>
              <a:rPr lang="nl-NL" sz="1400">
                <a:solidFill>
                  <a:srgbClr val="3D68EC"/>
                </a:solidFill>
                <a:latin typeface="General Sans Medium" pitchFamily="2" charset="77"/>
                <a:cs typeface="Calibri"/>
              </a:rPr>
              <a:t>3d view</a:t>
            </a:r>
          </a:p>
        </p:txBody>
      </p:sp>
      <p:sp>
        <p:nvSpPr>
          <p:cNvPr id="7" name="TextBox 6">
            <a:extLst>
              <a:ext uri="{FF2B5EF4-FFF2-40B4-BE49-F238E27FC236}">
                <a16:creationId xmlns:a16="http://schemas.microsoft.com/office/drawing/2014/main" id="{FA58EADA-7996-5710-D60B-F90566F83368}"/>
              </a:ext>
            </a:extLst>
          </p:cNvPr>
          <p:cNvSpPr txBox="1"/>
          <p:nvPr/>
        </p:nvSpPr>
        <p:spPr>
          <a:xfrm>
            <a:off x="9162264" y="650613"/>
            <a:ext cx="2815911" cy="1200329"/>
          </a:xfrm>
          <a:prstGeom prst="rect">
            <a:avLst/>
          </a:prstGeom>
          <a:noFill/>
        </p:spPr>
        <p:txBody>
          <a:bodyPr wrap="square" lIns="91440" tIns="45720" rIns="91440" bIns="45720" rtlCol="0" anchor="t">
            <a:spAutoFit/>
          </a:bodyPr>
          <a:lstStyle/>
          <a:p>
            <a:r>
              <a:rPr lang="en-GB" sz="2400" b="1">
                <a:latin typeface="General Sans Semibold"/>
              </a:rPr>
              <a:t>Is er </a:t>
            </a:r>
            <a:r>
              <a:rPr lang="en-GB" sz="2400" b="1" err="1">
                <a:latin typeface="General Sans Semibold"/>
              </a:rPr>
              <a:t>een</a:t>
            </a:r>
            <a:r>
              <a:rPr lang="en-GB" sz="2400" b="1">
                <a:latin typeface="General Sans Semibold"/>
              </a:rPr>
              <a:t> </a:t>
            </a:r>
            <a:r>
              <a:rPr lang="en-GB" sz="2400" b="1" err="1">
                <a:latin typeface="General Sans Semibold"/>
              </a:rPr>
              <a:t>standaard</a:t>
            </a:r>
            <a:r>
              <a:rPr lang="en-GB" sz="2400" b="1">
                <a:latin typeface="General Sans Semibold"/>
              </a:rPr>
              <a:t> die we </a:t>
            </a:r>
            <a:r>
              <a:rPr lang="en-GB" sz="2400" b="1" err="1">
                <a:latin typeface="General Sans Semibold"/>
              </a:rPr>
              <a:t>kunnen</a:t>
            </a:r>
            <a:r>
              <a:rPr lang="en-GB" sz="2400" b="1">
                <a:latin typeface="General Sans Semibold"/>
              </a:rPr>
              <a:t> </a:t>
            </a:r>
            <a:r>
              <a:rPr lang="en-GB" sz="2400" b="1" err="1">
                <a:latin typeface="General Sans Semibold"/>
              </a:rPr>
              <a:t>gebruiken</a:t>
            </a:r>
            <a:r>
              <a:rPr lang="en-GB" sz="2400" b="1">
                <a:latin typeface="General Sans Semibold"/>
              </a:rPr>
              <a:t>?</a:t>
            </a:r>
          </a:p>
        </p:txBody>
      </p:sp>
      <p:cxnSp>
        <p:nvCxnSpPr>
          <p:cNvPr id="17" name="Straight Connector 16">
            <a:extLst>
              <a:ext uri="{FF2B5EF4-FFF2-40B4-BE49-F238E27FC236}">
                <a16:creationId xmlns:a16="http://schemas.microsoft.com/office/drawing/2014/main" id="{59AA80BC-6D9F-E47D-E032-E3495523D968}"/>
              </a:ext>
            </a:extLst>
          </p:cNvPr>
          <p:cNvCxnSpPr>
            <a:cxnSpLocks/>
          </p:cNvCxnSpPr>
          <p:nvPr/>
        </p:nvCxnSpPr>
        <p:spPr>
          <a:xfrm>
            <a:off x="2121408" y="2917372"/>
            <a:ext cx="949655" cy="0"/>
          </a:xfrm>
          <a:prstGeom prst="line">
            <a:avLst/>
          </a:prstGeom>
          <a:ln w="19050">
            <a:solidFill>
              <a:srgbClr val="00AF81"/>
            </a:solidFill>
          </a:ln>
        </p:spPr>
        <p:style>
          <a:lnRef idx="1">
            <a:schemeClr val="accent1"/>
          </a:lnRef>
          <a:fillRef idx="0">
            <a:schemeClr val="accent1"/>
          </a:fillRef>
          <a:effectRef idx="0">
            <a:schemeClr val="accent1"/>
          </a:effectRef>
          <a:fontRef idx="minor">
            <a:schemeClr val="tx1"/>
          </a:fontRef>
        </p:style>
      </p:cxnSp>
      <p:sp>
        <p:nvSpPr>
          <p:cNvPr id="5" name="TextBox 22">
            <a:extLst>
              <a:ext uri="{FF2B5EF4-FFF2-40B4-BE49-F238E27FC236}">
                <a16:creationId xmlns:a16="http://schemas.microsoft.com/office/drawing/2014/main" id="{8E8DDA90-506A-ACEE-CDAC-2E9A6D06BB6F}"/>
              </a:ext>
            </a:extLst>
          </p:cNvPr>
          <p:cNvSpPr txBox="1"/>
          <p:nvPr/>
        </p:nvSpPr>
        <p:spPr>
          <a:xfrm>
            <a:off x="9226357" y="2237069"/>
            <a:ext cx="2563307" cy="1169551"/>
          </a:xfrm>
          <a:prstGeom prst="rect">
            <a:avLst/>
          </a:prstGeom>
          <a:noFill/>
        </p:spPr>
        <p:txBody>
          <a:bodyPr wrap="square" lIns="91440" tIns="45720" rIns="91440" bIns="45720" rtlCol="0" anchor="t">
            <a:spAutoFit/>
          </a:bodyPr>
          <a:lstStyle/>
          <a:p>
            <a:r>
              <a:rPr lang="en-GB" sz="1400" i="1">
                <a:solidFill>
                  <a:srgbClr val="211E1D"/>
                </a:solidFill>
                <a:latin typeface="Helvetica"/>
                <a:cs typeface="Helvetica"/>
              </a:rPr>
              <a:t>Samen </a:t>
            </a:r>
            <a:r>
              <a:rPr lang="en-GB" sz="1400" i="1" err="1">
                <a:solidFill>
                  <a:srgbClr val="211E1D"/>
                </a:solidFill>
                <a:latin typeface="Helvetica"/>
                <a:cs typeface="Helvetica"/>
              </a:rPr>
              <a:t>besluiten</a:t>
            </a:r>
            <a:r>
              <a:rPr lang="en-GB" sz="1400" i="1">
                <a:solidFill>
                  <a:srgbClr val="211E1D"/>
                </a:solidFill>
                <a:latin typeface="Helvetica"/>
                <a:cs typeface="Helvetica"/>
              </a:rPr>
              <a:t> ze </a:t>
            </a:r>
            <a:r>
              <a:rPr lang="en-GB" sz="1400" i="1" err="1">
                <a:solidFill>
                  <a:srgbClr val="211E1D"/>
                </a:solidFill>
                <a:latin typeface="Helvetica"/>
                <a:cs typeface="Helvetica"/>
              </a:rPr>
              <a:t>een</a:t>
            </a:r>
            <a:r>
              <a:rPr lang="en-GB" sz="1400" i="1">
                <a:solidFill>
                  <a:srgbClr val="211E1D"/>
                </a:solidFill>
                <a:latin typeface="Helvetica"/>
                <a:cs typeface="Helvetica"/>
              </a:rPr>
              <a:t> </a:t>
            </a:r>
            <a:r>
              <a:rPr lang="en-GB" sz="1400" i="1" err="1">
                <a:solidFill>
                  <a:srgbClr val="211E1D"/>
                </a:solidFill>
                <a:latin typeface="Helvetica"/>
                <a:cs typeface="Helvetica"/>
              </a:rPr>
              <a:t>gemeenschappelijke</a:t>
            </a:r>
            <a:r>
              <a:rPr lang="en-GB" sz="1400" i="1">
                <a:solidFill>
                  <a:srgbClr val="211E1D"/>
                </a:solidFill>
                <a:latin typeface="Helvetica"/>
                <a:cs typeface="Helvetica"/>
              </a:rPr>
              <a:t> </a:t>
            </a:r>
            <a:r>
              <a:rPr lang="en-GB" sz="1400" i="1" err="1">
                <a:solidFill>
                  <a:srgbClr val="211E1D"/>
                </a:solidFill>
                <a:latin typeface="Helvetica"/>
                <a:cs typeface="Helvetica"/>
              </a:rPr>
              <a:t>datastandaard</a:t>
            </a:r>
            <a:r>
              <a:rPr lang="en-GB" sz="1400" i="1">
                <a:solidFill>
                  <a:srgbClr val="211E1D"/>
                </a:solidFill>
                <a:latin typeface="Helvetica"/>
                <a:cs typeface="Helvetica"/>
              </a:rPr>
              <a:t> </a:t>
            </a:r>
            <a:r>
              <a:rPr lang="en-GB" sz="1400" i="1" err="1">
                <a:solidFill>
                  <a:srgbClr val="211E1D"/>
                </a:solidFill>
                <a:latin typeface="Helvetica"/>
                <a:cs typeface="Helvetica"/>
              </a:rPr>
              <a:t>voor</a:t>
            </a:r>
            <a:r>
              <a:rPr lang="en-GB" sz="1400" i="1">
                <a:solidFill>
                  <a:srgbClr val="211E1D"/>
                </a:solidFill>
                <a:latin typeface="Helvetica"/>
                <a:cs typeface="Helvetica"/>
              </a:rPr>
              <a:t> de </a:t>
            </a:r>
            <a:r>
              <a:rPr lang="en-GB" sz="1400" i="1" err="1">
                <a:solidFill>
                  <a:srgbClr val="211E1D"/>
                </a:solidFill>
                <a:latin typeface="Helvetica"/>
                <a:cs typeface="Helvetica"/>
              </a:rPr>
              <a:t>cursusinformatie</a:t>
            </a:r>
            <a:r>
              <a:rPr lang="en-GB" sz="1400" i="1">
                <a:solidFill>
                  <a:srgbClr val="211E1D"/>
                </a:solidFill>
                <a:latin typeface="Helvetica"/>
                <a:cs typeface="Helvetica"/>
              </a:rPr>
              <a:t> </a:t>
            </a:r>
            <a:r>
              <a:rPr lang="en-GB" sz="1400" i="1" err="1">
                <a:solidFill>
                  <a:srgbClr val="211E1D"/>
                </a:solidFill>
                <a:latin typeface="Helvetica"/>
                <a:cs typeface="Helvetica"/>
              </a:rPr>
              <a:t>te</a:t>
            </a:r>
            <a:r>
              <a:rPr lang="en-GB" sz="1400" i="1">
                <a:solidFill>
                  <a:srgbClr val="211E1D"/>
                </a:solidFill>
                <a:latin typeface="Helvetica"/>
                <a:cs typeface="Helvetica"/>
              </a:rPr>
              <a:t> </a:t>
            </a:r>
            <a:r>
              <a:rPr lang="en-GB" sz="1400" i="1" err="1">
                <a:solidFill>
                  <a:srgbClr val="211E1D"/>
                </a:solidFill>
                <a:latin typeface="Helvetica"/>
                <a:cs typeface="Helvetica"/>
              </a:rPr>
              <a:t>implementeren</a:t>
            </a:r>
            <a:r>
              <a:rPr lang="en-GB" sz="1400" i="1">
                <a:solidFill>
                  <a:srgbClr val="211E1D"/>
                </a:solidFill>
                <a:effectLst/>
                <a:latin typeface="Helvetica"/>
                <a:cs typeface="Helvetica"/>
              </a:rPr>
              <a:t>.</a:t>
            </a:r>
            <a:endParaRPr lang="nl-NL" sz="1400" i="1">
              <a:latin typeface="Helvetica"/>
              <a:cs typeface="Helvetica"/>
            </a:endParaRPr>
          </a:p>
        </p:txBody>
      </p:sp>
      <p:pic>
        <p:nvPicPr>
          <p:cNvPr id="12" name="Picture 11" descr="A green rectangular object with a hole in the middle&#10;&#10;Description automatically generated">
            <a:extLst>
              <a:ext uri="{FF2B5EF4-FFF2-40B4-BE49-F238E27FC236}">
                <a16:creationId xmlns:a16="http://schemas.microsoft.com/office/drawing/2014/main" id="{AF85DF5D-E912-44F9-5066-FBBBCE59BB40}"/>
              </a:ext>
            </a:extLst>
          </p:cNvPr>
          <p:cNvPicPr>
            <a:picLocks noChangeAspect="1"/>
          </p:cNvPicPr>
          <p:nvPr/>
        </p:nvPicPr>
        <p:blipFill>
          <a:blip r:embed="rId3"/>
          <a:stretch>
            <a:fillRect/>
          </a:stretch>
        </p:blipFill>
        <p:spPr>
          <a:xfrm>
            <a:off x="5319131" y="2829322"/>
            <a:ext cx="768819" cy="793889"/>
          </a:xfrm>
          <a:prstGeom prst="rect">
            <a:avLst/>
          </a:prstGeom>
        </p:spPr>
      </p:pic>
      <p:pic>
        <p:nvPicPr>
          <p:cNvPr id="16" name="Picture 15" descr="A green puzzle with a hole in the middle&#10;&#10;Description automatically generated">
            <a:extLst>
              <a:ext uri="{FF2B5EF4-FFF2-40B4-BE49-F238E27FC236}">
                <a16:creationId xmlns:a16="http://schemas.microsoft.com/office/drawing/2014/main" id="{BAA45627-484D-9D4A-800A-FA2474A34D1B}"/>
              </a:ext>
            </a:extLst>
          </p:cNvPr>
          <p:cNvPicPr>
            <a:picLocks noChangeAspect="1"/>
          </p:cNvPicPr>
          <p:nvPr/>
        </p:nvPicPr>
        <p:blipFill>
          <a:blip r:embed="rId4"/>
          <a:stretch>
            <a:fillRect/>
          </a:stretch>
        </p:blipFill>
        <p:spPr>
          <a:xfrm>
            <a:off x="4242348" y="1870093"/>
            <a:ext cx="1069661" cy="844029"/>
          </a:xfrm>
          <a:prstGeom prst="rect">
            <a:avLst/>
          </a:prstGeom>
        </p:spPr>
      </p:pic>
      <p:pic>
        <p:nvPicPr>
          <p:cNvPr id="21" name="Picture 20" descr="A green square object with a hole in the center&#10;&#10;Description automatically generated">
            <a:extLst>
              <a:ext uri="{FF2B5EF4-FFF2-40B4-BE49-F238E27FC236}">
                <a16:creationId xmlns:a16="http://schemas.microsoft.com/office/drawing/2014/main" id="{687F0378-3EE9-8FA0-C9BA-7BD9B1A59668}"/>
              </a:ext>
            </a:extLst>
          </p:cNvPr>
          <p:cNvPicPr>
            <a:picLocks noChangeAspect="1"/>
          </p:cNvPicPr>
          <p:nvPr/>
        </p:nvPicPr>
        <p:blipFill>
          <a:blip r:embed="rId5"/>
          <a:stretch>
            <a:fillRect/>
          </a:stretch>
        </p:blipFill>
        <p:spPr>
          <a:xfrm>
            <a:off x="3354152" y="2910722"/>
            <a:ext cx="1704771" cy="1144871"/>
          </a:xfrm>
          <a:prstGeom prst="rect">
            <a:avLst/>
          </a:prstGeom>
        </p:spPr>
      </p:pic>
      <p:pic>
        <p:nvPicPr>
          <p:cNvPr id="23" name="Picture 22" descr="A green cube with a square hole&#10;&#10;Description automatically generated">
            <a:extLst>
              <a:ext uri="{FF2B5EF4-FFF2-40B4-BE49-F238E27FC236}">
                <a16:creationId xmlns:a16="http://schemas.microsoft.com/office/drawing/2014/main" id="{5B7018C3-4BE3-DBFA-92C9-B710B0308219}"/>
              </a:ext>
            </a:extLst>
          </p:cNvPr>
          <p:cNvPicPr>
            <a:picLocks noChangeAspect="1"/>
          </p:cNvPicPr>
          <p:nvPr/>
        </p:nvPicPr>
        <p:blipFill>
          <a:blip r:embed="rId6"/>
          <a:stretch>
            <a:fillRect/>
          </a:stretch>
        </p:blipFill>
        <p:spPr>
          <a:xfrm>
            <a:off x="6245552" y="3223883"/>
            <a:ext cx="765784" cy="758694"/>
          </a:xfrm>
          <a:prstGeom prst="rect">
            <a:avLst/>
          </a:prstGeom>
        </p:spPr>
      </p:pic>
      <p:pic>
        <p:nvPicPr>
          <p:cNvPr id="25" name="Picture 24" descr="A green and black number&#10;&#10;Description automatically generated with medium confidence">
            <a:extLst>
              <a:ext uri="{FF2B5EF4-FFF2-40B4-BE49-F238E27FC236}">
                <a16:creationId xmlns:a16="http://schemas.microsoft.com/office/drawing/2014/main" id="{F5A2F51A-41EC-7B2E-4A53-B3D81CFB85C0}"/>
              </a:ext>
            </a:extLst>
          </p:cNvPr>
          <p:cNvPicPr>
            <a:picLocks noChangeAspect="1"/>
          </p:cNvPicPr>
          <p:nvPr/>
        </p:nvPicPr>
        <p:blipFill>
          <a:blip r:embed="rId7"/>
          <a:stretch>
            <a:fillRect/>
          </a:stretch>
        </p:blipFill>
        <p:spPr>
          <a:xfrm>
            <a:off x="5570708" y="5188242"/>
            <a:ext cx="630933" cy="706143"/>
          </a:xfrm>
          <a:prstGeom prst="rect">
            <a:avLst/>
          </a:prstGeom>
        </p:spPr>
      </p:pic>
      <p:pic>
        <p:nvPicPr>
          <p:cNvPr id="27" name="Picture 26" descr="A green cube with a hole in the middle&#10;&#10;Description automatically generated">
            <a:extLst>
              <a:ext uri="{FF2B5EF4-FFF2-40B4-BE49-F238E27FC236}">
                <a16:creationId xmlns:a16="http://schemas.microsoft.com/office/drawing/2014/main" id="{691D275F-9053-5200-4B21-F0FDE92F089A}"/>
              </a:ext>
            </a:extLst>
          </p:cNvPr>
          <p:cNvPicPr>
            <a:picLocks noChangeAspect="1"/>
          </p:cNvPicPr>
          <p:nvPr/>
        </p:nvPicPr>
        <p:blipFill>
          <a:blip r:embed="rId8"/>
          <a:stretch>
            <a:fillRect/>
          </a:stretch>
        </p:blipFill>
        <p:spPr>
          <a:xfrm>
            <a:off x="7099785" y="3781073"/>
            <a:ext cx="597505" cy="605862"/>
          </a:xfrm>
          <a:prstGeom prst="rect">
            <a:avLst/>
          </a:prstGeom>
        </p:spPr>
      </p:pic>
      <p:pic>
        <p:nvPicPr>
          <p:cNvPr id="29" name="Picture 28" descr="A green square with a hole in the center&#10;&#10;Description automatically generated">
            <a:extLst>
              <a:ext uri="{FF2B5EF4-FFF2-40B4-BE49-F238E27FC236}">
                <a16:creationId xmlns:a16="http://schemas.microsoft.com/office/drawing/2014/main" id="{C03E66D0-3FD4-3486-F179-F5770A99245C}"/>
              </a:ext>
            </a:extLst>
          </p:cNvPr>
          <p:cNvPicPr>
            <a:picLocks noChangeAspect="1"/>
          </p:cNvPicPr>
          <p:nvPr/>
        </p:nvPicPr>
        <p:blipFill>
          <a:blip r:embed="rId9"/>
          <a:stretch>
            <a:fillRect/>
          </a:stretch>
        </p:blipFill>
        <p:spPr>
          <a:xfrm>
            <a:off x="5992389" y="4437075"/>
            <a:ext cx="1704771" cy="1057125"/>
          </a:xfrm>
          <a:prstGeom prst="rect">
            <a:avLst/>
          </a:prstGeom>
        </p:spPr>
      </p:pic>
      <p:pic>
        <p:nvPicPr>
          <p:cNvPr id="32" name="Picture 31" descr="A blue square with a hole in the center&#10;&#10;Description automatically generated">
            <a:extLst>
              <a:ext uri="{FF2B5EF4-FFF2-40B4-BE49-F238E27FC236}">
                <a16:creationId xmlns:a16="http://schemas.microsoft.com/office/drawing/2014/main" id="{D6EBEFB3-3746-ACD9-1805-2578BA120E0D}"/>
              </a:ext>
            </a:extLst>
          </p:cNvPr>
          <p:cNvPicPr>
            <a:picLocks noChangeAspect="1"/>
          </p:cNvPicPr>
          <p:nvPr/>
        </p:nvPicPr>
        <p:blipFill>
          <a:blip r:embed="rId10"/>
          <a:stretch>
            <a:fillRect/>
          </a:stretch>
        </p:blipFill>
        <p:spPr>
          <a:xfrm>
            <a:off x="9319491" y="7319977"/>
            <a:ext cx="1407813" cy="941993"/>
          </a:xfrm>
          <a:prstGeom prst="rect">
            <a:avLst/>
          </a:prstGeom>
        </p:spPr>
      </p:pic>
      <p:pic>
        <p:nvPicPr>
          <p:cNvPr id="37" name="Picture 36" descr="A blue rectangular object with a maze&#10;&#10;Description automatically generated">
            <a:extLst>
              <a:ext uri="{FF2B5EF4-FFF2-40B4-BE49-F238E27FC236}">
                <a16:creationId xmlns:a16="http://schemas.microsoft.com/office/drawing/2014/main" id="{722ABB46-3079-0519-91B3-34AE66837C30}"/>
              </a:ext>
            </a:extLst>
          </p:cNvPr>
          <p:cNvPicPr>
            <a:picLocks noChangeAspect="1"/>
          </p:cNvPicPr>
          <p:nvPr/>
        </p:nvPicPr>
        <p:blipFill>
          <a:blip r:embed="rId11"/>
          <a:stretch>
            <a:fillRect/>
          </a:stretch>
        </p:blipFill>
        <p:spPr>
          <a:xfrm>
            <a:off x="5403727" y="1248506"/>
            <a:ext cx="1157986" cy="913724"/>
          </a:xfrm>
          <a:prstGeom prst="rect">
            <a:avLst/>
          </a:prstGeom>
        </p:spPr>
      </p:pic>
      <p:pic>
        <p:nvPicPr>
          <p:cNvPr id="39" name="Picture 38" descr="A yellow block with a stick on it&#10;&#10;Description automatically generated">
            <a:extLst>
              <a:ext uri="{FF2B5EF4-FFF2-40B4-BE49-F238E27FC236}">
                <a16:creationId xmlns:a16="http://schemas.microsoft.com/office/drawing/2014/main" id="{FADF703B-9773-06C2-3B3F-54E53BEF2E84}"/>
              </a:ext>
            </a:extLst>
          </p:cNvPr>
          <p:cNvPicPr>
            <a:picLocks noChangeAspect="1"/>
          </p:cNvPicPr>
          <p:nvPr/>
        </p:nvPicPr>
        <p:blipFill>
          <a:blip r:embed="rId12"/>
          <a:stretch>
            <a:fillRect/>
          </a:stretch>
        </p:blipFill>
        <p:spPr>
          <a:xfrm>
            <a:off x="6263941" y="1895948"/>
            <a:ext cx="851463" cy="863372"/>
          </a:xfrm>
          <a:prstGeom prst="rect">
            <a:avLst/>
          </a:prstGeom>
        </p:spPr>
      </p:pic>
      <p:pic>
        <p:nvPicPr>
          <p:cNvPr id="41" name="Picture 40" descr="A blue letter with a hole in the middle&#10;&#10;Description automatically generated">
            <a:extLst>
              <a:ext uri="{FF2B5EF4-FFF2-40B4-BE49-F238E27FC236}">
                <a16:creationId xmlns:a16="http://schemas.microsoft.com/office/drawing/2014/main" id="{D8334C47-14F8-26A0-B24A-D160B8442022}"/>
              </a:ext>
            </a:extLst>
          </p:cNvPr>
          <p:cNvPicPr>
            <a:picLocks noChangeAspect="1"/>
          </p:cNvPicPr>
          <p:nvPr/>
        </p:nvPicPr>
        <p:blipFill>
          <a:blip r:embed="rId13"/>
          <a:stretch>
            <a:fillRect/>
          </a:stretch>
        </p:blipFill>
        <p:spPr>
          <a:xfrm>
            <a:off x="3517704" y="4642205"/>
            <a:ext cx="899097" cy="1006274"/>
          </a:xfrm>
          <a:prstGeom prst="rect">
            <a:avLst/>
          </a:prstGeom>
        </p:spPr>
      </p:pic>
      <p:pic>
        <p:nvPicPr>
          <p:cNvPr id="43" name="Picture 42" descr="A blue and black 3d letter&#10;&#10;Description automatically generated with medium confidence">
            <a:extLst>
              <a:ext uri="{FF2B5EF4-FFF2-40B4-BE49-F238E27FC236}">
                <a16:creationId xmlns:a16="http://schemas.microsoft.com/office/drawing/2014/main" id="{55DD8FF9-989C-DEE8-2512-89F7D843143D}"/>
              </a:ext>
            </a:extLst>
          </p:cNvPr>
          <p:cNvPicPr>
            <a:picLocks noChangeAspect="1"/>
          </p:cNvPicPr>
          <p:nvPr/>
        </p:nvPicPr>
        <p:blipFill>
          <a:blip r:embed="rId14"/>
          <a:stretch>
            <a:fillRect/>
          </a:stretch>
        </p:blipFill>
        <p:spPr>
          <a:xfrm>
            <a:off x="7771004" y="4590634"/>
            <a:ext cx="893143" cy="1006274"/>
          </a:xfrm>
          <a:prstGeom prst="rect">
            <a:avLst/>
          </a:prstGeom>
        </p:spPr>
      </p:pic>
      <p:pic>
        <p:nvPicPr>
          <p:cNvPr id="45" name="Picture 44" descr="A yellow cube with a square top&#10;&#10;Description automatically generated">
            <a:extLst>
              <a:ext uri="{FF2B5EF4-FFF2-40B4-BE49-F238E27FC236}">
                <a16:creationId xmlns:a16="http://schemas.microsoft.com/office/drawing/2014/main" id="{0E7B25B4-BC95-492C-DC3F-170BE4991F2E}"/>
              </a:ext>
            </a:extLst>
          </p:cNvPr>
          <p:cNvPicPr>
            <a:picLocks noChangeAspect="1"/>
          </p:cNvPicPr>
          <p:nvPr/>
        </p:nvPicPr>
        <p:blipFill>
          <a:blip r:embed="rId15"/>
          <a:stretch>
            <a:fillRect/>
          </a:stretch>
        </p:blipFill>
        <p:spPr>
          <a:xfrm>
            <a:off x="7449472" y="1506716"/>
            <a:ext cx="643063" cy="637109"/>
          </a:xfrm>
          <a:prstGeom prst="rect">
            <a:avLst/>
          </a:prstGeom>
        </p:spPr>
      </p:pic>
      <p:pic>
        <p:nvPicPr>
          <p:cNvPr id="47" name="Picture 46" descr="A blue square with a hole in the center&#10;&#10;Description automatically generated">
            <a:extLst>
              <a:ext uri="{FF2B5EF4-FFF2-40B4-BE49-F238E27FC236}">
                <a16:creationId xmlns:a16="http://schemas.microsoft.com/office/drawing/2014/main" id="{359CAF8B-180C-B8B5-FDDB-9BA37DE0497C}"/>
              </a:ext>
            </a:extLst>
          </p:cNvPr>
          <p:cNvPicPr>
            <a:picLocks noChangeAspect="1"/>
          </p:cNvPicPr>
          <p:nvPr/>
        </p:nvPicPr>
        <p:blipFill>
          <a:blip r:embed="rId16"/>
          <a:stretch>
            <a:fillRect/>
          </a:stretch>
        </p:blipFill>
        <p:spPr>
          <a:xfrm>
            <a:off x="6879930" y="2465363"/>
            <a:ext cx="1704771" cy="1144871"/>
          </a:xfrm>
          <a:prstGeom prst="rect">
            <a:avLst/>
          </a:prstGeom>
        </p:spPr>
      </p:pic>
      <p:pic>
        <p:nvPicPr>
          <p:cNvPr id="49" name="Picture 48" descr="A yellow square with a number on it&#10;&#10;Description automatically generated">
            <a:extLst>
              <a:ext uri="{FF2B5EF4-FFF2-40B4-BE49-F238E27FC236}">
                <a16:creationId xmlns:a16="http://schemas.microsoft.com/office/drawing/2014/main" id="{7020F4ED-68CC-9B64-EFFF-DD932F5FF58B}"/>
              </a:ext>
            </a:extLst>
          </p:cNvPr>
          <p:cNvPicPr>
            <a:picLocks noChangeAspect="1"/>
          </p:cNvPicPr>
          <p:nvPr/>
        </p:nvPicPr>
        <p:blipFill>
          <a:blip r:embed="rId17"/>
          <a:stretch>
            <a:fillRect/>
          </a:stretch>
        </p:blipFill>
        <p:spPr>
          <a:xfrm>
            <a:off x="4227460" y="3826313"/>
            <a:ext cx="1948939" cy="1304070"/>
          </a:xfrm>
          <a:prstGeom prst="rect">
            <a:avLst/>
          </a:prstGeom>
        </p:spPr>
      </p:pic>
      <p:grpSp>
        <p:nvGrpSpPr>
          <p:cNvPr id="10" name="Group 9">
            <a:extLst>
              <a:ext uri="{FF2B5EF4-FFF2-40B4-BE49-F238E27FC236}">
                <a16:creationId xmlns:a16="http://schemas.microsoft.com/office/drawing/2014/main" id="{2E423EDA-375B-6C65-6A29-0526C4754F5E}"/>
              </a:ext>
            </a:extLst>
          </p:cNvPr>
          <p:cNvGrpSpPr/>
          <p:nvPr/>
        </p:nvGrpSpPr>
        <p:grpSpPr>
          <a:xfrm>
            <a:off x="402336" y="849086"/>
            <a:ext cx="1719072" cy="2579914"/>
            <a:chOff x="402336" y="359228"/>
            <a:chExt cx="1719072" cy="3069772"/>
          </a:xfrm>
        </p:grpSpPr>
        <p:sp>
          <p:nvSpPr>
            <p:cNvPr id="15" name="Rectangle 14">
              <a:extLst>
                <a:ext uri="{FF2B5EF4-FFF2-40B4-BE49-F238E27FC236}">
                  <a16:creationId xmlns:a16="http://schemas.microsoft.com/office/drawing/2014/main" id="{8BC07E02-AA52-80B0-0676-94B445B1403C}"/>
                </a:ext>
              </a:extLst>
            </p:cNvPr>
            <p:cNvSpPr/>
            <p:nvPr/>
          </p:nvSpPr>
          <p:spPr>
            <a:xfrm>
              <a:off x="402336" y="2405743"/>
              <a:ext cx="1719072" cy="1023257"/>
            </a:xfrm>
            <a:prstGeom prst="rect">
              <a:avLst/>
            </a:prstGeom>
            <a:noFill/>
            <a:ln w="41275">
              <a:solidFill>
                <a:srgbClr val="00AF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 name="Rectangle 2">
              <a:extLst>
                <a:ext uri="{FF2B5EF4-FFF2-40B4-BE49-F238E27FC236}">
                  <a16:creationId xmlns:a16="http://schemas.microsoft.com/office/drawing/2014/main" id="{DDAC8D49-D248-7069-6910-60EED6E09CD1}"/>
                </a:ext>
              </a:extLst>
            </p:cNvPr>
            <p:cNvSpPr/>
            <p:nvPr/>
          </p:nvSpPr>
          <p:spPr>
            <a:xfrm>
              <a:off x="402336" y="1388175"/>
              <a:ext cx="1719072" cy="1023257"/>
            </a:xfrm>
            <a:prstGeom prst="rect">
              <a:avLst/>
            </a:prstGeom>
            <a:noFill/>
            <a:ln w="41275">
              <a:solidFill>
                <a:srgbClr val="3D68E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Rectangle 7">
              <a:extLst>
                <a:ext uri="{FF2B5EF4-FFF2-40B4-BE49-F238E27FC236}">
                  <a16:creationId xmlns:a16="http://schemas.microsoft.com/office/drawing/2014/main" id="{F31BA2E3-9F3D-83E0-1D23-C520EFD75394}"/>
                </a:ext>
              </a:extLst>
            </p:cNvPr>
            <p:cNvSpPr/>
            <p:nvPr/>
          </p:nvSpPr>
          <p:spPr>
            <a:xfrm>
              <a:off x="402336" y="359228"/>
              <a:ext cx="1719072" cy="1023257"/>
            </a:xfrm>
            <a:prstGeom prst="rect">
              <a:avLst/>
            </a:prstGeom>
            <a:noFill/>
            <a:ln w="41275">
              <a:solidFill>
                <a:srgbClr val="F4D7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spTree>
    <p:extLst>
      <p:ext uri="{BB962C8B-B14F-4D97-AF65-F5344CB8AC3E}">
        <p14:creationId xmlns:p14="http://schemas.microsoft.com/office/powerpoint/2010/main" val="196994450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4D9DC"/>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D17A88A-02A7-D1C2-68CF-927637DE5257}"/>
              </a:ext>
            </a:extLst>
          </p:cNvPr>
          <p:cNvSpPr txBox="1"/>
          <p:nvPr/>
        </p:nvSpPr>
        <p:spPr>
          <a:xfrm>
            <a:off x="647148" y="707064"/>
            <a:ext cx="3834490" cy="461665"/>
          </a:xfrm>
          <a:prstGeom prst="rect">
            <a:avLst/>
          </a:prstGeom>
          <a:noFill/>
        </p:spPr>
        <p:txBody>
          <a:bodyPr wrap="square" lIns="91440" tIns="45720" rIns="91440" bIns="45720" rtlCol="0" anchor="t">
            <a:spAutoFit/>
          </a:bodyPr>
          <a:lstStyle/>
          <a:p>
            <a:r>
              <a:rPr lang="en-GB" sz="2400" b="1" dirty="0">
                <a:solidFill>
                  <a:srgbClr val="000000"/>
                </a:solidFill>
                <a:latin typeface="General Sans Semibold"/>
              </a:rPr>
              <a:t>Nu ben </a:t>
            </a:r>
            <a:r>
              <a:rPr lang="en-GB" sz="2400" b="1" dirty="0" err="1">
                <a:solidFill>
                  <a:srgbClr val="000000"/>
                </a:solidFill>
                <a:latin typeface="General Sans Semibold"/>
              </a:rPr>
              <a:t>jij</a:t>
            </a:r>
            <a:r>
              <a:rPr lang="en-GB" sz="2400" b="1" dirty="0">
                <a:solidFill>
                  <a:srgbClr val="000000"/>
                </a:solidFill>
                <a:latin typeface="General Sans Semibold"/>
              </a:rPr>
              <a:t> </a:t>
            </a:r>
            <a:r>
              <a:rPr lang="en-GB" sz="2400" b="1" dirty="0" err="1">
                <a:solidFill>
                  <a:srgbClr val="000000"/>
                </a:solidFill>
                <a:latin typeface="General Sans Semibold"/>
              </a:rPr>
              <a:t>aan</a:t>
            </a:r>
            <a:r>
              <a:rPr lang="en-GB" sz="2400" b="1" dirty="0">
                <a:solidFill>
                  <a:srgbClr val="000000"/>
                </a:solidFill>
                <a:latin typeface="General Sans Semibold"/>
              </a:rPr>
              <a:t> de </a:t>
            </a:r>
            <a:r>
              <a:rPr lang="en-GB" sz="2400" b="1" dirty="0" err="1">
                <a:solidFill>
                  <a:srgbClr val="000000"/>
                </a:solidFill>
                <a:latin typeface="General Sans Semibold"/>
              </a:rPr>
              <a:t>beurt</a:t>
            </a:r>
            <a:r>
              <a:rPr lang="en-GB" sz="2400" b="1" dirty="0">
                <a:solidFill>
                  <a:srgbClr val="000000"/>
                </a:solidFill>
                <a:latin typeface="General Sans Semibold"/>
              </a:rPr>
              <a:t>!</a:t>
            </a:r>
            <a:endParaRPr lang="en-GB" sz="2400" b="1" u="none" strike="noStrike" dirty="0">
              <a:solidFill>
                <a:srgbClr val="000000"/>
              </a:solidFill>
              <a:effectLst/>
              <a:latin typeface="General Sans Semibold" pitchFamily="2" charset="77"/>
            </a:endParaRPr>
          </a:p>
        </p:txBody>
      </p:sp>
      <p:sp>
        <p:nvSpPr>
          <p:cNvPr id="16" name="Rectangle 15">
            <a:extLst>
              <a:ext uri="{FF2B5EF4-FFF2-40B4-BE49-F238E27FC236}">
                <a16:creationId xmlns:a16="http://schemas.microsoft.com/office/drawing/2014/main" id="{E1F4A15C-B6E7-0786-94C8-3B0DBBD85E41}"/>
              </a:ext>
            </a:extLst>
          </p:cNvPr>
          <p:cNvSpPr/>
          <p:nvPr/>
        </p:nvSpPr>
        <p:spPr>
          <a:xfrm>
            <a:off x="2565400" y="1803400"/>
            <a:ext cx="7061200" cy="41783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38984795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4D9DC"/>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ACD6F3D-1467-1881-5F46-650EC94C5AA6}"/>
              </a:ext>
            </a:extLst>
          </p:cNvPr>
          <p:cNvGrpSpPr/>
          <p:nvPr/>
        </p:nvGrpSpPr>
        <p:grpSpPr>
          <a:xfrm>
            <a:off x="5955642" y="4756788"/>
            <a:ext cx="4481520" cy="1960076"/>
            <a:chOff x="7731752" y="5337945"/>
            <a:chExt cx="4481520" cy="1960076"/>
          </a:xfrm>
        </p:grpSpPr>
        <p:pic>
          <p:nvPicPr>
            <p:cNvPr id="6" name="Graphic 5">
              <a:extLst>
                <a:ext uri="{FF2B5EF4-FFF2-40B4-BE49-F238E27FC236}">
                  <a16:creationId xmlns:a16="http://schemas.microsoft.com/office/drawing/2014/main" id="{A2D91EBF-AA65-2E61-50B0-ABE46E46CC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60452" y="5337945"/>
              <a:ext cx="3952820" cy="1960076"/>
            </a:xfrm>
            <a:prstGeom prst="rect">
              <a:avLst/>
            </a:prstGeom>
          </p:spPr>
        </p:pic>
        <p:pic>
          <p:nvPicPr>
            <p:cNvPr id="35" name="Picture 34">
              <a:extLst>
                <a:ext uri="{FF2B5EF4-FFF2-40B4-BE49-F238E27FC236}">
                  <a16:creationId xmlns:a16="http://schemas.microsoft.com/office/drawing/2014/main" id="{187D813F-82B8-38CC-9412-DEE73C1FC7CE}"/>
                </a:ext>
              </a:extLst>
            </p:cNvPr>
            <p:cNvPicPr>
              <a:picLocks noChangeAspect="1"/>
            </p:cNvPicPr>
            <p:nvPr/>
          </p:nvPicPr>
          <p:blipFill>
            <a:blip r:embed="rId5"/>
            <a:stretch>
              <a:fillRect/>
            </a:stretch>
          </p:blipFill>
          <p:spPr>
            <a:xfrm>
              <a:off x="7731752" y="6035682"/>
              <a:ext cx="1445243" cy="493083"/>
            </a:xfrm>
            <a:prstGeom prst="rect">
              <a:avLst/>
            </a:prstGeom>
          </p:spPr>
        </p:pic>
      </p:grpSp>
      <p:sp>
        <p:nvSpPr>
          <p:cNvPr id="7" name="TextBox 6">
            <a:extLst>
              <a:ext uri="{FF2B5EF4-FFF2-40B4-BE49-F238E27FC236}">
                <a16:creationId xmlns:a16="http://schemas.microsoft.com/office/drawing/2014/main" id="{BD09D564-8464-BF28-206D-1E23AB12463F}"/>
              </a:ext>
            </a:extLst>
          </p:cNvPr>
          <p:cNvSpPr txBox="1"/>
          <p:nvPr/>
        </p:nvSpPr>
        <p:spPr>
          <a:xfrm>
            <a:off x="5868666" y="3883704"/>
            <a:ext cx="3508349" cy="338554"/>
          </a:xfrm>
          <a:prstGeom prst="rect">
            <a:avLst/>
          </a:prstGeom>
          <a:noFill/>
        </p:spPr>
        <p:txBody>
          <a:bodyPr wrap="square" lIns="91440" tIns="45720" rIns="91440" bIns="45720" rtlCol="0" anchor="t">
            <a:spAutoFit/>
          </a:bodyPr>
          <a:lstStyle/>
          <a:p>
            <a:r>
              <a:rPr lang="nl-NL" sz="1600" dirty="0">
                <a:latin typeface="General Sans Medium"/>
              </a:rPr>
              <a:t>Onze website: </a:t>
            </a:r>
            <a:r>
              <a:rPr lang="nl-NL" sz="1600" dirty="0">
                <a:latin typeface="General Sans Medium"/>
                <a:hlinkClick r:id="rId6"/>
              </a:rPr>
              <a:t>interopbeeld.nl</a:t>
            </a:r>
            <a:endParaRPr lang="nl-NL"/>
          </a:p>
        </p:txBody>
      </p:sp>
      <p:sp>
        <p:nvSpPr>
          <p:cNvPr id="8" name="TextBox 7">
            <a:extLst>
              <a:ext uri="{FF2B5EF4-FFF2-40B4-BE49-F238E27FC236}">
                <a16:creationId xmlns:a16="http://schemas.microsoft.com/office/drawing/2014/main" id="{DF70AAD7-5F68-6B95-3E2E-CC6AAECB6421}"/>
              </a:ext>
            </a:extLst>
          </p:cNvPr>
          <p:cNvSpPr txBox="1"/>
          <p:nvPr/>
        </p:nvSpPr>
        <p:spPr>
          <a:xfrm>
            <a:off x="5774196" y="1157641"/>
            <a:ext cx="2959602" cy="646331"/>
          </a:xfrm>
          <a:prstGeom prst="rect">
            <a:avLst/>
          </a:prstGeom>
          <a:noFill/>
        </p:spPr>
        <p:txBody>
          <a:bodyPr wrap="square" lIns="91440" tIns="45720" rIns="91440" bIns="45720" rtlCol="0" anchor="t">
            <a:spAutoFit/>
          </a:bodyPr>
          <a:lstStyle/>
          <a:p>
            <a:r>
              <a:rPr lang="en-GB" sz="3600" b="1">
                <a:solidFill>
                  <a:srgbClr val="000000"/>
                </a:solidFill>
                <a:latin typeface="General Sans Semibold"/>
              </a:rPr>
              <a:t>Dank</a:t>
            </a:r>
            <a:r>
              <a:rPr lang="en-GB" sz="3600" b="1" u="none" strike="noStrike">
                <a:solidFill>
                  <a:srgbClr val="000000"/>
                </a:solidFill>
                <a:effectLst/>
                <a:latin typeface="General Sans Semibold"/>
              </a:rPr>
              <a:t>!</a:t>
            </a:r>
          </a:p>
        </p:txBody>
      </p:sp>
      <p:sp>
        <p:nvSpPr>
          <p:cNvPr id="10" name="TextBox 9">
            <a:extLst>
              <a:ext uri="{FF2B5EF4-FFF2-40B4-BE49-F238E27FC236}">
                <a16:creationId xmlns:a16="http://schemas.microsoft.com/office/drawing/2014/main" id="{47226AF6-55D3-8C5E-F5B0-281E49798C97}"/>
              </a:ext>
            </a:extLst>
          </p:cNvPr>
          <p:cNvSpPr txBox="1"/>
          <p:nvPr/>
        </p:nvSpPr>
        <p:spPr>
          <a:xfrm>
            <a:off x="5868666" y="4534658"/>
            <a:ext cx="3508349" cy="1077218"/>
          </a:xfrm>
          <a:prstGeom prst="rect">
            <a:avLst/>
          </a:prstGeom>
          <a:noFill/>
        </p:spPr>
        <p:txBody>
          <a:bodyPr wrap="square" lIns="91440" tIns="45720" rIns="91440" bIns="45720" rtlCol="0" anchor="t">
            <a:spAutoFit/>
          </a:bodyPr>
          <a:lstStyle/>
          <a:p>
            <a:r>
              <a:rPr lang="nl-NL" sz="1600">
                <a:latin typeface="General Sans"/>
              </a:rPr>
              <a:t>Voor vragen of informatie stuur een mail naar: </a:t>
            </a:r>
            <a:endParaRPr lang="nl-NL" sz="1600">
              <a:latin typeface="General Sans" pitchFamily="2" charset="77"/>
            </a:endParaRPr>
          </a:p>
          <a:p>
            <a:r>
              <a:rPr lang="nl-NL" sz="1600">
                <a:latin typeface="General Sans Medium"/>
              </a:rPr>
              <a:t>interoperability@surf.nl</a:t>
            </a:r>
          </a:p>
          <a:p>
            <a:endParaRPr lang="nl-NL" sz="1600" err="1">
              <a:latin typeface="General Sans Medium" pitchFamily="2" charset="77"/>
            </a:endParaRPr>
          </a:p>
        </p:txBody>
      </p:sp>
      <p:pic>
        <p:nvPicPr>
          <p:cNvPr id="3" name="Picture 2" descr="A computer generated image of a tower&#10;&#10;Description automatically generated with medium confidence">
            <a:extLst>
              <a:ext uri="{FF2B5EF4-FFF2-40B4-BE49-F238E27FC236}">
                <a16:creationId xmlns:a16="http://schemas.microsoft.com/office/drawing/2014/main" id="{ACCA9031-531A-541B-EC92-F3EF0D3047A3}"/>
              </a:ext>
            </a:extLst>
          </p:cNvPr>
          <p:cNvPicPr>
            <a:picLocks noChangeAspect="1"/>
          </p:cNvPicPr>
          <p:nvPr/>
        </p:nvPicPr>
        <p:blipFill>
          <a:blip r:embed="rId7"/>
          <a:stretch>
            <a:fillRect/>
          </a:stretch>
        </p:blipFill>
        <p:spPr>
          <a:xfrm>
            <a:off x="397627" y="124691"/>
            <a:ext cx="5043476" cy="6858000"/>
          </a:xfrm>
          <a:prstGeom prst="rect">
            <a:avLst/>
          </a:prstGeom>
        </p:spPr>
      </p:pic>
      <p:pic>
        <p:nvPicPr>
          <p:cNvPr id="2" name="Afbeelding 1" descr="Afbeelding met patroon, Graphics, plein, pixel&#10;&#10;Automatisch gegenereerde beschrijving">
            <a:extLst>
              <a:ext uri="{FF2B5EF4-FFF2-40B4-BE49-F238E27FC236}">
                <a16:creationId xmlns:a16="http://schemas.microsoft.com/office/drawing/2014/main" id="{A1D680B9-08FE-9CF1-6FB5-E019B74B1D12}"/>
              </a:ext>
            </a:extLst>
          </p:cNvPr>
          <p:cNvPicPr>
            <a:picLocks noChangeAspect="1"/>
          </p:cNvPicPr>
          <p:nvPr/>
        </p:nvPicPr>
        <p:blipFill>
          <a:blip r:embed="rId8"/>
          <a:stretch>
            <a:fillRect/>
          </a:stretch>
        </p:blipFill>
        <p:spPr>
          <a:xfrm>
            <a:off x="5872803" y="1909264"/>
            <a:ext cx="1788426" cy="1856665"/>
          </a:xfrm>
          <a:prstGeom prst="rect">
            <a:avLst/>
          </a:prstGeom>
        </p:spPr>
      </p:pic>
    </p:spTree>
    <p:extLst>
      <p:ext uri="{BB962C8B-B14F-4D97-AF65-F5344CB8AC3E}">
        <p14:creationId xmlns:p14="http://schemas.microsoft.com/office/powerpoint/2010/main" val="28136071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D9DC"/>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6260C20-48B0-ECE6-2BC9-3B6FB1C988B4}"/>
              </a:ext>
            </a:extLst>
          </p:cNvPr>
          <p:cNvSpPr txBox="1"/>
          <p:nvPr/>
        </p:nvSpPr>
        <p:spPr>
          <a:xfrm>
            <a:off x="570620" y="494273"/>
            <a:ext cx="4166784" cy="461665"/>
          </a:xfrm>
          <a:prstGeom prst="rect">
            <a:avLst/>
          </a:prstGeom>
          <a:noFill/>
        </p:spPr>
        <p:txBody>
          <a:bodyPr wrap="square" lIns="91440" tIns="45720" rIns="91440" bIns="45720" rtlCol="0" anchor="t">
            <a:spAutoFit/>
          </a:bodyPr>
          <a:lstStyle/>
          <a:p>
            <a:r>
              <a:rPr lang="en-GB" sz="2400" b="1" dirty="0">
                <a:solidFill>
                  <a:srgbClr val="000000"/>
                </a:solidFill>
                <a:latin typeface="General Sans Semibold"/>
              </a:rPr>
              <a:t>Het </a:t>
            </a:r>
            <a:r>
              <a:rPr lang="en-GB" sz="2400" b="1" dirty="0" err="1">
                <a:solidFill>
                  <a:srgbClr val="000000"/>
                </a:solidFill>
                <a:latin typeface="General Sans Semibold"/>
              </a:rPr>
              <a:t>onderwijsecosysteem</a:t>
            </a:r>
            <a:endParaRPr lang="nl-NL" dirty="0" err="1"/>
          </a:p>
        </p:txBody>
      </p:sp>
      <p:sp>
        <p:nvSpPr>
          <p:cNvPr id="2" name="Content Placeholder 2">
            <a:extLst>
              <a:ext uri="{FF2B5EF4-FFF2-40B4-BE49-F238E27FC236}">
                <a16:creationId xmlns:a16="http://schemas.microsoft.com/office/drawing/2014/main" id="{115464C0-7231-12A0-0635-220D229DC4CD}"/>
              </a:ext>
            </a:extLst>
          </p:cNvPr>
          <p:cNvSpPr>
            <a:spLocks noGrp="1"/>
          </p:cNvSpPr>
          <p:nvPr>
            <p:ph idx="1"/>
          </p:nvPr>
        </p:nvSpPr>
        <p:spPr>
          <a:xfrm>
            <a:off x="570620" y="1503073"/>
            <a:ext cx="2809394" cy="4351338"/>
          </a:xfrm>
        </p:spPr>
        <p:txBody>
          <a:bodyPr vert="horz" lIns="91440" tIns="45720" rIns="91440" bIns="45720" rtlCol="0" anchor="t">
            <a:normAutofit/>
          </a:bodyPr>
          <a:lstStyle/>
          <a:p>
            <a:r>
              <a:rPr lang="nl-NL" sz="1400" dirty="0">
                <a:latin typeface="General Sans"/>
                <a:ea typeface="+mn-lt"/>
                <a:cs typeface="+mn-lt"/>
              </a:rPr>
              <a:t>Een planetair ecosysteem is een biologische gemeenschap van onderling samenwerkende organismen en hun fysieke omgeving.</a:t>
            </a:r>
            <a:endParaRPr lang="nl-NL" sz="1400">
              <a:latin typeface="General Sans"/>
            </a:endParaRPr>
          </a:p>
          <a:p>
            <a:r>
              <a:rPr lang="nl-NL" sz="1400" dirty="0">
                <a:latin typeface="General Sans"/>
              </a:rPr>
              <a:t>De onderwijssector functioneert binnen een dynamisch ecosysteem. </a:t>
            </a:r>
            <a:endParaRPr lang="en-US" sz="1400">
              <a:latin typeface="General Sans"/>
            </a:endParaRPr>
          </a:p>
          <a:p>
            <a:r>
              <a:rPr lang="nl-NL" sz="1400" dirty="0">
                <a:latin typeface="General Sans"/>
              </a:rPr>
              <a:t>Organismes zoals onderwijsinstellingen, standaardisatie-instituten, overheidsorganisaties, en dienstverleners (bijv. </a:t>
            </a:r>
            <a:r>
              <a:rPr lang="nl-NL" sz="1400" dirty="0" err="1">
                <a:latin typeface="General Sans"/>
              </a:rPr>
              <a:t>EdTech</a:t>
            </a:r>
            <a:r>
              <a:rPr lang="nl-NL" sz="1400" dirty="0">
                <a:latin typeface="General Sans"/>
              </a:rPr>
              <a:t> bedrijven).</a:t>
            </a:r>
            <a:endParaRPr lang="en-US" sz="1400">
              <a:latin typeface="General Sans"/>
            </a:endParaRPr>
          </a:p>
          <a:p>
            <a:r>
              <a:rPr lang="nl-NL" sz="1400" dirty="0">
                <a:latin typeface="General Sans"/>
              </a:rPr>
              <a:t>Omgeving: allemaal in wisselwerking met een omgeving die wordt vormgegeven door economische, sociale en maatschappelijke factoren.</a:t>
            </a:r>
            <a:endParaRPr lang="en-US" dirty="0"/>
          </a:p>
        </p:txBody>
      </p:sp>
      <p:pic>
        <p:nvPicPr>
          <p:cNvPr id="4" name="Picture 3" descr="A diagram of a structure&#10;&#10;Description automatically generated">
            <a:extLst>
              <a:ext uri="{FF2B5EF4-FFF2-40B4-BE49-F238E27FC236}">
                <a16:creationId xmlns:a16="http://schemas.microsoft.com/office/drawing/2014/main" id="{BF3CD980-35F1-D02A-9453-B5B73A66E4E5}"/>
              </a:ext>
            </a:extLst>
          </p:cNvPr>
          <p:cNvPicPr>
            <a:picLocks noChangeAspect="1"/>
          </p:cNvPicPr>
          <p:nvPr/>
        </p:nvPicPr>
        <p:blipFill>
          <a:blip r:embed="rId3"/>
          <a:stretch>
            <a:fillRect/>
          </a:stretch>
        </p:blipFill>
        <p:spPr>
          <a:xfrm>
            <a:off x="4257780" y="231569"/>
            <a:ext cx="7213600" cy="6858000"/>
          </a:xfrm>
          <a:prstGeom prst="rect">
            <a:avLst/>
          </a:prstGeom>
        </p:spPr>
      </p:pic>
    </p:spTree>
    <p:extLst>
      <p:ext uri="{BB962C8B-B14F-4D97-AF65-F5344CB8AC3E}">
        <p14:creationId xmlns:p14="http://schemas.microsoft.com/office/powerpoint/2010/main" val="4167198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D9DC"/>
        </a:solidFill>
        <a:effectLst/>
      </p:bgPr>
    </p:bg>
    <p:spTree>
      <p:nvGrpSpPr>
        <p:cNvPr id="1" name="">
          <a:extLst>
            <a:ext uri="{FF2B5EF4-FFF2-40B4-BE49-F238E27FC236}">
              <a16:creationId xmlns:a16="http://schemas.microsoft.com/office/drawing/2014/main" id="{5AB4EB2F-15A5-45F0-59AF-2C12D7E7CD96}"/>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7650B7E2-71AD-038C-7712-2715659E2494}"/>
              </a:ext>
            </a:extLst>
          </p:cNvPr>
          <p:cNvSpPr txBox="1"/>
          <p:nvPr/>
        </p:nvSpPr>
        <p:spPr>
          <a:xfrm>
            <a:off x="570620" y="494273"/>
            <a:ext cx="2812118" cy="461665"/>
          </a:xfrm>
          <a:prstGeom prst="rect">
            <a:avLst/>
          </a:prstGeom>
          <a:noFill/>
        </p:spPr>
        <p:txBody>
          <a:bodyPr wrap="square" lIns="91440" tIns="45720" rIns="91440" bIns="45720" rtlCol="0" anchor="t">
            <a:spAutoFit/>
          </a:bodyPr>
          <a:lstStyle/>
          <a:p>
            <a:r>
              <a:rPr lang="en-GB" sz="2400" b="1" dirty="0">
                <a:solidFill>
                  <a:srgbClr val="000000"/>
                </a:solidFill>
                <a:latin typeface="General Sans Semibold"/>
              </a:rPr>
              <a:t>De </a:t>
            </a:r>
            <a:r>
              <a:rPr lang="en-GB" sz="2400" b="1" dirty="0" err="1">
                <a:solidFill>
                  <a:srgbClr val="000000"/>
                </a:solidFill>
                <a:latin typeface="General Sans Semibold"/>
              </a:rPr>
              <a:t>instelling</a:t>
            </a:r>
            <a:endParaRPr lang="en-GB" sz="2400" b="1" u="none" strike="noStrike" dirty="0" err="1">
              <a:solidFill>
                <a:srgbClr val="000000"/>
              </a:solidFill>
              <a:effectLst/>
              <a:latin typeface="General Sans Semibold" pitchFamily="2" charset="77"/>
            </a:endParaRPr>
          </a:p>
        </p:txBody>
      </p:sp>
      <p:pic>
        <p:nvPicPr>
          <p:cNvPr id="4" name="Picture 3" descr="A diagram of a structure&#10;&#10;Description automatically generated">
            <a:extLst>
              <a:ext uri="{FF2B5EF4-FFF2-40B4-BE49-F238E27FC236}">
                <a16:creationId xmlns:a16="http://schemas.microsoft.com/office/drawing/2014/main" id="{15513FAE-5D93-0F1F-C6A4-340FA551F7CB}"/>
              </a:ext>
            </a:extLst>
          </p:cNvPr>
          <p:cNvPicPr>
            <a:picLocks noChangeAspect="1"/>
          </p:cNvPicPr>
          <p:nvPr/>
        </p:nvPicPr>
        <p:blipFill>
          <a:blip r:embed="rId3"/>
          <a:stretch>
            <a:fillRect/>
          </a:stretch>
        </p:blipFill>
        <p:spPr>
          <a:xfrm>
            <a:off x="654641" y="1842579"/>
            <a:ext cx="4090830" cy="3889169"/>
          </a:xfrm>
          <a:prstGeom prst="rect">
            <a:avLst/>
          </a:prstGeom>
        </p:spPr>
      </p:pic>
      <p:sp>
        <p:nvSpPr>
          <p:cNvPr id="6" name="Rectangle 5">
            <a:extLst>
              <a:ext uri="{FF2B5EF4-FFF2-40B4-BE49-F238E27FC236}">
                <a16:creationId xmlns:a16="http://schemas.microsoft.com/office/drawing/2014/main" id="{ACEDFFE8-E049-1EB1-47DE-5EC89EF7F5D4}"/>
              </a:ext>
            </a:extLst>
          </p:cNvPr>
          <p:cNvSpPr/>
          <p:nvPr/>
        </p:nvSpPr>
        <p:spPr>
          <a:xfrm>
            <a:off x="5068862" y="401231"/>
            <a:ext cx="5890057" cy="6320201"/>
          </a:xfrm>
          <a:prstGeom prst="rect">
            <a:avLst/>
          </a:prstGeom>
          <a:solidFill>
            <a:schemeClr val="bg1"/>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Rectangle 6">
            <a:extLst>
              <a:ext uri="{FF2B5EF4-FFF2-40B4-BE49-F238E27FC236}">
                <a16:creationId xmlns:a16="http://schemas.microsoft.com/office/drawing/2014/main" id="{4A42E295-A201-7339-719A-EE003FE64D54}"/>
              </a:ext>
            </a:extLst>
          </p:cNvPr>
          <p:cNvSpPr/>
          <p:nvPr/>
        </p:nvSpPr>
        <p:spPr>
          <a:xfrm>
            <a:off x="2569583" y="2915392"/>
            <a:ext cx="417061" cy="225632"/>
          </a:xfrm>
          <a:prstGeom prst="rect">
            <a:avLst/>
          </a:prstGeom>
          <a:noFill/>
          <a:ln w="41275">
            <a:solidFill>
              <a:srgbClr val="DD78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0" name="Straight Connector 9">
            <a:extLst>
              <a:ext uri="{FF2B5EF4-FFF2-40B4-BE49-F238E27FC236}">
                <a16:creationId xmlns:a16="http://schemas.microsoft.com/office/drawing/2014/main" id="{91497385-09F9-CD4D-F3E6-E45AC1BEA6EC}"/>
              </a:ext>
            </a:extLst>
          </p:cNvPr>
          <p:cNvCxnSpPr>
            <a:cxnSpLocks/>
            <a:stCxn id="7" idx="3"/>
          </p:cNvCxnSpPr>
          <p:nvPr/>
        </p:nvCxnSpPr>
        <p:spPr>
          <a:xfrm>
            <a:off x="2986644" y="3028208"/>
            <a:ext cx="2082218" cy="0"/>
          </a:xfrm>
          <a:prstGeom prst="line">
            <a:avLst/>
          </a:prstGeom>
          <a:ln w="19050">
            <a:solidFill>
              <a:srgbClr val="DD784B"/>
            </a:solidFill>
          </a:ln>
        </p:spPr>
        <p:style>
          <a:lnRef idx="1">
            <a:schemeClr val="accent1"/>
          </a:lnRef>
          <a:fillRef idx="0">
            <a:schemeClr val="accent1"/>
          </a:fillRef>
          <a:effectRef idx="0">
            <a:schemeClr val="accent1"/>
          </a:effectRef>
          <a:fontRef idx="minor">
            <a:schemeClr val="tx1"/>
          </a:fontRef>
        </p:style>
      </p:cxnSp>
      <p:pic>
        <p:nvPicPr>
          <p:cNvPr id="11" name="Picture 10" descr="A computer generated image of a tower&#10;&#10;Description automatically generated with medium confidence">
            <a:extLst>
              <a:ext uri="{FF2B5EF4-FFF2-40B4-BE49-F238E27FC236}">
                <a16:creationId xmlns:a16="http://schemas.microsoft.com/office/drawing/2014/main" id="{5C49866F-EA11-03F1-E42D-2C653412F17B}"/>
              </a:ext>
            </a:extLst>
          </p:cNvPr>
          <p:cNvPicPr>
            <a:picLocks noChangeAspect="1"/>
          </p:cNvPicPr>
          <p:nvPr/>
        </p:nvPicPr>
        <p:blipFill>
          <a:blip r:embed="rId4"/>
          <a:stretch>
            <a:fillRect/>
          </a:stretch>
        </p:blipFill>
        <p:spPr>
          <a:xfrm>
            <a:off x="5890321" y="669063"/>
            <a:ext cx="4271675" cy="5624974"/>
          </a:xfrm>
          <a:prstGeom prst="rect">
            <a:avLst/>
          </a:prstGeom>
        </p:spPr>
      </p:pic>
    </p:spTree>
    <p:extLst>
      <p:ext uri="{BB962C8B-B14F-4D97-AF65-F5344CB8AC3E}">
        <p14:creationId xmlns:p14="http://schemas.microsoft.com/office/powerpoint/2010/main" val="23894919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D9DC"/>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7A066AB-CEDB-3DFC-24EA-14019EC1B9D0}"/>
              </a:ext>
            </a:extLst>
          </p:cNvPr>
          <p:cNvSpPr txBox="1"/>
          <p:nvPr/>
        </p:nvSpPr>
        <p:spPr>
          <a:xfrm>
            <a:off x="7330201" y="1575924"/>
            <a:ext cx="3606616" cy="646331"/>
          </a:xfrm>
          <a:prstGeom prst="rect">
            <a:avLst/>
          </a:prstGeom>
          <a:noFill/>
        </p:spPr>
        <p:txBody>
          <a:bodyPr wrap="square" lIns="91440" tIns="45720" rIns="91440" bIns="45720" rtlCol="0" anchor="t">
            <a:spAutoFit/>
          </a:bodyPr>
          <a:lstStyle/>
          <a:p>
            <a:r>
              <a:rPr lang="nl-NL" dirty="0">
                <a:latin typeface="General Sans Light"/>
              </a:rPr>
              <a:t>Om de leerroute binnen een instelling te faciliteren...</a:t>
            </a:r>
          </a:p>
        </p:txBody>
      </p:sp>
      <p:cxnSp>
        <p:nvCxnSpPr>
          <p:cNvPr id="14" name="Elbow Connector 13">
            <a:extLst>
              <a:ext uri="{FF2B5EF4-FFF2-40B4-BE49-F238E27FC236}">
                <a16:creationId xmlns:a16="http://schemas.microsoft.com/office/drawing/2014/main" id="{DB46524B-D18D-4242-F4B4-AB7A1E64EE88}"/>
              </a:ext>
            </a:extLst>
          </p:cNvPr>
          <p:cNvCxnSpPr>
            <a:cxnSpLocks/>
          </p:cNvCxnSpPr>
          <p:nvPr/>
        </p:nvCxnSpPr>
        <p:spPr>
          <a:xfrm flipV="1">
            <a:off x="5870171" y="1899090"/>
            <a:ext cx="1460030" cy="1195604"/>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F64F857-1EF1-69FE-BBCC-02A37B4A9D32}"/>
              </a:ext>
            </a:extLst>
          </p:cNvPr>
          <p:cNvPicPr>
            <a:picLocks noChangeAspect="1"/>
          </p:cNvPicPr>
          <p:nvPr/>
        </p:nvPicPr>
        <p:blipFill>
          <a:blip r:embed="rId2"/>
          <a:stretch>
            <a:fillRect/>
          </a:stretch>
        </p:blipFill>
        <p:spPr>
          <a:xfrm>
            <a:off x="743769" y="98856"/>
            <a:ext cx="6660573" cy="6858000"/>
          </a:xfrm>
          <a:prstGeom prst="rect">
            <a:avLst/>
          </a:prstGeom>
        </p:spPr>
      </p:pic>
      <p:sp>
        <p:nvSpPr>
          <p:cNvPr id="2" name="TextBox 1">
            <a:extLst>
              <a:ext uri="{FF2B5EF4-FFF2-40B4-BE49-F238E27FC236}">
                <a16:creationId xmlns:a16="http://schemas.microsoft.com/office/drawing/2014/main" id="{984B6C73-1A73-E7D9-F23B-224BBA7D22C8}"/>
              </a:ext>
            </a:extLst>
          </p:cNvPr>
          <p:cNvSpPr txBox="1"/>
          <p:nvPr/>
        </p:nvSpPr>
        <p:spPr>
          <a:xfrm>
            <a:off x="3099980" y="1922422"/>
            <a:ext cx="1564417" cy="307777"/>
          </a:xfrm>
          <a:prstGeom prst="rect">
            <a:avLst/>
          </a:prstGeom>
          <a:noFill/>
        </p:spPr>
        <p:txBody>
          <a:bodyPr wrap="square" lIns="91440" tIns="45720" rIns="91440" bIns="45720" rtlCol="0" anchor="t">
            <a:spAutoFit/>
          </a:bodyPr>
          <a:lstStyle/>
          <a:p>
            <a:r>
              <a:rPr lang="nl-NL" sz="1400" dirty="0">
                <a:latin typeface="General Sans Medium"/>
              </a:rPr>
              <a:t>Oriëntatie</a:t>
            </a:r>
            <a:endParaRPr lang="en-NL" sz="1400" dirty="0" err="1">
              <a:latin typeface="General Sans Medium" pitchFamily="2" charset="77"/>
            </a:endParaRPr>
          </a:p>
        </p:txBody>
      </p:sp>
      <p:sp>
        <p:nvSpPr>
          <p:cNvPr id="7" name="TextBox 6">
            <a:extLst>
              <a:ext uri="{FF2B5EF4-FFF2-40B4-BE49-F238E27FC236}">
                <a16:creationId xmlns:a16="http://schemas.microsoft.com/office/drawing/2014/main" id="{4C23F358-CD52-124A-804F-4F64A9266BEF}"/>
              </a:ext>
            </a:extLst>
          </p:cNvPr>
          <p:cNvSpPr txBox="1"/>
          <p:nvPr/>
        </p:nvSpPr>
        <p:spPr>
          <a:xfrm>
            <a:off x="3506346" y="5381766"/>
            <a:ext cx="1564417" cy="307777"/>
          </a:xfrm>
          <a:prstGeom prst="rect">
            <a:avLst/>
          </a:prstGeom>
          <a:noFill/>
        </p:spPr>
        <p:txBody>
          <a:bodyPr wrap="square" lIns="91440" tIns="45720" rIns="91440" bIns="45720" rtlCol="0" anchor="t">
            <a:spAutoFit/>
          </a:bodyPr>
          <a:lstStyle/>
          <a:p>
            <a:r>
              <a:rPr lang="nl-NL" sz="1400" dirty="0">
                <a:latin typeface="General Sans Medium"/>
              </a:rPr>
              <a:t>Onderwijs</a:t>
            </a:r>
            <a:endParaRPr lang="nl-NL" sz="1400" dirty="0" err="1">
              <a:latin typeface="General Sans Medium" pitchFamily="2" charset="77"/>
            </a:endParaRPr>
          </a:p>
        </p:txBody>
      </p:sp>
      <p:sp>
        <p:nvSpPr>
          <p:cNvPr id="8" name="TextBox 7">
            <a:extLst>
              <a:ext uri="{FF2B5EF4-FFF2-40B4-BE49-F238E27FC236}">
                <a16:creationId xmlns:a16="http://schemas.microsoft.com/office/drawing/2014/main" id="{ED0FE031-C7B2-08E7-4E78-F0975D4BDFA9}"/>
              </a:ext>
            </a:extLst>
          </p:cNvPr>
          <p:cNvSpPr txBox="1"/>
          <p:nvPr/>
        </p:nvSpPr>
        <p:spPr>
          <a:xfrm>
            <a:off x="6547992" y="3491185"/>
            <a:ext cx="1564417" cy="307777"/>
          </a:xfrm>
          <a:prstGeom prst="rect">
            <a:avLst/>
          </a:prstGeom>
          <a:noFill/>
        </p:spPr>
        <p:txBody>
          <a:bodyPr wrap="square" lIns="91440" tIns="45720" rIns="91440" bIns="45720" rtlCol="0" anchor="t">
            <a:spAutoFit/>
          </a:bodyPr>
          <a:lstStyle/>
          <a:p>
            <a:r>
              <a:rPr lang="nl-NL" sz="1400" dirty="0">
                <a:latin typeface="General Sans Medium"/>
              </a:rPr>
              <a:t>Aanmelding</a:t>
            </a:r>
            <a:endParaRPr lang="en-NL" sz="1400" dirty="0">
              <a:latin typeface="General Sans Medium" pitchFamily="2" charset="77"/>
            </a:endParaRPr>
          </a:p>
        </p:txBody>
      </p:sp>
      <p:sp>
        <p:nvSpPr>
          <p:cNvPr id="10" name="TextBox 9">
            <a:extLst>
              <a:ext uri="{FF2B5EF4-FFF2-40B4-BE49-F238E27FC236}">
                <a16:creationId xmlns:a16="http://schemas.microsoft.com/office/drawing/2014/main" id="{DB550A0A-EFFD-B02A-611B-834A91A0EF67}"/>
              </a:ext>
            </a:extLst>
          </p:cNvPr>
          <p:cNvSpPr txBox="1"/>
          <p:nvPr/>
        </p:nvSpPr>
        <p:spPr>
          <a:xfrm>
            <a:off x="674040" y="3226088"/>
            <a:ext cx="1564417" cy="307777"/>
          </a:xfrm>
          <a:prstGeom prst="rect">
            <a:avLst/>
          </a:prstGeom>
          <a:noFill/>
        </p:spPr>
        <p:txBody>
          <a:bodyPr wrap="square" lIns="91440" tIns="45720" rIns="91440" bIns="45720" rtlCol="0" anchor="t">
            <a:spAutoFit/>
          </a:bodyPr>
          <a:lstStyle/>
          <a:p>
            <a:r>
              <a:rPr lang="nl-NL" sz="1400" dirty="0">
                <a:latin typeface="General Sans Medium"/>
              </a:rPr>
              <a:t>Certificering</a:t>
            </a:r>
            <a:endParaRPr lang="en-NL" sz="1400" dirty="0" err="1">
              <a:latin typeface="General Sans Medium" pitchFamily="2" charset="77"/>
            </a:endParaRPr>
          </a:p>
        </p:txBody>
      </p:sp>
      <p:cxnSp>
        <p:nvCxnSpPr>
          <p:cNvPr id="13" name="Straight Connector 12">
            <a:extLst>
              <a:ext uri="{FF2B5EF4-FFF2-40B4-BE49-F238E27FC236}">
                <a16:creationId xmlns:a16="http://schemas.microsoft.com/office/drawing/2014/main" id="{480B5120-D8D0-46A4-8318-8AB02005E530}"/>
              </a:ext>
            </a:extLst>
          </p:cNvPr>
          <p:cNvCxnSpPr>
            <a:cxnSpLocks/>
          </p:cNvCxnSpPr>
          <p:nvPr/>
        </p:nvCxnSpPr>
        <p:spPr>
          <a:xfrm>
            <a:off x="3882189" y="2190940"/>
            <a:ext cx="0" cy="946830"/>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103C781-B2A2-E7E5-A9BA-03765B2AC2CE}"/>
              </a:ext>
            </a:extLst>
          </p:cNvPr>
          <p:cNvCxnSpPr>
            <a:cxnSpLocks/>
          </p:cNvCxnSpPr>
          <p:nvPr/>
        </p:nvCxnSpPr>
        <p:spPr>
          <a:xfrm flipV="1">
            <a:off x="4074055" y="4003589"/>
            <a:ext cx="2287" cy="1378177"/>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A0E867E-7C2D-6135-DF18-5F3200D0899A}"/>
              </a:ext>
            </a:extLst>
          </p:cNvPr>
          <p:cNvCxnSpPr>
            <a:cxnSpLocks/>
          </p:cNvCxnSpPr>
          <p:nvPr/>
        </p:nvCxnSpPr>
        <p:spPr>
          <a:xfrm flipH="1">
            <a:off x="4843849" y="3645074"/>
            <a:ext cx="1756337" cy="0"/>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26676B8-D833-FE3D-4903-55D45E658FB8}"/>
              </a:ext>
            </a:extLst>
          </p:cNvPr>
          <p:cNvCxnSpPr>
            <a:cxnSpLocks/>
          </p:cNvCxnSpPr>
          <p:nvPr/>
        </p:nvCxnSpPr>
        <p:spPr>
          <a:xfrm>
            <a:off x="1866378" y="3429000"/>
            <a:ext cx="1639968" cy="0"/>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192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D9DC"/>
        </a:solidFill>
        <a:effectLst/>
      </p:bgPr>
    </p:bg>
    <p:spTree>
      <p:nvGrpSpPr>
        <p:cNvPr id="1" name="">
          <a:extLst>
            <a:ext uri="{FF2B5EF4-FFF2-40B4-BE49-F238E27FC236}">
              <a16:creationId xmlns:a16="http://schemas.microsoft.com/office/drawing/2014/main" id="{EE9EA5A9-3AB6-C7C5-0DFC-D59AD6F0F1F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479C8D7-E527-C10E-1E93-8F172120B444}"/>
              </a:ext>
            </a:extLst>
          </p:cNvPr>
          <p:cNvSpPr txBox="1"/>
          <p:nvPr/>
        </p:nvSpPr>
        <p:spPr>
          <a:xfrm>
            <a:off x="7330201" y="1873381"/>
            <a:ext cx="3422262" cy="1477328"/>
          </a:xfrm>
          <a:prstGeom prst="rect">
            <a:avLst/>
          </a:prstGeom>
          <a:noFill/>
        </p:spPr>
        <p:txBody>
          <a:bodyPr wrap="square" lIns="91440" tIns="45720" rIns="91440" bIns="45720" rtlCol="0" anchor="t">
            <a:spAutoFit/>
          </a:bodyPr>
          <a:lstStyle/>
          <a:p>
            <a:r>
              <a:rPr lang="nl-NL">
                <a:latin typeface="General Sans Light"/>
              </a:rPr>
              <a:t>… is een </a:t>
            </a:r>
            <a:r>
              <a:rPr lang="nl-NL">
                <a:latin typeface="General Sans Medium"/>
              </a:rPr>
              <a:t>onzichtbaar </a:t>
            </a:r>
            <a:endParaRPr lang="en-US">
              <a:latin typeface="General Sans Medium"/>
            </a:endParaRPr>
          </a:p>
          <a:p>
            <a:r>
              <a:rPr lang="nl-NL" dirty="0">
                <a:latin typeface="General Sans Medium"/>
              </a:rPr>
              <a:t>ecosysteem </a:t>
            </a:r>
            <a:r>
              <a:rPr lang="nl-NL" dirty="0">
                <a:latin typeface="General Sans Light"/>
              </a:rPr>
              <a:t>nodig.</a:t>
            </a:r>
            <a:endParaRPr lang="en-US">
              <a:latin typeface="General Sans Light"/>
            </a:endParaRPr>
          </a:p>
          <a:p>
            <a:r>
              <a:rPr lang="nl-NL" dirty="0">
                <a:latin typeface="General Sans Light"/>
              </a:rPr>
              <a:t>Dit ecosysteem bestaat</a:t>
            </a:r>
            <a:endParaRPr lang="en-US">
              <a:latin typeface="General Sans Light"/>
            </a:endParaRPr>
          </a:p>
          <a:p>
            <a:r>
              <a:rPr lang="nl-NL" dirty="0">
                <a:latin typeface="General Sans Light"/>
              </a:rPr>
              <a:t>uit </a:t>
            </a:r>
            <a:r>
              <a:rPr lang="nl-NL" dirty="0">
                <a:latin typeface="General Sans Medium"/>
              </a:rPr>
              <a:t>vier lagen.</a:t>
            </a:r>
            <a:endParaRPr lang="nl-NL" dirty="0"/>
          </a:p>
          <a:p>
            <a:endParaRPr lang="nl-NL" dirty="0">
              <a:latin typeface="General Sans Light" pitchFamily="2" charset="77"/>
            </a:endParaRPr>
          </a:p>
        </p:txBody>
      </p:sp>
      <p:cxnSp>
        <p:nvCxnSpPr>
          <p:cNvPr id="3" name="Elbow Connector 2">
            <a:extLst>
              <a:ext uri="{FF2B5EF4-FFF2-40B4-BE49-F238E27FC236}">
                <a16:creationId xmlns:a16="http://schemas.microsoft.com/office/drawing/2014/main" id="{FF45B9A2-1CDD-ACCA-F42B-555C661B97E7}"/>
              </a:ext>
            </a:extLst>
          </p:cNvPr>
          <p:cNvCxnSpPr>
            <a:cxnSpLocks/>
          </p:cNvCxnSpPr>
          <p:nvPr/>
        </p:nvCxnSpPr>
        <p:spPr>
          <a:xfrm flipV="1">
            <a:off x="5067759" y="2196547"/>
            <a:ext cx="2262442" cy="1090609"/>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descr="A diagram of a tower&#10;&#10;Description automatically generated">
            <a:extLst>
              <a:ext uri="{FF2B5EF4-FFF2-40B4-BE49-F238E27FC236}">
                <a16:creationId xmlns:a16="http://schemas.microsoft.com/office/drawing/2014/main" id="{A6BA3964-F9E1-8041-BB1D-764A2D558071}"/>
              </a:ext>
            </a:extLst>
          </p:cNvPr>
          <p:cNvPicPr>
            <a:picLocks noChangeAspect="1"/>
          </p:cNvPicPr>
          <p:nvPr/>
        </p:nvPicPr>
        <p:blipFill>
          <a:blip r:embed="rId3"/>
          <a:stretch>
            <a:fillRect/>
          </a:stretch>
        </p:blipFill>
        <p:spPr>
          <a:xfrm>
            <a:off x="1645497" y="438697"/>
            <a:ext cx="4327562" cy="5980605"/>
          </a:xfrm>
          <a:prstGeom prst="rect">
            <a:avLst/>
          </a:prstGeom>
        </p:spPr>
      </p:pic>
    </p:spTree>
    <p:extLst>
      <p:ext uri="{BB962C8B-B14F-4D97-AF65-F5344CB8AC3E}">
        <p14:creationId xmlns:p14="http://schemas.microsoft.com/office/powerpoint/2010/main" val="14658940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52085"/>
          </a:schemeClr>
        </a:solidFill>
        <a:effectLst/>
      </p:bgPr>
    </p:bg>
    <p:spTree>
      <p:nvGrpSpPr>
        <p:cNvPr id="1" name=""/>
        <p:cNvGrpSpPr/>
        <p:nvPr/>
      </p:nvGrpSpPr>
      <p:grpSpPr>
        <a:xfrm>
          <a:off x="0" y="0"/>
          <a:ext cx="0" cy="0"/>
          <a:chOff x="0" y="0"/>
          <a:chExt cx="0" cy="0"/>
        </a:xfrm>
      </p:grpSpPr>
      <p:sp>
        <p:nvSpPr>
          <p:cNvPr id="25" name="Oval 24">
            <a:extLst>
              <a:ext uri="{FF2B5EF4-FFF2-40B4-BE49-F238E27FC236}">
                <a16:creationId xmlns:a16="http://schemas.microsoft.com/office/drawing/2014/main" id="{B6DEF931-EA45-E843-FDFB-B40FBB3B0A69}"/>
              </a:ext>
            </a:extLst>
          </p:cNvPr>
          <p:cNvSpPr/>
          <p:nvPr/>
        </p:nvSpPr>
        <p:spPr>
          <a:xfrm>
            <a:off x="8678139" y="2753561"/>
            <a:ext cx="204792" cy="204792"/>
          </a:xfrm>
          <a:prstGeom prst="ellipse">
            <a:avLst/>
          </a:prstGeom>
          <a:solidFill>
            <a:srgbClr val="DD78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 name="TextBox 3">
            <a:extLst>
              <a:ext uri="{FF2B5EF4-FFF2-40B4-BE49-F238E27FC236}">
                <a16:creationId xmlns:a16="http://schemas.microsoft.com/office/drawing/2014/main" id="{140595CC-314F-87AD-FF4B-4FCADDBA9CA8}"/>
              </a:ext>
            </a:extLst>
          </p:cNvPr>
          <p:cNvSpPr txBox="1"/>
          <p:nvPr/>
        </p:nvSpPr>
        <p:spPr>
          <a:xfrm>
            <a:off x="8906074" y="2693258"/>
            <a:ext cx="2437591" cy="1169551"/>
          </a:xfrm>
          <a:prstGeom prst="rect">
            <a:avLst/>
          </a:prstGeom>
          <a:noFill/>
        </p:spPr>
        <p:txBody>
          <a:bodyPr wrap="square" lIns="91440" tIns="45720" rIns="91440" bIns="45720" rtlCol="0" anchor="t">
            <a:spAutoFit/>
          </a:bodyPr>
          <a:lstStyle/>
          <a:p>
            <a:r>
              <a:rPr lang="nl-NL" sz="1400" dirty="0">
                <a:latin typeface="General Sans"/>
              </a:rPr>
              <a:t>De bovenste laag toont de doelen van de gebruikers. </a:t>
            </a:r>
            <a:r>
              <a:rPr lang="nl-NL" sz="1400" dirty="0" err="1">
                <a:latin typeface="General Sans"/>
              </a:rPr>
              <a:t>Lerenden</a:t>
            </a:r>
            <a:r>
              <a:rPr lang="nl-NL" sz="1400" dirty="0">
                <a:latin typeface="General Sans"/>
              </a:rPr>
              <a:t>, docenten en medewerkers willen dat hun behoeften worden vervuld. </a:t>
            </a:r>
            <a:endParaRPr lang="nl-NL" dirty="0"/>
          </a:p>
        </p:txBody>
      </p:sp>
      <p:sp>
        <p:nvSpPr>
          <p:cNvPr id="5" name="TextBox 4">
            <a:extLst>
              <a:ext uri="{FF2B5EF4-FFF2-40B4-BE49-F238E27FC236}">
                <a16:creationId xmlns:a16="http://schemas.microsoft.com/office/drawing/2014/main" id="{EC011D23-D6EA-92C5-4DC7-C656C59F6793}"/>
              </a:ext>
            </a:extLst>
          </p:cNvPr>
          <p:cNvSpPr txBox="1"/>
          <p:nvPr/>
        </p:nvSpPr>
        <p:spPr>
          <a:xfrm>
            <a:off x="8906074" y="1878924"/>
            <a:ext cx="2959602" cy="830997"/>
          </a:xfrm>
          <a:prstGeom prst="rect">
            <a:avLst/>
          </a:prstGeom>
          <a:noFill/>
        </p:spPr>
        <p:txBody>
          <a:bodyPr wrap="square" lIns="91440" tIns="45720" rIns="91440" bIns="45720" rtlCol="0" anchor="t">
            <a:spAutoFit/>
          </a:bodyPr>
          <a:lstStyle/>
          <a:p>
            <a:r>
              <a:rPr lang="en-GB" sz="2400" b="1" dirty="0" err="1">
                <a:solidFill>
                  <a:srgbClr val="000000"/>
                </a:solidFill>
                <a:latin typeface="General Sans Semibold"/>
              </a:rPr>
              <a:t>Gebruikers</a:t>
            </a:r>
            <a:r>
              <a:rPr lang="en-GB" sz="2400" b="1" dirty="0">
                <a:solidFill>
                  <a:srgbClr val="000000"/>
                </a:solidFill>
                <a:latin typeface="General Sans Semibold"/>
              </a:rPr>
              <a:t> &amp; </a:t>
            </a:r>
            <a:r>
              <a:rPr lang="en-GB" sz="2400" b="1" dirty="0" err="1">
                <a:solidFill>
                  <a:srgbClr val="000000"/>
                </a:solidFill>
                <a:latin typeface="General Sans Semibold"/>
              </a:rPr>
              <a:t>diensten</a:t>
            </a:r>
            <a:endParaRPr lang="nl-NL" dirty="0" err="1"/>
          </a:p>
        </p:txBody>
      </p:sp>
      <p:sp>
        <p:nvSpPr>
          <p:cNvPr id="6" name="TextBox 5">
            <a:extLst>
              <a:ext uri="{FF2B5EF4-FFF2-40B4-BE49-F238E27FC236}">
                <a16:creationId xmlns:a16="http://schemas.microsoft.com/office/drawing/2014/main" id="{7410C5EC-C0A0-AD5D-4712-885620F17768}"/>
              </a:ext>
            </a:extLst>
          </p:cNvPr>
          <p:cNvSpPr txBox="1"/>
          <p:nvPr/>
        </p:nvSpPr>
        <p:spPr>
          <a:xfrm>
            <a:off x="8906074" y="4291417"/>
            <a:ext cx="2714426" cy="1815882"/>
          </a:xfrm>
          <a:prstGeom prst="rect">
            <a:avLst/>
          </a:prstGeom>
          <a:noFill/>
        </p:spPr>
        <p:txBody>
          <a:bodyPr wrap="square" lIns="91440" tIns="45720" rIns="91440" bIns="45720" rtlCol="0" anchor="t">
            <a:spAutoFit/>
          </a:bodyPr>
          <a:lstStyle/>
          <a:p>
            <a:r>
              <a:rPr lang="nl-NL" sz="1400" i="1" dirty="0">
                <a:latin typeface="General Sans Light Italic"/>
              </a:rPr>
              <a:t>Voorbeelden:</a:t>
            </a:r>
            <a:endParaRPr lang="en-US" sz="1400">
              <a:latin typeface="General Sans Light Italic"/>
            </a:endParaRPr>
          </a:p>
          <a:p>
            <a:pPr marL="285750" indent="-285750">
              <a:buFont typeface="Arial,Sans-Serif"/>
              <a:buChar char="•"/>
            </a:pPr>
            <a:r>
              <a:rPr lang="nl-NL" sz="1400" i="1" dirty="0" err="1">
                <a:latin typeface="General Sans Light Italic"/>
              </a:rPr>
              <a:t>Lerenden</a:t>
            </a:r>
            <a:r>
              <a:rPr lang="nl-NL" sz="1400" i="1" dirty="0">
                <a:latin typeface="General Sans Light Italic"/>
              </a:rPr>
              <a:t> willen een leerroute die aansluit bij hun behoeften;</a:t>
            </a:r>
            <a:endParaRPr lang="en-US" sz="1400">
              <a:latin typeface="General Sans Light Italic"/>
            </a:endParaRPr>
          </a:p>
          <a:p>
            <a:pPr marL="285750" indent="-285750">
              <a:buFont typeface="Arial,Sans-Serif"/>
              <a:buChar char="•"/>
            </a:pPr>
            <a:r>
              <a:rPr lang="nl-NL" sz="1400" i="1" dirty="0">
                <a:latin typeface="General Sans Light Italic"/>
              </a:rPr>
              <a:t>De docent kan cursussen creëren die aansluiten bij de behoeften van de </a:t>
            </a:r>
            <a:r>
              <a:rPr lang="nl-NL" sz="1400" i="1" dirty="0" err="1">
                <a:latin typeface="General Sans Light Italic"/>
              </a:rPr>
              <a:t>lerenden</a:t>
            </a:r>
            <a:r>
              <a:rPr lang="nl-NL" sz="1400" i="1" dirty="0">
                <a:latin typeface="General Sans Light Italic"/>
              </a:rPr>
              <a:t> en voldoen aan de gewenste resultaten. </a:t>
            </a:r>
            <a:endParaRPr lang="en-US" dirty="0"/>
          </a:p>
        </p:txBody>
      </p:sp>
      <p:cxnSp>
        <p:nvCxnSpPr>
          <p:cNvPr id="9" name="Straight Connector 8">
            <a:extLst>
              <a:ext uri="{FF2B5EF4-FFF2-40B4-BE49-F238E27FC236}">
                <a16:creationId xmlns:a16="http://schemas.microsoft.com/office/drawing/2014/main" id="{CF9A8B55-7FED-7132-49D0-5D2F5484917E}"/>
              </a:ext>
            </a:extLst>
          </p:cNvPr>
          <p:cNvCxnSpPr>
            <a:cxnSpLocks/>
          </p:cNvCxnSpPr>
          <p:nvPr/>
        </p:nvCxnSpPr>
        <p:spPr>
          <a:xfrm>
            <a:off x="6946900" y="2848512"/>
            <a:ext cx="1731239"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descr="A diagram of a tower&#10;&#10;Description automatically generated">
            <a:extLst>
              <a:ext uri="{FF2B5EF4-FFF2-40B4-BE49-F238E27FC236}">
                <a16:creationId xmlns:a16="http://schemas.microsoft.com/office/drawing/2014/main" id="{50631183-C29B-36FF-ED1B-70CF3E87A5D9}"/>
              </a:ext>
            </a:extLst>
          </p:cNvPr>
          <p:cNvPicPr>
            <a:picLocks noChangeAspect="1"/>
          </p:cNvPicPr>
          <p:nvPr/>
        </p:nvPicPr>
        <p:blipFill>
          <a:blip r:embed="rId3"/>
          <a:stretch>
            <a:fillRect/>
          </a:stretch>
        </p:blipFill>
        <p:spPr>
          <a:xfrm>
            <a:off x="571500" y="889430"/>
            <a:ext cx="8173915" cy="11296190"/>
          </a:xfrm>
          <a:prstGeom prst="rect">
            <a:avLst/>
          </a:prstGeom>
        </p:spPr>
      </p:pic>
    </p:spTree>
    <p:extLst>
      <p:ext uri="{BB962C8B-B14F-4D97-AF65-F5344CB8AC3E}">
        <p14:creationId xmlns:p14="http://schemas.microsoft.com/office/powerpoint/2010/main" val="20121752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52085"/>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C011D23-D6EA-92C5-4DC7-C656C59F6793}"/>
              </a:ext>
            </a:extLst>
          </p:cNvPr>
          <p:cNvSpPr txBox="1"/>
          <p:nvPr/>
        </p:nvSpPr>
        <p:spPr>
          <a:xfrm>
            <a:off x="8905323" y="1652163"/>
            <a:ext cx="2959602" cy="830997"/>
          </a:xfrm>
          <a:prstGeom prst="rect">
            <a:avLst/>
          </a:prstGeom>
          <a:noFill/>
        </p:spPr>
        <p:txBody>
          <a:bodyPr wrap="square" lIns="91440" tIns="45720" rIns="91440" bIns="45720" rtlCol="0" anchor="t">
            <a:spAutoFit/>
          </a:bodyPr>
          <a:lstStyle/>
          <a:p>
            <a:r>
              <a:rPr lang="en-GB" sz="2400" b="1" dirty="0" err="1">
                <a:solidFill>
                  <a:srgbClr val="000000"/>
                </a:solidFill>
                <a:latin typeface="General Sans Semibold"/>
              </a:rPr>
              <a:t>Organisatie</a:t>
            </a:r>
            <a:r>
              <a:rPr lang="en-GB" sz="2400" b="1" dirty="0">
                <a:solidFill>
                  <a:srgbClr val="000000"/>
                </a:solidFill>
                <a:latin typeface="General Sans Semibold"/>
              </a:rPr>
              <a:t> </a:t>
            </a:r>
            <a:r>
              <a:rPr lang="en-GB" sz="2400" b="1" u="none" strike="noStrike" dirty="0">
                <a:solidFill>
                  <a:srgbClr val="000000"/>
                </a:solidFill>
                <a:effectLst/>
                <a:latin typeface="General Sans Semibold"/>
              </a:rPr>
              <a:t>&amp; </a:t>
            </a:r>
            <a:r>
              <a:rPr lang="en-GB" sz="2400" b="1" dirty="0" err="1">
                <a:solidFill>
                  <a:srgbClr val="000000"/>
                </a:solidFill>
                <a:latin typeface="General Sans Semibold"/>
              </a:rPr>
              <a:t>processen</a:t>
            </a:r>
            <a:endParaRPr lang="nl-NL" dirty="0" err="1"/>
          </a:p>
        </p:txBody>
      </p:sp>
      <p:cxnSp>
        <p:nvCxnSpPr>
          <p:cNvPr id="7" name="Straight Connector 6">
            <a:extLst>
              <a:ext uri="{FF2B5EF4-FFF2-40B4-BE49-F238E27FC236}">
                <a16:creationId xmlns:a16="http://schemas.microsoft.com/office/drawing/2014/main" id="{4E1D8258-C877-F55A-66BF-89C39946C82E}"/>
              </a:ext>
            </a:extLst>
          </p:cNvPr>
          <p:cNvCxnSpPr>
            <a:cxnSpLocks/>
            <a:endCxn id="25" idx="2"/>
          </p:cNvCxnSpPr>
          <p:nvPr/>
        </p:nvCxnSpPr>
        <p:spPr>
          <a:xfrm>
            <a:off x="6652800" y="2835812"/>
            <a:ext cx="2025339"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B6DEF931-EA45-E843-FDFB-B40FBB3B0A69}"/>
              </a:ext>
            </a:extLst>
          </p:cNvPr>
          <p:cNvSpPr/>
          <p:nvPr/>
        </p:nvSpPr>
        <p:spPr>
          <a:xfrm>
            <a:off x="8678139" y="2733416"/>
            <a:ext cx="204792" cy="204792"/>
          </a:xfrm>
          <a:prstGeom prst="ellipse">
            <a:avLst/>
          </a:prstGeom>
          <a:solidFill>
            <a:srgbClr val="F4D7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extBox 1">
            <a:extLst>
              <a:ext uri="{FF2B5EF4-FFF2-40B4-BE49-F238E27FC236}">
                <a16:creationId xmlns:a16="http://schemas.microsoft.com/office/drawing/2014/main" id="{58584F36-5875-EAB1-DFA2-74282CE42171}"/>
              </a:ext>
            </a:extLst>
          </p:cNvPr>
          <p:cNvSpPr txBox="1"/>
          <p:nvPr/>
        </p:nvSpPr>
        <p:spPr>
          <a:xfrm>
            <a:off x="8905323" y="2580366"/>
            <a:ext cx="2842177" cy="2031325"/>
          </a:xfrm>
          <a:prstGeom prst="rect">
            <a:avLst/>
          </a:prstGeom>
          <a:noFill/>
        </p:spPr>
        <p:txBody>
          <a:bodyPr wrap="square" lIns="91440" tIns="45720" rIns="91440" bIns="45720" rtlCol="0" anchor="t">
            <a:spAutoFit/>
          </a:bodyPr>
          <a:lstStyle/>
          <a:p>
            <a:r>
              <a:rPr lang="en-GB" sz="1400" dirty="0">
                <a:latin typeface="General Sans"/>
              </a:rPr>
              <a:t>De ‘business’-</a:t>
            </a:r>
            <a:r>
              <a:rPr lang="en-GB" sz="1400" dirty="0" err="1">
                <a:latin typeface="General Sans"/>
              </a:rPr>
              <a:t>laag</a:t>
            </a:r>
            <a:r>
              <a:rPr lang="en-GB" sz="1400" dirty="0">
                <a:latin typeface="General Sans"/>
              </a:rPr>
              <a:t> </a:t>
            </a:r>
            <a:r>
              <a:rPr lang="en-GB" sz="1400" dirty="0" err="1">
                <a:latin typeface="General Sans"/>
              </a:rPr>
              <a:t>richt</a:t>
            </a:r>
            <a:r>
              <a:rPr lang="en-GB" sz="1400" dirty="0">
                <a:latin typeface="General Sans"/>
              </a:rPr>
              <a:t> </a:t>
            </a:r>
            <a:r>
              <a:rPr lang="en-GB" sz="1400" dirty="0" err="1">
                <a:latin typeface="General Sans"/>
              </a:rPr>
              <a:t>zich</a:t>
            </a:r>
            <a:r>
              <a:rPr lang="en-GB" sz="1400" dirty="0">
                <a:latin typeface="General Sans"/>
              </a:rPr>
              <a:t> </a:t>
            </a:r>
            <a:r>
              <a:rPr lang="en-GB" sz="1400" dirty="0" err="1">
                <a:latin typeface="General Sans"/>
              </a:rPr>
              <a:t>vervolgens</a:t>
            </a:r>
            <a:r>
              <a:rPr lang="en-GB" sz="1400" dirty="0">
                <a:latin typeface="General Sans"/>
              </a:rPr>
              <a:t> op het </a:t>
            </a:r>
            <a:r>
              <a:rPr lang="en-GB" sz="1400" dirty="0" err="1">
                <a:latin typeface="General Sans"/>
              </a:rPr>
              <a:t>ontwerpen</a:t>
            </a:r>
            <a:r>
              <a:rPr lang="en-GB" sz="1400" dirty="0">
                <a:latin typeface="General Sans"/>
              </a:rPr>
              <a:t> </a:t>
            </a:r>
            <a:r>
              <a:rPr lang="en-GB" sz="1400" dirty="0" err="1">
                <a:latin typeface="General Sans"/>
              </a:rPr>
              <a:t>en</a:t>
            </a:r>
            <a:r>
              <a:rPr lang="en-GB" sz="1400" dirty="0">
                <a:latin typeface="General Sans"/>
              </a:rPr>
              <a:t> </a:t>
            </a:r>
            <a:r>
              <a:rPr lang="en-GB" sz="1400" dirty="0" err="1">
                <a:latin typeface="General Sans"/>
              </a:rPr>
              <a:t>managen</a:t>
            </a:r>
            <a:r>
              <a:rPr lang="en-GB" sz="1400" dirty="0">
                <a:latin typeface="General Sans"/>
              </a:rPr>
              <a:t> van de </a:t>
            </a:r>
            <a:r>
              <a:rPr lang="en-GB" sz="1400" dirty="0" err="1">
                <a:latin typeface="General Sans"/>
              </a:rPr>
              <a:t>onderwijsprocessen</a:t>
            </a:r>
            <a:r>
              <a:rPr lang="en-GB" sz="1400" dirty="0">
                <a:latin typeface="General Sans"/>
              </a:rPr>
              <a:t> om de </a:t>
            </a:r>
            <a:r>
              <a:rPr lang="en-GB" sz="1400" dirty="0" err="1">
                <a:latin typeface="General Sans"/>
              </a:rPr>
              <a:t>doelen</a:t>
            </a:r>
            <a:r>
              <a:rPr lang="en-GB" sz="1400" dirty="0">
                <a:latin typeface="General Sans"/>
              </a:rPr>
              <a:t> </a:t>
            </a:r>
            <a:r>
              <a:rPr lang="en-GB" sz="1400" dirty="0" err="1">
                <a:latin typeface="General Sans"/>
              </a:rPr>
              <a:t>te</a:t>
            </a:r>
            <a:r>
              <a:rPr lang="en-GB" sz="1400" dirty="0">
                <a:latin typeface="General Sans"/>
              </a:rPr>
              <a:t> </a:t>
            </a:r>
            <a:r>
              <a:rPr lang="en-GB" sz="1400" dirty="0" err="1">
                <a:latin typeface="General Sans"/>
              </a:rPr>
              <a:t>bereiken</a:t>
            </a:r>
            <a:r>
              <a:rPr lang="en-GB" sz="1400" dirty="0">
                <a:latin typeface="General Sans"/>
              </a:rPr>
              <a:t> die in de </a:t>
            </a:r>
            <a:r>
              <a:rPr lang="en-GB" sz="1400" dirty="0" err="1">
                <a:latin typeface="General Sans"/>
              </a:rPr>
              <a:t>bovenste</a:t>
            </a:r>
            <a:r>
              <a:rPr lang="en-GB" sz="1400" dirty="0">
                <a:latin typeface="General Sans"/>
              </a:rPr>
              <a:t> </a:t>
            </a:r>
            <a:r>
              <a:rPr lang="en-GB" sz="1400" dirty="0" err="1">
                <a:latin typeface="General Sans"/>
              </a:rPr>
              <a:t>laag</a:t>
            </a:r>
            <a:r>
              <a:rPr lang="en-GB" sz="1400" dirty="0">
                <a:latin typeface="General Sans"/>
              </a:rPr>
              <a:t> </a:t>
            </a:r>
            <a:r>
              <a:rPr lang="en-GB" sz="1400" dirty="0" err="1">
                <a:latin typeface="General Sans"/>
              </a:rPr>
              <a:t>zijn</a:t>
            </a:r>
            <a:r>
              <a:rPr lang="en-GB" sz="1400" dirty="0">
                <a:latin typeface="General Sans"/>
              </a:rPr>
              <a:t> </a:t>
            </a:r>
            <a:r>
              <a:rPr lang="en-GB" sz="1400" dirty="0" err="1">
                <a:latin typeface="General Sans"/>
              </a:rPr>
              <a:t>gesteld</a:t>
            </a:r>
            <a:r>
              <a:rPr lang="en-GB" sz="1400" dirty="0">
                <a:latin typeface="General Sans"/>
              </a:rPr>
              <a:t>. Denk </a:t>
            </a:r>
            <a:r>
              <a:rPr lang="en-GB" sz="1400" dirty="0" err="1">
                <a:latin typeface="General Sans"/>
              </a:rPr>
              <a:t>hierbij</a:t>
            </a:r>
            <a:r>
              <a:rPr lang="en-GB" sz="1400" dirty="0">
                <a:latin typeface="General Sans"/>
              </a:rPr>
              <a:t> </a:t>
            </a:r>
            <a:r>
              <a:rPr lang="en-GB" sz="1400" dirty="0" err="1">
                <a:latin typeface="General Sans"/>
              </a:rPr>
              <a:t>aan</a:t>
            </a:r>
            <a:r>
              <a:rPr lang="en-GB" sz="1400" dirty="0">
                <a:latin typeface="General Sans"/>
              </a:rPr>
              <a:t> </a:t>
            </a:r>
            <a:r>
              <a:rPr lang="en-GB" sz="1400" dirty="0" err="1">
                <a:latin typeface="General Sans"/>
              </a:rPr>
              <a:t>curriculumontwikkeling</a:t>
            </a:r>
            <a:r>
              <a:rPr lang="en-GB" sz="1400" dirty="0">
                <a:latin typeface="General Sans"/>
              </a:rPr>
              <a:t>, </a:t>
            </a:r>
            <a:r>
              <a:rPr lang="en-GB" sz="1400" dirty="0" err="1">
                <a:latin typeface="General Sans"/>
              </a:rPr>
              <a:t>examenorganisatie</a:t>
            </a:r>
            <a:r>
              <a:rPr lang="en-GB" sz="1400" dirty="0">
                <a:latin typeface="General Sans"/>
              </a:rPr>
              <a:t> of </a:t>
            </a:r>
            <a:r>
              <a:rPr lang="en-GB" sz="1400" dirty="0" err="1">
                <a:latin typeface="General Sans"/>
              </a:rPr>
              <a:t>roostering</a:t>
            </a:r>
            <a:r>
              <a:rPr lang="en-GB" sz="1400" dirty="0">
                <a:latin typeface="General Sans"/>
              </a:rPr>
              <a:t>.</a:t>
            </a:r>
            <a:endParaRPr lang="en-GB" dirty="0"/>
          </a:p>
          <a:p>
            <a:endParaRPr lang="en-GB" sz="1400" dirty="0">
              <a:latin typeface="General Sans"/>
            </a:endParaRPr>
          </a:p>
        </p:txBody>
      </p:sp>
      <p:sp>
        <p:nvSpPr>
          <p:cNvPr id="6" name="TextBox 5">
            <a:extLst>
              <a:ext uri="{FF2B5EF4-FFF2-40B4-BE49-F238E27FC236}">
                <a16:creationId xmlns:a16="http://schemas.microsoft.com/office/drawing/2014/main" id="{3694637B-06BC-6342-F84C-975E6D07ADD8}"/>
              </a:ext>
            </a:extLst>
          </p:cNvPr>
          <p:cNvSpPr txBox="1"/>
          <p:nvPr/>
        </p:nvSpPr>
        <p:spPr>
          <a:xfrm>
            <a:off x="8893033" y="4681586"/>
            <a:ext cx="2854467" cy="2031325"/>
          </a:xfrm>
          <a:prstGeom prst="rect">
            <a:avLst/>
          </a:prstGeom>
          <a:noFill/>
        </p:spPr>
        <p:txBody>
          <a:bodyPr wrap="square" lIns="91440" tIns="45720" rIns="91440" bIns="45720" rtlCol="0" anchor="t">
            <a:spAutoFit/>
          </a:bodyPr>
          <a:lstStyle/>
          <a:p>
            <a:r>
              <a:rPr lang="nl-NL" sz="1400" i="1">
                <a:latin typeface="General Sans Light Italic"/>
              </a:rPr>
              <a:t>Voorbeelden:</a:t>
            </a:r>
            <a:endParaRPr lang="en-US" sz="1400">
              <a:latin typeface="General Sans Light Italic"/>
            </a:endParaRPr>
          </a:p>
          <a:p>
            <a:pPr marL="285750" indent="-285750">
              <a:buFont typeface="Arial,Sans-Serif"/>
              <a:buChar char="•"/>
            </a:pPr>
            <a:r>
              <a:rPr lang="nl-NL" sz="1400" i="1" dirty="0">
                <a:latin typeface="General Sans Light Italic"/>
              </a:rPr>
              <a:t>De opleidingsdirecteur ontwerpt samen met het docentteam een onderwijsprogramma;</a:t>
            </a:r>
            <a:endParaRPr lang="en-US" sz="1400" dirty="0">
              <a:latin typeface="General Sans Light Italic"/>
            </a:endParaRPr>
          </a:p>
          <a:p>
            <a:pPr marL="285750" indent="-285750">
              <a:buFont typeface="Arial,Sans-Serif"/>
              <a:buChar char="•"/>
            </a:pPr>
            <a:r>
              <a:rPr lang="nl-NL" sz="1400" i="1" dirty="0">
                <a:latin typeface="General Sans Light Italic"/>
              </a:rPr>
              <a:t>De CIO coördineert samen met onderwijsexperts en IT-teams, de aanschaf en configuratie van het meest geschikte LMS.</a:t>
            </a:r>
            <a:endParaRPr lang="en-US" dirty="0"/>
          </a:p>
          <a:p>
            <a:endParaRPr lang="nl-NL" sz="1400" i="1" dirty="0">
              <a:latin typeface="General Sans Light Italic"/>
            </a:endParaRPr>
          </a:p>
        </p:txBody>
      </p:sp>
      <p:pic>
        <p:nvPicPr>
          <p:cNvPr id="9" name="Picture 8" descr="A diagram of a tower&#10;&#10;Description automatically generated">
            <a:extLst>
              <a:ext uri="{FF2B5EF4-FFF2-40B4-BE49-F238E27FC236}">
                <a16:creationId xmlns:a16="http://schemas.microsoft.com/office/drawing/2014/main" id="{32BF82C9-ABF8-A8B2-8D2E-15C2A7EEFDBF}"/>
              </a:ext>
            </a:extLst>
          </p:cNvPr>
          <p:cNvPicPr>
            <a:picLocks noChangeAspect="1"/>
          </p:cNvPicPr>
          <p:nvPr/>
        </p:nvPicPr>
        <p:blipFill>
          <a:blip r:embed="rId3"/>
          <a:stretch>
            <a:fillRect/>
          </a:stretch>
        </p:blipFill>
        <p:spPr>
          <a:xfrm>
            <a:off x="571500" y="-248987"/>
            <a:ext cx="8173915" cy="11296190"/>
          </a:xfrm>
          <a:prstGeom prst="rect">
            <a:avLst/>
          </a:prstGeom>
        </p:spPr>
      </p:pic>
    </p:spTree>
    <p:extLst>
      <p:ext uri="{BB962C8B-B14F-4D97-AF65-F5344CB8AC3E}">
        <p14:creationId xmlns:p14="http://schemas.microsoft.com/office/powerpoint/2010/main" val="1214137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52085"/>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C011D23-D6EA-92C5-4DC7-C656C59F6793}"/>
              </a:ext>
            </a:extLst>
          </p:cNvPr>
          <p:cNvSpPr txBox="1"/>
          <p:nvPr/>
        </p:nvSpPr>
        <p:spPr>
          <a:xfrm>
            <a:off x="8994284" y="1629712"/>
            <a:ext cx="2959602" cy="830997"/>
          </a:xfrm>
          <a:prstGeom prst="rect">
            <a:avLst/>
          </a:prstGeom>
          <a:noFill/>
        </p:spPr>
        <p:txBody>
          <a:bodyPr wrap="square" lIns="91440" tIns="45720" rIns="91440" bIns="45720" rtlCol="0" anchor="t">
            <a:spAutoFit/>
          </a:bodyPr>
          <a:lstStyle/>
          <a:p>
            <a:r>
              <a:rPr lang="en-GB" sz="2400" b="1" dirty="0" err="1">
                <a:solidFill>
                  <a:srgbClr val="000000"/>
                </a:solidFill>
                <a:latin typeface="General Sans Semibold"/>
              </a:rPr>
              <a:t>Applicaties</a:t>
            </a:r>
            <a:r>
              <a:rPr lang="en-GB" sz="2400" b="1" dirty="0">
                <a:solidFill>
                  <a:srgbClr val="000000"/>
                </a:solidFill>
                <a:latin typeface="General Sans Semibold"/>
              </a:rPr>
              <a:t> </a:t>
            </a:r>
            <a:r>
              <a:rPr lang="en-GB" sz="2400" b="1" u="none" strike="noStrike" dirty="0">
                <a:solidFill>
                  <a:srgbClr val="000000"/>
                </a:solidFill>
                <a:effectLst/>
                <a:latin typeface="General Sans Semibold"/>
              </a:rPr>
              <a:t>&amp; </a:t>
            </a:r>
            <a:r>
              <a:rPr lang="en-GB" sz="2400" b="1" dirty="0" err="1">
                <a:solidFill>
                  <a:srgbClr val="000000"/>
                </a:solidFill>
                <a:latin typeface="General Sans Semibold"/>
              </a:rPr>
              <a:t>informatie</a:t>
            </a:r>
            <a:endParaRPr lang="nl-NL" dirty="0" err="1"/>
          </a:p>
        </p:txBody>
      </p:sp>
      <p:cxnSp>
        <p:nvCxnSpPr>
          <p:cNvPr id="7" name="Straight Connector 6">
            <a:extLst>
              <a:ext uri="{FF2B5EF4-FFF2-40B4-BE49-F238E27FC236}">
                <a16:creationId xmlns:a16="http://schemas.microsoft.com/office/drawing/2014/main" id="{4E1D8258-C877-F55A-66BF-89C39946C82E}"/>
              </a:ext>
            </a:extLst>
          </p:cNvPr>
          <p:cNvCxnSpPr>
            <a:cxnSpLocks/>
            <a:endCxn id="25" idx="2"/>
          </p:cNvCxnSpPr>
          <p:nvPr/>
        </p:nvCxnSpPr>
        <p:spPr>
          <a:xfrm>
            <a:off x="6831980" y="2775515"/>
            <a:ext cx="1846159"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B6DEF931-EA45-E843-FDFB-B40FBB3B0A69}"/>
              </a:ext>
            </a:extLst>
          </p:cNvPr>
          <p:cNvSpPr/>
          <p:nvPr/>
        </p:nvSpPr>
        <p:spPr>
          <a:xfrm>
            <a:off x="8678139" y="2673119"/>
            <a:ext cx="204792" cy="204792"/>
          </a:xfrm>
          <a:prstGeom prst="ellipse">
            <a:avLst/>
          </a:prstGeom>
          <a:solidFill>
            <a:srgbClr val="3D68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extBox 1">
            <a:extLst>
              <a:ext uri="{FF2B5EF4-FFF2-40B4-BE49-F238E27FC236}">
                <a16:creationId xmlns:a16="http://schemas.microsoft.com/office/drawing/2014/main" id="{7145C040-726F-B083-8886-96C96698E48B}"/>
              </a:ext>
            </a:extLst>
          </p:cNvPr>
          <p:cNvSpPr txBox="1"/>
          <p:nvPr/>
        </p:nvSpPr>
        <p:spPr>
          <a:xfrm>
            <a:off x="8990394" y="2514114"/>
            <a:ext cx="2437591" cy="523220"/>
          </a:xfrm>
          <a:prstGeom prst="rect">
            <a:avLst/>
          </a:prstGeom>
          <a:noFill/>
        </p:spPr>
        <p:txBody>
          <a:bodyPr wrap="square" lIns="91440" tIns="45720" rIns="91440" bIns="45720" rtlCol="0" anchor="t">
            <a:spAutoFit/>
          </a:bodyPr>
          <a:lstStyle/>
          <a:p>
            <a:r>
              <a:rPr lang="nl-NL" sz="1400" dirty="0">
                <a:latin typeface="General Sans"/>
              </a:rPr>
              <a:t>Deze laag gaat over wat de IT zou moeten doen. </a:t>
            </a:r>
            <a:endParaRPr lang="nl-NL" dirty="0"/>
          </a:p>
        </p:txBody>
      </p:sp>
      <p:sp>
        <p:nvSpPr>
          <p:cNvPr id="6" name="TextBox 5">
            <a:extLst>
              <a:ext uri="{FF2B5EF4-FFF2-40B4-BE49-F238E27FC236}">
                <a16:creationId xmlns:a16="http://schemas.microsoft.com/office/drawing/2014/main" id="{330E66AB-E986-4B2D-CA15-C776A6778517}"/>
              </a:ext>
            </a:extLst>
          </p:cNvPr>
          <p:cNvSpPr txBox="1"/>
          <p:nvPr/>
        </p:nvSpPr>
        <p:spPr>
          <a:xfrm>
            <a:off x="8990394" y="3039222"/>
            <a:ext cx="2959602" cy="3754874"/>
          </a:xfrm>
          <a:prstGeom prst="rect">
            <a:avLst/>
          </a:prstGeom>
          <a:noFill/>
        </p:spPr>
        <p:txBody>
          <a:bodyPr wrap="square" lIns="91440" tIns="45720" rIns="91440" bIns="45720" rtlCol="0" anchor="t">
            <a:spAutoFit/>
          </a:bodyPr>
          <a:lstStyle/>
          <a:p>
            <a:r>
              <a:rPr lang="nl-NL" sz="1400" i="1">
                <a:latin typeface="General Sans Light Italic"/>
              </a:rPr>
              <a:t>Voorbeelden:</a:t>
            </a:r>
            <a:endParaRPr lang="en-US" sz="1400">
              <a:latin typeface="General Sans Light Italic"/>
            </a:endParaRPr>
          </a:p>
          <a:p>
            <a:pPr marL="285750" indent="-285750">
              <a:buFont typeface="Arial,Sans-Serif"/>
              <a:buChar char="•"/>
            </a:pPr>
            <a:r>
              <a:rPr lang="en-GB" sz="1400" i="1" err="1">
                <a:latin typeface="General Sans Light Italic"/>
              </a:rPr>
              <a:t>Functioneel</a:t>
            </a:r>
            <a:r>
              <a:rPr lang="en-GB" sz="1400" i="1">
                <a:latin typeface="General Sans Light Italic"/>
              </a:rPr>
              <a:t> </a:t>
            </a:r>
            <a:r>
              <a:rPr lang="en-GB" sz="1400" i="1" err="1">
                <a:latin typeface="General Sans Light Italic"/>
              </a:rPr>
              <a:t>applicatiebeheerders</a:t>
            </a:r>
            <a:r>
              <a:rPr lang="en-GB" sz="1400" i="1">
                <a:latin typeface="General Sans Light Italic"/>
              </a:rPr>
              <a:t> </a:t>
            </a:r>
            <a:r>
              <a:rPr lang="en-GB" sz="1400" i="1" err="1">
                <a:latin typeface="General Sans Light Italic"/>
              </a:rPr>
              <a:t>zoeken</a:t>
            </a:r>
            <a:r>
              <a:rPr lang="en-GB" sz="1400" i="1">
                <a:latin typeface="General Sans Light Italic"/>
              </a:rPr>
              <a:t> </a:t>
            </a:r>
            <a:r>
              <a:rPr lang="en-GB" sz="1400" i="1" err="1">
                <a:latin typeface="General Sans Light Italic"/>
              </a:rPr>
              <a:t>naar</a:t>
            </a:r>
            <a:r>
              <a:rPr lang="en-GB" sz="1400" i="1">
                <a:latin typeface="General Sans Light Italic"/>
              </a:rPr>
              <a:t> </a:t>
            </a:r>
            <a:r>
              <a:rPr lang="nl-NL" sz="1400" i="1">
                <a:latin typeface="General Sans Light Italic"/>
              </a:rPr>
              <a:t>oplossingen</a:t>
            </a:r>
            <a:r>
              <a:rPr lang="en-GB" sz="1400" i="1">
                <a:latin typeface="General Sans Light Italic"/>
              </a:rPr>
              <a:t> die </a:t>
            </a:r>
            <a:r>
              <a:rPr lang="en-GB" sz="1400" i="1" err="1">
                <a:latin typeface="General Sans Light Italic"/>
              </a:rPr>
              <a:t>aansluiten</a:t>
            </a:r>
            <a:r>
              <a:rPr lang="en-GB" sz="1400" i="1">
                <a:latin typeface="General Sans Light Italic"/>
              </a:rPr>
              <a:t> </a:t>
            </a:r>
            <a:r>
              <a:rPr lang="en-GB" sz="1400" i="1" err="1">
                <a:latin typeface="General Sans Light Italic"/>
              </a:rPr>
              <a:t>bij</a:t>
            </a:r>
            <a:r>
              <a:rPr lang="en-GB" sz="1400" i="1">
                <a:latin typeface="General Sans Light Italic"/>
              </a:rPr>
              <a:t> de </a:t>
            </a:r>
            <a:r>
              <a:rPr lang="en-GB" sz="1400" i="1" err="1">
                <a:latin typeface="General Sans Light Italic"/>
              </a:rPr>
              <a:t>gebruikersbehoeften</a:t>
            </a:r>
            <a:r>
              <a:rPr lang="en-GB" sz="1400" i="1">
                <a:latin typeface="General Sans Light Italic"/>
              </a:rPr>
              <a:t>. Ze </a:t>
            </a:r>
            <a:r>
              <a:rPr lang="en-GB" sz="1400" i="1" err="1">
                <a:latin typeface="General Sans Light Italic"/>
              </a:rPr>
              <a:t>bepalen</a:t>
            </a:r>
            <a:r>
              <a:rPr lang="en-GB" sz="1400" i="1">
                <a:latin typeface="General Sans Light Italic"/>
              </a:rPr>
              <a:t> hoe </a:t>
            </a:r>
            <a:r>
              <a:rPr lang="en-GB" sz="1400" i="1" err="1">
                <a:latin typeface="General Sans Light Italic"/>
              </a:rPr>
              <a:t>deze</a:t>
            </a:r>
            <a:r>
              <a:rPr lang="en-GB" sz="1400" i="1">
                <a:latin typeface="General Sans Light Italic"/>
              </a:rPr>
              <a:t> </a:t>
            </a:r>
            <a:r>
              <a:rPr lang="en-GB" sz="1400" i="1" err="1">
                <a:latin typeface="General Sans Light Italic"/>
              </a:rPr>
              <a:t>binnen</a:t>
            </a:r>
            <a:r>
              <a:rPr lang="en-GB" sz="1400" i="1">
                <a:latin typeface="General Sans Light Italic"/>
              </a:rPr>
              <a:t> </a:t>
            </a:r>
            <a:r>
              <a:rPr lang="en-GB" sz="1400" i="1" err="1">
                <a:latin typeface="General Sans Light Italic"/>
              </a:rPr>
              <a:t>een</a:t>
            </a:r>
            <a:r>
              <a:rPr lang="en-GB" sz="1400" i="1">
                <a:latin typeface="General Sans Light Italic"/>
              </a:rPr>
              <a:t> </a:t>
            </a:r>
            <a:r>
              <a:rPr lang="en-GB" sz="1400" i="1" err="1">
                <a:latin typeface="General Sans Light Italic"/>
              </a:rPr>
              <a:t>applicatie</a:t>
            </a:r>
            <a:r>
              <a:rPr lang="en-GB" sz="1400" i="1">
                <a:latin typeface="General Sans Light Italic"/>
              </a:rPr>
              <a:t> </a:t>
            </a:r>
            <a:r>
              <a:rPr lang="en-GB" sz="1400" i="1" err="1">
                <a:latin typeface="General Sans Light Italic"/>
              </a:rPr>
              <a:t>kunnen</a:t>
            </a:r>
            <a:r>
              <a:rPr lang="en-GB" sz="1400" i="1">
                <a:latin typeface="General Sans Light Italic"/>
              </a:rPr>
              <a:t> </a:t>
            </a:r>
            <a:r>
              <a:rPr lang="en-GB" sz="1400" i="1" err="1">
                <a:latin typeface="General Sans Light Italic"/>
              </a:rPr>
              <a:t>worden</a:t>
            </a:r>
            <a:r>
              <a:rPr lang="en-GB" sz="1400" i="1">
                <a:latin typeface="General Sans Light Italic"/>
              </a:rPr>
              <a:t> </a:t>
            </a:r>
            <a:r>
              <a:rPr lang="en-GB" sz="1400" i="1" err="1">
                <a:latin typeface="General Sans Light Italic"/>
              </a:rPr>
              <a:t>uitgevoerd</a:t>
            </a:r>
            <a:r>
              <a:rPr lang="en-GB" sz="1400" i="1">
                <a:latin typeface="General Sans Light Italic"/>
              </a:rPr>
              <a:t> </a:t>
            </a:r>
            <a:r>
              <a:rPr lang="en-GB" sz="1400" i="1" err="1">
                <a:latin typeface="General Sans Light Italic"/>
              </a:rPr>
              <a:t>volgens</a:t>
            </a:r>
            <a:r>
              <a:rPr lang="en-GB" sz="1400" i="1">
                <a:latin typeface="General Sans Light Italic"/>
              </a:rPr>
              <a:t> de </a:t>
            </a:r>
            <a:r>
              <a:rPr lang="en-GB" sz="1400" i="1" err="1">
                <a:latin typeface="General Sans Light Italic"/>
              </a:rPr>
              <a:t>bedrijfsprocessen</a:t>
            </a:r>
            <a:r>
              <a:rPr lang="en-GB" sz="1400" i="1">
                <a:latin typeface="General Sans Light Italic"/>
              </a:rPr>
              <a:t>.</a:t>
            </a:r>
            <a:endParaRPr lang="en-GB" sz="1400">
              <a:latin typeface="General Sans Light Italic"/>
            </a:endParaRPr>
          </a:p>
          <a:p>
            <a:pPr marL="285750" indent="-285750">
              <a:buFont typeface="Arial,Sans-Serif"/>
              <a:buChar char="•"/>
            </a:pPr>
            <a:r>
              <a:rPr lang="en-GB" sz="1400" i="1" dirty="0">
                <a:latin typeface="General Sans Light Italic"/>
              </a:rPr>
              <a:t>De International Exchange Officer </a:t>
            </a:r>
            <a:r>
              <a:rPr lang="en-GB" sz="1400" i="1" dirty="0" err="1">
                <a:latin typeface="General Sans Light Italic"/>
              </a:rPr>
              <a:t>heeft</a:t>
            </a:r>
            <a:r>
              <a:rPr lang="en-GB" sz="1400" i="1" dirty="0">
                <a:latin typeface="General Sans Light Italic"/>
              </a:rPr>
              <a:t> </a:t>
            </a:r>
            <a:r>
              <a:rPr lang="en-GB" sz="1400" i="1" dirty="0" err="1">
                <a:latin typeface="General Sans Light Italic"/>
              </a:rPr>
              <a:t>toegang</a:t>
            </a:r>
            <a:r>
              <a:rPr lang="en-GB" sz="1400" i="1" dirty="0">
                <a:latin typeface="General Sans Light Italic"/>
              </a:rPr>
              <a:t> tot </a:t>
            </a:r>
            <a:r>
              <a:rPr lang="en-GB" sz="1400" i="1" dirty="0" err="1">
                <a:latin typeface="General Sans Light Italic"/>
              </a:rPr>
              <a:t>actuele</a:t>
            </a:r>
            <a:r>
              <a:rPr lang="en-GB" sz="1400" i="1" dirty="0">
                <a:latin typeface="General Sans Light Italic"/>
              </a:rPr>
              <a:t> </a:t>
            </a:r>
            <a:r>
              <a:rPr lang="en-GB" sz="1400" i="1" dirty="0" err="1">
                <a:latin typeface="General Sans Light Italic"/>
              </a:rPr>
              <a:t>studentgegevens</a:t>
            </a:r>
            <a:r>
              <a:rPr lang="en-GB" sz="1400" i="1" dirty="0">
                <a:latin typeface="General Sans Light Italic"/>
              </a:rPr>
              <a:t> </a:t>
            </a:r>
            <a:r>
              <a:rPr lang="en-GB" sz="1400" i="1" dirty="0" err="1">
                <a:latin typeface="General Sans Light Italic"/>
              </a:rPr>
              <a:t>voor</a:t>
            </a:r>
            <a:r>
              <a:rPr lang="en-GB" sz="1400" i="1" dirty="0">
                <a:latin typeface="General Sans Light Italic"/>
              </a:rPr>
              <a:t> </a:t>
            </a:r>
            <a:r>
              <a:rPr lang="en-GB" sz="1400" i="1" dirty="0" err="1">
                <a:latin typeface="General Sans Light Italic"/>
              </a:rPr>
              <a:t>uitwisselingsprogramma’s</a:t>
            </a:r>
            <a:r>
              <a:rPr lang="en-GB" sz="1400" i="1" dirty="0">
                <a:latin typeface="General Sans Light Italic"/>
              </a:rPr>
              <a:t>. Dit </a:t>
            </a:r>
            <a:r>
              <a:rPr lang="en-GB" sz="1400" i="1" dirty="0" err="1">
                <a:latin typeface="General Sans Light Italic"/>
              </a:rPr>
              <a:t>helpt</a:t>
            </a:r>
            <a:r>
              <a:rPr lang="en-GB" sz="1400" i="1" dirty="0">
                <a:latin typeface="General Sans Light Italic"/>
              </a:rPr>
              <a:t> om </a:t>
            </a:r>
            <a:r>
              <a:rPr lang="en-GB" sz="1400" i="1" dirty="0" err="1">
                <a:latin typeface="General Sans Light Italic"/>
              </a:rPr>
              <a:t>informatie</a:t>
            </a:r>
            <a:r>
              <a:rPr lang="en-GB" sz="1400" i="1" dirty="0">
                <a:latin typeface="General Sans Light Italic"/>
              </a:rPr>
              <a:t> up-to-date </a:t>
            </a:r>
            <a:r>
              <a:rPr lang="en-GB" sz="1400" i="1" dirty="0" err="1">
                <a:latin typeface="General Sans Light Italic"/>
              </a:rPr>
              <a:t>te</a:t>
            </a:r>
            <a:r>
              <a:rPr lang="en-GB" sz="1400" i="1" dirty="0">
                <a:latin typeface="General Sans Light Italic"/>
              </a:rPr>
              <a:t> </a:t>
            </a:r>
            <a:r>
              <a:rPr lang="en-GB" sz="1400" i="1" dirty="0" err="1">
                <a:latin typeface="General Sans Light Italic"/>
              </a:rPr>
              <a:t>houden</a:t>
            </a:r>
            <a:r>
              <a:rPr lang="en-GB" sz="1400" i="1" dirty="0">
                <a:latin typeface="General Sans Light Italic"/>
              </a:rPr>
              <a:t> </a:t>
            </a:r>
            <a:r>
              <a:rPr lang="en-GB" sz="1400" i="1" dirty="0" err="1">
                <a:latin typeface="General Sans Light Italic"/>
              </a:rPr>
              <a:t>en</a:t>
            </a:r>
            <a:r>
              <a:rPr lang="en-GB" sz="1400" i="1" dirty="0">
                <a:latin typeface="General Sans Light Italic"/>
              </a:rPr>
              <a:t> </a:t>
            </a:r>
            <a:r>
              <a:rPr lang="en-GB" sz="1400" i="1" dirty="0" err="1">
                <a:latin typeface="General Sans Light Italic"/>
              </a:rPr>
              <a:t>internationale</a:t>
            </a:r>
            <a:r>
              <a:rPr lang="en-GB" sz="1400" i="1" dirty="0">
                <a:latin typeface="General Sans Light Italic"/>
              </a:rPr>
              <a:t> </a:t>
            </a:r>
            <a:r>
              <a:rPr lang="en-GB" sz="1400" i="1" dirty="0" err="1">
                <a:latin typeface="General Sans Light Italic"/>
              </a:rPr>
              <a:t>programma’s</a:t>
            </a:r>
            <a:r>
              <a:rPr lang="en-GB" sz="1400" i="1" dirty="0">
                <a:latin typeface="General Sans Light Italic"/>
              </a:rPr>
              <a:t> </a:t>
            </a:r>
            <a:r>
              <a:rPr lang="en-GB" sz="1400" i="1" dirty="0" err="1">
                <a:latin typeface="General Sans Light Italic"/>
              </a:rPr>
              <a:t>goed</a:t>
            </a:r>
            <a:r>
              <a:rPr lang="en-GB" sz="1400" i="1" dirty="0">
                <a:latin typeface="General Sans Light Italic"/>
              </a:rPr>
              <a:t> </a:t>
            </a:r>
            <a:r>
              <a:rPr lang="en-GB" sz="1400" i="1" dirty="0" err="1">
                <a:latin typeface="General Sans Light Italic"/>
              </a:rPr>
              <a:t>te</a:t>
            </a:r>
            <a:r>
              <a:rPr lang="en-GB" sz="1400" i="1" dirty="0">
                <a:latin typeface="General Sans Light Italic"/>
              </a:rPr>
              <a:t> </a:t>
            </a:r>
            <a:r>
              <a:rPr lang="en-GB" sz="1400" i="1" dirty="0" err="1">
                <a:latin typeface="General Sans Light Italic"/>
              </a:rPr>
              <a:t>managen</a:t>
            </a:r>
            <a:r>
              <a:rPr lang="en-GB" sz="1400" i="1" dirty="0">
                <a:latin typeface="General Sans Light Italic"/>
              </a:rPr>
              <a:t> </a:t>
            </a:r>
            <a:r>
              <a:rPr lang="en-GB" sz="1400" i="1" dirty="0" err="1">
                <a:latin typeface="General Sans Light Italic"/>
              </a:rPr>
              <a:t>en</a:t>
            </a:r>
            <a:r>
              <a:rPr lang="en-GB" sz="1400" i="1" dirty="0">
                <a:latin typeface="General Sans Light Italic"/>
              </a:rPr>
              <a:t> </a:t>
            </a:r>
            <a:r>
              <a:rPr lang="en-GB" sz="1400" i="1" dirty="0" err="1">
                <a:latin typeface="General Sans Light Italic"/>
              </a:rPr>
              <a:t>ondersteunen</a:t>
            </a:r>
            <a:r>
              <a:rPr lang="en-GB" sz="1400" i="1" dirty="0">
                <a:latin typeface="General Sans Light Italic"/>
              </a:rPr>
              <a:t>.</a:t>
            </a:r>
            <a:endParaRPr lang="en-GB" dirty="0"/>
          </a:p>
          <a:p>
            <a:endParaRPr lang="nl-NL" sz="1400" i="1" dirty="0">
              <a:latin typeface="General Sans Light Italic"/>
            </a:endParaRPr>
          </a:p>
        </p:txBody>
      </p:sp>
      <p:pic>
        <p:nvPicPr>
          <p:cNvPr id="3" name="Picture 2" descr="A diagram of a tower&#10;&#10;Description automatically generated">
            <a:extLst>
              <a:ext uri="{FF2B5EF4-FFF2-40B4-BE49-F238E27FC236}">
                <a16:creationId xmlns:a16="http://schemas.microsoft.com/office/drawing/2014/main" id="{6F4D195E-0E22-88B9-AFBC-FD1793CA0F44}"/>
              </a:ext>
            </a:extLst>
          </p:cNvPr>
          <p:cNvPicPr>
            <a:picLocks noChangeAspect="1"/>
          </p:cNvPicPr>
          <p:nvPr/>
        </p:nvPicPr>
        <p:blipFill>
          <a:blip r:embed="rId3"/>
          <a:stretch>
            <a:fillRect/>
          </a:stretch>
        </p:blipFill>
        <p:spPr>
          <a:xfrm>
            <a:off x="571500" y="-3787301"/>
            <a:ext cx="8173915" cy="11296190"/>
          </a:xfrm>
          <a:prstGeom prst="rect">
            <a:avLst/>
          </a:prstGeom>
        </p:spPr>
      </p:pic>
    </p:spTree>
    <p:extLst>
      <p:ext uri="{BB962C8B-B14F-4D97-AF65-F5344CB8AC3E}">
        <p14:creationId xmlns:p14="http://schemas.microsoft.com/office/powerpoint/2010/main" val="3885572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plate Slidebuilder - SURF">
  <a:themeElements>
    <a:clrScheme name="SURF">
      <a:dk1>
        <a:srgbClr val="000000"/>
      </a:dk1>
      <a:lt1>
        <a:srgbClr val="FFFFFF"/>
      </a:lt1>
      <a:dk2>
        <a:srgbClr val="070809"/>
      </a:dk2>
      <a:lt2>
        <a:srgbClr val="FFFFFF"/>
      </a:lt2>
      <a:accent1>
        <a:srgbClr val="EE7628"/>
      </a:accent1>
      <a:accent2>
        <a:srgbClr val="F6DA44"/>
      </a:accent2>
      <a:accent3>
        <a:srgbClr val="177ABF"/>
      </a:accent3>
      <a:accent4>
        <a:srgbClr val="2CA055"/>
      </a:accent4>
      <a:accent5>
        <a:srgbClr val="7B2882"/>
      </a:accent5>
      <a:accent6>
        <a:srgbClr val="E7303A"/>
      </a:accent6>
      <a:hlink>
        <a:srgbClr val="CCCBCB"/>
      </a:hlink>
      <a:folHlink>
        <a:srgbClr val="211F26"/>
      </a:folHlink>
    </a:clrScheme>
    <a:fontScheme name="SURF">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44000" tIns="144000" rIns="144000" bIns="144000" rtlCol="0" anchor="ctr"/>
      <a:lstStyle>
        <a:defPPr algn="ctr">
          <a:lnSpc>
            <a:spcPct val="90000"/>
          </a:lnSpc>
          <a:spcBef>
            <a:spcPts val="200"/>
          </a:spcBef>
          <a:spcAft>
            <a:spcPts val="200"/>
          </a:spcAft>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90000"/>
          </a:lnSpc>
          <a:spcBef>
            <a:spcPts val="600"/>
          </a:spcBef>
          <a:spcAft>
            <a:spcPts val="600"/>
          </a:spcAft>
          <a:defRPr sz="1600" dirty="0" err="1" smtClean="0"/>
        </a:defPPr>
      </a:lstStyle>
    </a:txDef>
  </a:objectDefaults>
  <a:extraClrSchemeLst/>
  <a:extLst>
    <a:ext uri="{05A4C25C-085E-4340-85A3-A5531E510DB2}">
      <thm15:themeFamily xmlns:thm15="http://schemas.microsoft.com/office/thememl/2012/main" name="Powerpoint template SURF 2022" id="{805CC8F2-3837-F440-BA4F-A200BE2A11E9}" vid="{E1FBF26F-72F9-574C-920A-32311747836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03B647963068B4D9C8F8458A5C3A115" ma:contentTypeVersion="18" ma:contentTypeDescription="Een nieuw document maken." ma:contentTypeScope="" ma:versionID="f8db191439cc7bccb50ae100096dbd15">
  <xsd:schema xmlns:xsd="http://www.w3.org/2001/XMLSchema" xmlns:xs="http://www.w3.org/2001/XMLSchema" xmlns:p="http://schemas.microsoft.com/office/2006/metadata/properties" xmlns:ns2="a88a5de6-8b70-4fcb-902a-2cf0321a625b" xmlns:ns3="639bed64-fe42-46b4-9d2b-edb577ff1c62" targetNamespace="http://schemas.microsoft.com/office/2006/metadata/properties" ma:root="true" ma:fieldsID="f8d983c389896633170b35422775fb2f" ns2:_="" ns3:_="">
    <xsd:import namespace="a88a5de6-8b70-4fcb-902a-2cf0321a625b"/>
    <xsd:import namespace="639bed64-fe42-46b4-9d2b-edb577ff1c6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DateTaken" minOccurs="0"/>
                <xsd:element ref="ns2:MediaLengthInSeconds"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8a5de6-8b70-4fcb-902a-2cf0321a62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Afbeeldingtags" ma:readOnly="false" ma:fieldId="{5cf76f15-5ced-4ddc-b409-7134ff3c332f}" ma:taxonomyMulti="true" ma:sspId="c6f371a7-af1e-4863-b830-9db92276c562"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39bed64-fe42-46b4-9d2b-edb577ff1c62"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element name="TaxCatchAll" ma:index="20" nillable="true" ma:displayName="Taxonomy Catch All Column" ma:hidden="true" ma:list="{372c1456-9649-498f-aa3d-310b06dc4ab0}" ma:internalName="TaxCatchAll" ma:showField="CatchAllData" ma:web="639bed64-fe42-46b4-9d2b-edb577ff1c6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88a5de6-8b70-4fcb-902a-2cf0321a625b">
      <Terms xmlns="http://schemas.microsoft.com/office/infopath/2007/PartnerControls"/>
    </lcf76f155ced4ddcb4097134ff3c332f>
    <TaxCatchAll xmlns="639bed64-fe42-46b4-9d2b-edb577ff1c62" xsi:nil="true"/>
  </documentManagement>
</p:properties>
</file>

<file path=customXml/itemProps1.xml><?xml version="1.0" encoding="utf-8"?>
<ds:datastoreItem xmlns:ds="http://schemas.openxmlformats.org/officeDocument/2006/customXml" ds:itemID="{643A7B40-227F-4254-9F57-82747B1C3AC4}">
  <ds:schemaRefs>
    <ds:schemaRef ds:uri="http://schemas.microsoft.com/sharepoint/v3/contenttype/forms"/>
  </ds:schemaRefs>
</ds:datastoreItem>
</file>

<file path=customXml/itemProps2.xml><?xml version="1.0" encoding="utf-8"?>
<ds:datastoreItem xmlns:ds="http://schemas.openxmlformats.org/officeDocument/2006/customXml" ds:itemID="{8444E1C8-D154-4B70-B24A-E8186C4766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88a5de6-8b70-4fcb-902a-2cf0321a625b"/>
    <ds:schemaRef ds:uri="639bed64-fe42-46b4-9d2b-edb577ff1c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6AF1397-F78A-40DE-B654-BFCCD1B47A8A}">
  <ds:schemaRefs>
    <ds:schemaRef ds:uri="639bed64-fe42-46b4-9d2b-edb577ff1c62"/>
    <ds:schemaRef ds:uri="a88a5de6-8b70-4fcb-902a-2cf0321a625b"/>
    <ds:schemaRef ds:uri="http://schemas.microsoft.com/office/2006/metadata/properties"/>
    <ds:schemaRef ds:uri="http://schemas.microsoft.com/office/infopath/2007/PartnerControls"/>
    <ds:schemaRef ds:uri="http://www.w3.org/2000/xmlns/"/>
    <ds:schemaRef ds:uri="http://www.w3.org/2001/XMLSchema-instance"/>
  </ds:schemaRefs>
</ds:datastoreItem>
</file>

<file path=docProps/app.xml><?xml version="1.0" encoding="utf-8"?>
<Properties xmlns="http://schemas.openxmlformats.org/officeDocument/2006/extended-properties" xmlns:vt="http://schemas.openxmlformats.org/officeDocument/2006/docPropsVTypes">
  <TotalTime>308</TotalTime>
  <Words>1307</Words>
  <Application>Microsoft Office PowerPoint</Application>
  <PresentationFormat>Breedbeeld</PresentationFormat>
  <Paragraphs>184</Paragraphs>
  <Slides>29</Slides>
  <Notes>17</Notes>
  <HiddenSlides>0</HiddenSlides>
  <MMClips>0</MMClips>
  <ScaleCrop>false</ScaleCrop>
  <HeadingPairs>
    <vt:vector size="4" baseType="variant">
      <vt:variant>
        <vt:lpstr>Thema</vt:lpstr>
      </vt:variant>
      <vt:variant>
        <vt:i4>2</vt:i4>
      </vt:variant>
      <vt:variant>
        <vt:lpstr>Diatitels</vt:lpstr>
      </vt:variant>
      <vt:variant>
        <vt:i4>29</vt:i4>
      </vt:variant>
    </vt:vector>
  </HeadingPairs>
  <TitlesOfParts>
    <vt:vector size="31" baseType="lpstr">
      <vt:lpstr>Office Theme</vt:lpstr>
      <vt:lpstr>Template Slidebuilder - SURF</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Dirma Janse</dc:creator>
  <cp:lastModifiedBy>Dirma Janse</cp:lastModifiedBy>
  <cp:revision>427</cp:revision>
  <dcterms:created xsi:type="dcterms:W3CDTF">2023-12-27T18:37:00Z</dcterms:created>
  <dcterms:modified xsi:type="dcterms:W3CDTF">2024-11-26T18:46:16Z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0x010100A03B647963068B4D9C8F8458A5C3A115</vt:lpwstr>
  </property>
  <property fmtid="{D5CDD505-2E9C-101B-9397-08002B2CF9AE}" pid="3" name="MediaServiceImageTags">
    <vt:lpwstr/>
  </property>
</Properties>
</file>