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35"/>
  </p:notesMasterIdLst>
  <p:sldIdLst>
    <p:sldId id="261" r:id="rId6"/>
    <p:sldId id="2459" r:id="rId7"/>
    <p:sldId id="2432" r:id="rId8"/>
    <p:sldId id="2460" r:id="rId9"/>
    <p:sldId id="277" r:id="rId10"/>
    <p:sldId id="2461" r:id="rId11"/>
    <p:sldId id="267" r:id="rId12"/>
    <p:sldId id="291" r:id="rId13"/>
    <p:sldId id="292" r:id="rId14"/>
    <p:sldId id="2458" r:id="rId15"/>
    <p:sldId id="2443" r:id="rId16"/>
    <p:sldId id="2452" r:id="rId17"/>
    <p:sldId id="2440" r:id="rId18"/>
    <p:sldId id="2434" r:id="rId19"/>
    <p:sldId id="2453" r:id="rId20"/>
    <p:sldId id="304" r:id="rId21"/>
    <p:sldId id="306" r:id="rId22"/>
    <p:sldId id="293" r:id="rId23"/>
    <p:sldId id="305" r:id="rId24"/>
    <p:sldId id="307" r:id="rId25"/>
    <p:sldId id="309" r:id="rId26"/>
    <p:sldId id="288" r:id="rId27"/>
    <p:sldId id="278" r:id="rId28"/>
    <p:sldId id="286" r:id="rId29"/>
    <p:sldId id="283" r:id="rId30"/>
    <p:sldId id="284" r:id="rId31"/>
    <p:sldId id="2456" r:id="rId32"/>
    <p:sldId id="294" r:id="rId33"/>
    <p:sldId id="303" r:id="rId34"/>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ducational Interoperability" id="{9E1DE131-A004-8345-BBE5-BD4A5C31BCCA}">
          <p14:sldIdLst>
            <p14:sldId id="261"/>
            <p14:sldId id="2459"/>
            <p14:sldId id="2432"/>
            <p14:sldId id="2460"/>
            <p14:sldId id="277"/>
            <p14:sldId id="2461"/>
            <p14:sldId id="267"/>
            <p14:sldId id="291"/>
            <p14:sldId id="292"/>
            <p14:sldId id="2458"/>
            <p14:sldId id="2443"/>
            <p14:sldId id="2452"/>
            <p14:sldId id="2440"/>
            <p14:sldId id="2434"/>
            <p14:sldId id="2453"/>
            <p14:sldId id="304"/>
            <p14:sldId id="306"/>
            <p14:sldId id="293"/>
            <p14:sldId id="305"/>
            <p14:sldId id="307"/>
            <p14:sldId id="309"/>
            <p14:sldId id="288"/>
            <p14:sldId id="278"/>
            <p14:sldId id="286"/>
            <p14:sldId id="283"/>
            <p14:sldId id="284"/>
            <p14:sldId id="2456"/>
            <p14:sldId id="294"/>
            <p14:sldId id="30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895C46-6ABF-9D6B-5366-F864BDBCDA07}" name="Elsbeth Vonkeman" initials="EV" userId="S::elsbeth.vonkeman@surf.nl::c9c56e3a-040a-4e09-a939-c85b7616778a" providerId="AD"/>
  <p188:author id="{97B5914E-C25E-A518-5FD7-25D4E1E8493D}" name="Evelien Renders" initials="ER" userId="S::evelien.renders@surf.nl::2207a763-ab43-4b10-98f1-b6b101f9c5a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ter Leijnse" initials="PL" lastIdx="15" clrIdx="0">
    <p:extLst>
      <p:ext uri="{19B8F6BF-5375-455C-9EA6-DF929625EA0E}">
        <p15:presenceInfo xmlns:p15="http://schemas.microsoft.com/office/powerpoint/2012/main" userId="S::peter.leijnse@surf.nl::cdd6e4e3-0a84-47d1-a46e-1fb2fe7c9534" providerId="AD"/>
      </p:ext>
    </p:extLst>
  </p:cmAuthor>
  <p:cmAuthor id="2" name="Alexander Blanc" initials="AB" lastIdx="1" clrIdx="1">
    <p:extLst>
      <p:ext uri="{19B8F6BF-5375-455C-9EA6-DF929625EA0E}">
        <p15:presenceInfo xmlns:p15="http://schemas.microsoft.com/office/powerpoint/2012/main" userId="S::alexander.blanc@surf.nl::58da5911-1328-4d3b-9743-e9e21b63dd9e" providerId="AD"/>
      </p:ext>
    </p:extLst>
  </p:cmAuthor>
  <p:cmAuthor id="3" name="Frank Grave" initials="FG" lastIdx="11" clrIdx="2">
    <p:extLst>
      <p:ext uri="{19B8F6BF-5375-455C-9EA6-DF929625EA0E}">
        <p15:presenceInfo xmlns:p15="http://schemas.microsoft.com/office/powerpoint/2012/main" userId="S::frank.grave@surf.nl::cd261b9f-85d0-44b1-9de0-f03b18de7220" providerId="AD"/>
      </p:ext>
    </p:extLst>
  </p:cmAuthor>
  <p:cmAuthor id="4" name="Elsbeth Vonkeman" initials="EV" lastIdx="5" clrIdx="3">
    <p:extLst>
      <p:ext uri="{19B8F6BF-5375-455C-9EA6-DF929625EA0E}">
        <p15:presenceInfo xmlns:p15="http://schemas.microsoft.com/office/powerpoint/2012/main" userId="S::elsbeth.vonkeman@surf.nl::c9c56e3a-040a-4e09-a939-c85b7616778a" providerId="AD"/>
      </p:ext>
    </p:extLst>
  </p:cmAuthor>
  <p:cmAuthor id="5" name="Nicole Bakker" initials="" lastIdx="26" clrIdx="4">
    <p:extLst>
      <p:ext uri="{19B8F6BF-5375-455C-9EA6-DF929625EA0E}">
        <p15:presenceInfo xmlns:p15="http://schemas.microsoft.com/office/powerpoint/2012/main" userId="S::nicole.bakker@surf.nl::c8c2f741-414a-4669-95b7-695de62ac109" providerId="AD"/>
      </p:ext>
    </p:extLst>
  </p:cmAuthor>
  <p:cmAuthor id="6" name="Evelien Renders" initials="ER" lastIdx="8" clrIdx="5">
    <p:extLst>
      <p:ext uri="{19B8F6BF-5375-455C-9EA6-DF929625EA0E}">
        <p15:presenceInfo xmlns:p15="http://schemas.microsoft.com/office/powerpoint/2012/main" userId="S::evelien.renders@surf.nl::2207a763-ab43-4b10-98f1-b6b101f9c5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F81"/>
    <a:srgbClr val="F4D74B"/>
    <a:srgbClr val="3D68EC"/>
    <a:srgbClr val="F4D9DC"/>
    <a:srgbClr val="DD784B"/>
    <a:srgbClr val="E5E5E6"/>
    <a:srgbClr val="B8E9DC"/>
    <a:srgbClr val="FFFF30"/>
    <a:srgbClr val="8961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77FEBE-1704-4F28-C333-5214F360A745}" v="26" dt="2024-11-26T17:32:59.8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3"/>
  </p:normalViewPr>
  <p:slideViewPr>
    <p:cSldViewPr snapToGrid="0">
      <p:cViewPr varScale="1">
        <p:scale>
          <a:sx n="115" d="100"/>
          <a:sy n="115" d="100"/>
        </p:scale>
        <p:origin x="101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Bakker" userId="S::nicole.bakker@surf.nl::c8c2f741-414a-4669-95b7-695de62ac109" providerId="AD" clId="Web-{5477FEBE-1704-4F28-C333-5214F360A745}"/>
    <pc:docChg chg="modSld">
      <pc:chgData name="Nicole Bakker" userId="S::nicole.bakker@surf.nl::c8c2f741-414a-4669-95b7-695de62ac109" providerId="AD" clId="Web-{5477FEBE-1704-4F28-C333-5214F360A745}" dt="2024-11-26T17:32:57.034" v="10" actId="20577"/>
      <pc:docMkLst>
        <pc:docMk/>
      </pc:docMkLst>
      <pc:sldChg chg="modSp">
        <pc:chgData name="Nicole Bakker" userId="S::nicole.bakker@surf.nl::c8c2f741-414a-4669-95b7-695de62ac109" providerId="AD" clId="Web-{5477FEBE-1704-4F28-C333-5214F360A745}" dt="2024-11-26T17:32:57.034" v="10" actId="20577"/>
        <pc:sldMkLst>
          <pc:docMk/>
          <pc:sldMk cId="435710148" sldId="261"/>
        </pc:sldMkLst>
        <pc:spChg chg="mod">
          <ac:chgData name="Nicole Bakker" userId="S::nicole.bakker@surf.nl::c8c2f741-414a-4669-95b7-695de62ac109" providerId="AD" clId="Web-{5477FEBE-1704-4F28-C333-5214F360A745}" dt="2024-11-26T17:32:57.034" v="10" actId="20577"/>
          <ac:spMkLst>
            <pc:docMk/>
            <pc:sldMk cId="435710148" sldId="261"/>
            <ac:spMk id="9" creationId="{80C79839-C3A5-58F3-B6A5-81BB8300C1A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C1AEF4-763E-C14C-8279-2A57C1C04DA8}" type="datetimeFigureOut">
              <a:rPr lang="en-NL" smtClean="0"/>
              <a:t>11/26/2024</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B672E-8D55-A742-9D31-17FFBA3ED8B2}" type="slidenum">
              <a:rPr lang="en-NL" smtClean="0"/>
              <a:t>‹nr.›</a:t>
            </a:fld>
            <a:endParaRPr lang="en-NL"/>
          </a:p>
        </p:txBody>
      </p:sp>
    </p:spTree>
    <p:extLst>
      <p:ext uri="{BB962C8B-B14F-4D97-AF65-F5344CB8AC3E}">
        <p14:creationId xmlns:p14="http://schemas.microsoft.com/office/powerpoint/2010/main" val="360425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latin typeface="Calibri"/>
                <a:cs typeface="Calibri"/>
              </a:rPr>
              <a:t>The ecosystem is the whole of </a:t>
            </a:r>
            <a:r>
              <a:rPr lang="en-US" err="1">
                <a:latin typeface="Calibri"/>
                <a:cs typeface="Calibri"/>
              </a:rPr>
              <a:t>organisations</a:t>
            </a:r>
            <a:r>
              <a:rPr lang="en-US">
                <a:latin typeface="Calibri"/>
                <a:cs typeface="Calibri"/>
              </a:rPr>
              <a:t> and institutions working together on/for education.</a:t>
            </a:r>
          </a:p>
        </p:txBody>
      </p:sp>
      <p:sp>
        <p:nvSpPr>
          <p:cNvPr id="4" name="Tijdelijke aanduiding voor dianummer 3"/>
          <p:cNvSpPr>
            <a:spLocks noGrp="1"/>
          </p:cNvSpPr>
          <p:nvPr>
            <p:ph type="sldNum" sz="quarter" idx="5"/>
          </p:nvPr>
        </p:nvSpPr>
        <p:spPr/>
        <p:txBody>
          <a:bodyPr/>
          <a:lstStyle/>
          <a:p>
            <a:fld id="{131B672E-8D55-A742-9D31-17FFBA3ED8B2}" type="slidenum">
              <a:rPr lang="en-NL" smtClean="0"/>
              <a:t>1</a:t>
            </a:fld>
            <a:endParaRPr lang="en-NL"/>
          </a:p>
        </p:txBody>
      </p:sp>
    </p:spTree>
    <p:extLst>
      <p:ext uri="{BB962C8B-B14F-4D97-AF65-F5344CB8AC3E}">
        <p14:creationId xmlns:p14="http://schemas.microsoft.com/office/powerpoint/2010/main" val="2029699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11</a:t>
            </a:fld>
            <a:endParaRPr lang="en-NL"/>
          </a:p>
        </p:txBody>
      </p:sp>
    </p:spTree>
    <p:extLst>
      <p:ext uri="{BB962C8B-B14F-4D97-AF65-F5344CB8AC3E}">
        <p14:creationId xmlns:p14="http://schemas.microsoft.com/office/powerpoint/2010/main" val="569252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12</a:t>
            </a:fld>
            <a:endParaRPr lang="en-NL"/>
          </a:p>
        </p:txBody>
      </p:sp>
    </p:spTree>
    <p:extLst>
      <p:ext uri="{BB962C8B-B14F-4D97-AF65-F5344CB8AC3E}">
        <p14:creationId xmlns:p14="http://schemas.microsoft.com/office/powerpoint/2010/main" val="1959357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13</a:t>
            </a:fld>
            <a:endParaRPr lang="en-NL"/>
          </a:p>
        </p:txBody>
      </p:sp>
    </p:spTree>
    <p:extLst>
      <p:ext uri="{BB962C8B-B14F-4D97-AF65-F5344CB8AC3E}">
        <p14:creationId xmlns:p14="http://schemas.microsoft.com/office/powerpoint/2010/main" val="1493690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131B672E-8D55-A742-9D31-17FFBA3ED8B2}" type="slidenum">
              <a:rPr lang="en-NL" smtClean="0"/>
              <a:t>14</a:t>
            </a:fld>
            <a:endParaRPr lang="en-NL"/>
          </a:p>
        </p:txBody>
      </p:sp>
    </p:spTree>
    <p:extLst>
      <p:ext uri="{BB962C8B-B14F-4D97-AF65-F5344CB8AC3E}">
        <p14:creationId xmlns:p14="http://schemas.microsoft.com/office/powerpoint/2010/main" val="2102373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131B672E-8D55-A742-9D31-17FFBA3ED8B2}" type="slidenum">
              <a:rPr lang="en-NL" smtClean="0"/>
              <a:t>15</a:t>
            </a:fld>
            <a:endParaRPr lang="en-NL"/>
          </a:p>
        </p:txBody>
      </p:sp>
    </p:spTree>
    <p:extLst>
      <p:ext uri="{BB962C8B-B14F-4D97-AF65-F5344CB8AC3E}">
        <p14:creationId xmlns:p14="http://schemas.microsoft.com/office/powerpoint/2010/main" val="721137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err="1"/>
              <a:t>This</a:t>
            </a:r>
            <a:r>
              <a:rPr lang="nl-NL"/>
              <a:t> is a 3D model, </a:t>
            </a:r>
            <a:r>
              <a:rPr lang="nl-NL" err="1"/>
              <a:t>you</a:t>
            </a:r>
            <a:r>
              <a:rPr lang="nl-NL"/>
              <a:t> </a:t>
            </a:r>
            <a:r>
              <a:rPr lang="nl-NL" err="1"/>
              <a:t>can</a:t>
            </a:r>
            <a:r>
              <a:rPr lang="nl-NL"/>
              <a:t> copy &amp; paste </a:t>
            </a:r>
            <a:r>
              <a:rPr lang="nl-NL" err="1"/>
              <a:t>it</a:t>
            </a:r>
            <a:r>
              <a:rPr lang="nl-NL"/>
              <a:t> on </a:t>
            </a:r>
            <a:r>
              <a:rPr lang="nl-NL" err="1"/>
              <a:t>the</a:t>
            </a:r>
            <a:r>
              <a:rPr lang="nl-NL"/>
              <a:t> next slides </a:t>
            </a:r>
            <a:r>
              <a:rPr lang="nl-NL" err="1"/>
              <a:t>and</a:t>
            </a:r>
            <a:r>
              <a:rPr lang="nl-NL"/>
              <a:t> change </a:t>
            </a:r>
            <a:r>
              <a:rPr lang="nl-NL" err="1"/>
              <a:t>the</a:t>
            </a:r>
            <a:r>
              <a:rPr lang="nl-NL"/>
              <a:t> </a:t>
            </a:r>
            <a:r>
              <a:rPr lang="nl-NL" err="1"/>
              <a:t>perspective</a:t>
            </a:r>
            <a:r>
              <a:rPr lang="nl-NL"/>
              <a:t> </a:t>
            </a:r>
            <a:r>
              <a:rPr lang="nl-NL" err="1"/>
              <a:t>for</a:t>
            </a:r>
            <a:r>
              <a:rPr lang="nl-NL"/>
              <a:t> </a:t>
            </a:r>
            <a:r>
              <a:rPr lang="nl-NL" err="1"/>
              <a:t>great</a:t>
            </a:r>
            <a:r>
              <a:rPr lang="nl-NL"/>
              <a:t> </a:t>
            </a:r>
            <a:r>
              <a:rPr lang="nl-NL" err="1"/>
              <a:t>animation</a:t>
            </a:r>
            <a:r>
              <a:rPr lang="nl-NL"/>
              <a:t> of ‘shift of </a:t>
            </a:r>
            <a:r>
              <a:rPr lang="nl-NL" err="1"/>
              <a:t>perspective</a:t>
            </a:r>
            <a:r>
              <a:rPr lang="nl-NL"/>
              <a:t>’ </a:t>
            </a:r>
            <a:r>
              <a:rPr lang="nl-NL" err="1"/>
              <a:t>for</a:t>
            </a:r>
            <a:r>
              <a:rPr lang="nl-NL"/>
              <a:t> </a:t>
            </a:r>
            <a:r>
              <a:rPr lang="nl-NL" err="1"/>
              <a:t>each</a:t>
            </a:r>
            <a:r>
              <a:rPr lang="nl-NL"/>
              <a:t> of </a:t>
            </a:r>
            <a:r>
              <a:rPr lang="nl-NL" err="1"/>
              <a:t>your</a:t>
            </a:r>
            <a:r>
              <a:rPr lang="nl-NL"/>
              <a:t> </a:t>
            </a:r>
            <a:r>
              <a:rPr lang="nl-NL" err="1"/>
              <a:t>colleagues</a:t>
            </a:r>
            <a:r>
              <a:rPr lang="nl-NL"/>
              <a:t>. Every time </a:t>
            </a:r>
            <a:r>
              <a:rPr lang="nl-NL" err="1"/>
              <a:t>you</a:t>
            </a:r>
            <a:r>
              <a:rPr lang="nl-NL"/>
              <a:t> copy </a:t>
            </a:r>
            <a:r>
              <a:rPr lang="nl-NL" err="1"/>
              <a:t>the</a:t>
            </a:r>
            <a:r>
              <a:rPr lang="nl-NL"/>
              <a:t> model </a:t>
            </a:r>
            <a:r>
              <a:rPr lang="nl-NL" err="1"/>
              <a:t>it</a:t>
            </a:r>
            <a:r>
              <a:rPr lang="nl-NL"/>
              <a:t> </a:t>
            </a:r>
            <a:r>
              <a:rPr lang="nl-NL" err="1"/>
              <a:t>will</a:t>
            </a:r>
            <a:r>
              <a:rPr lang="nl-NL"/>
              <a:t> </a:t>
            </a:r>
            <a:r>
              <a:rPr lang="nl-NL" err="1"/>
              <a:t>add</a:t>
            </a:r>
            <a:r>
              <a:rPr lang="nl-NL"/>
              <a:t> 1 MB </a:t>
            </a:r>
            <a:r>
              <a:rPr lang="nl-NL" err="1"/>
              <a:t>to</a:t>
            </a:r>
            <a:r>
              <a:rPr lang="nl-NL"/>
              <a:t> </a:t>
            </a:r>
            <a:r>
              <a:rPr lang="nl-NL" err="1"/>
              <a:t>your</a:t>
            </a:r>
            <a:r>
              <a:rPr lang="nl-NL"/>
              <a:t> </a:t>
            </a:r>
            <a:r>
              <a:rPr lang="nl-NL" err="1"/>
              <a:t>presentation</a:t>
            </a:r>
            <a:r>
              <a:rPr lang="nl-NL"/>
              <a:t> </a:t>
            </a:r>
            <a:r>
              <a:rPr lang="nl-NL" err="1"/>
              <a:t>size</a:t>
            </a:r>
            <a:r>
              <a:rPr lang="nl-NL"/>
              <a:t>. </a:t>
            </a:r>
          </a:p>
        </p:txBody>
      </p:sp>
      <p:sp>
        <p:nvSpPr>
          <p:cNvPr id="4" name="Slide Number Placeholder 3"/>
          <p:cNvSpPr>
            <a:spLocks noGrp="1"/>
          </p:cNvSpPr>
          <p:nvPr>
            <p:ph type="sldNum" sz="quarter" idx="5"/>
          </p:nvPr>
        </p:nvSpPr>
        <p:spPr/>
        <p:txBody>
          <a:bodyPr/>
          <a:lstStyle/>
          <a:p>
            <a:fld id="{131B672E-8D55-A742-9D31-17FFBA3ED8B2}" type="slidenum">
              <a:rPr lang="en-NL" smtClean="0"/>
              <a:t>16</a:t>
            </a:fld>
            <a:endParaRPr lang="en-NL"/>
          </a:p>
        </p:txBody>
      </p:sp>
    </p:spTree>
    <p:extLst>
      <p:ext uri="{BB962C8B-B14F-4D97-AF65-F5344CB8AC3E}">
        <p14:creationId xmlns:p14="http://schemas.microsoft.com/office/powerpoint/2010/main" val="1726006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131B672E-8D55-A742-9D31-17FFBA3ED8B2}" type="slidenum">
              <a:rPr lang="en-NL" smtClean="0"/>
              <a:t>22</a:t>
            </a:fld>
            <a:endParaRPr lang="en-NL"/>
          </a:p>
        </p:txBody>
      </p:sp>
    </p:spTree>
    <p:extLst>
      <p:ext uri="{BB962C8B-B14F-4D97-AF65-F5344CB8AC3E}">
        <p14:creationId xmlns:p14="http://schemas.microsoft.com/office/powerpoint/2010/main" val="2659541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31B672E-8D55-A742-9D31-17FFBA3ED8B2}" type="slidenum">
              <a:rPr lang="en-NL" smtClean="0"/>
              <a:t>29</a:t>
            </a:fld>
            <a:endParaRPr lang="en-NL"/>
          </a:p>
        </p:txBody>
      </p:sp>
    </p:spTree>
    <p:extLst>
      <p:ext uri="{BB962C8B-B14F-4D97-AF65-F5344CB8AC3E}">
        <p14:creationId xmlns:p14="http://schemas.microsoft.com/office/powerpoint/2010/main" val="1567234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B6945-B66D-FEDE-4087-A16BD1E747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E771FAF-803D-A1DD-A8AD-86237F37AD5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2D22ECF-1DEE-B61F-904E-960E2C4AD90B}"/>
              </a:ext>
            </a:extLst>
          </p:cNvPr>
          <p:cNvSpPr>
            <a:spLocks noGrp="1"/>
          </p:cNvSpPr>
          <p:nvPr>
            <p:ph type="body" idx="1"/>
          </p:nvPr>
        </p:nvSpPr>
        <p:spPr/>
        <p:txBody>
          <a:bodyPr/>
          <a:lstStyle/>
          <a:p>
            <a:r>
              <a:rPr lang="en-US">
                <a:latin typeface="Calibri"/>
                <a:cs typeface="Calibri"/>
              </a:rPr>
              <a:t>The ecosystem is the whole of </a:t>
            </a:r>
            <a:r>
              <a:rPr lang="en-US" err="1">
                <a:latin typeface="Calibri"/>
                <a:cs typeface="Calibri"/>
              </a:rPr>
              <a:t>organisations</a:t>
            </a:r>
            <a:r>
              <a:rPr lang="en-US">
                <a:latin typeface="Calibri"/>
                <a:cs typeface="Calibri"/>
              </a:rPr>
              <a:t> and institutions working together on/for education.</a:t>
            </a:r>
          </a:p>
        </p:txBody>
      </p:sp>
      <p:sp>
        <p:nvSpPr>
          <p:cNvPr id="4" name="Tijdelijke aanduiding voor dianummer 3">
            <a:extLst>
              <a:ext uri="{FF2B5EF4-FFF2-40B4-BE49-F238E27FC236}">
                <a16:creationId xmlns:a16="http://schemas.microsoft.com/office/drawing/2014/main" id="{1644848D-77A0-DE71-4EFE-287FEEB48854}"/>
              </a:ext>
            </a:extLst>
          </p:cNvPr>
          <p:cNvSpPr>
            <a:spLocks noGrp="1"/>
          </p:cNvSpPr>
          <p:nvPr>
            <p:ph type="sldNum" sz="quarter" idx="5"/>
          </p:nvPr>
        </p:nvSpPr>
        <p:spPr/>
        <p:txBody>
          <a:bodyPr/>
          <a:lstStyle/>
          <a:p>
            <a:fld id="{131B672E-8D55-A742-9D31-17FFBA3ED8B2}" type="slidenum">
              <a:rPr lang="en-NL" smtClean="0"/>
              <a:t>2</a:t>
            </a:fld>
            <a:endParaRPr lang="en-NL"/>
          </a:p>
        </p:txBody>
      </p:sp>
    </p:spTree>
    <p:extLst>
      <p:ext uri="{BB962C8B-B14F-4D97-AF65-F5344CB8AC3E}">
        <p14:creationId xmlns:p14="http://schemas.microsoft.com/office/powerpoint/2010/main" val="2835115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Relatie tussen de organismen; standaardisatie body &amp; instelling. Of </a:t>
            </a:r>
            <a:r>
              <a:rPr lang="nl-NL" err="1"/>
              <a:t>funding</a:t>
            </a:r>
            <a:r>
              <a:rPr lang="nl-NL"/>
              <a:t> &amp; instelling. </a:t>
            </a:r>
            <a:r>
              <a:rPr lang="nl-NL" err="1"/>
              <a:t>Funding</a:t>
            </a:r>
            <a:r>
              <a:rPr lang="nl-NL"/>
              <a:t> &amp; </a:t>
            </a:r>
            <a:r>
              <a:rPr lang="nl-NL" err="1"/>
              <a:t>Edtech</a:t>
            </a:r>
            <a:r>
              <a:rPr lang="nl-NL"/>
              <a:t> provider.</a:t>
            </a:r>
          </a:p>
        </p:txBody>
      </p:sp>
      <p:sp>
        <p:nvSpPr>
          <p:cNvPr id="4" name="Slide Number Placeholder 3"/>
          <p:cNvSpPr>
            <a:spLocks noGrp="1"/>
          </p:cNvSpPr>
          <p:nvPr>
            <p:ph type="sldNum" sz="quarter" idx="5"/>
          </p:nvPr>
        </p:nvSpPr>
        <p:spPr/>
        <p:txBody>
          <a:bodyPr/>
          <a:lstStyle/>
          <a:p>
            <a:fld id="{131B672E-8D55-A742-9D31-17FFBA3ED8B2}" type="slidenum">
              <a:rPr lang="en-NL" smtClean="0"/>
              <a:t>3</a:t>
            </a:fld>
            <a:endParaRPr lang="en-NL"/>
          </a:p>
        </p:txBody>
      </p:sp>
    </p:spTree>
    <p:extLst>
      <p:ext uri="{BB962C8B-B14F-4D97-AF65-F5344CB8AC3E}">
        <p14:creationId xmlns:p14="http://schemas.microsoft.com/office/powerpoint/2010/main" val="1224334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7734F-60E8-6BA5-FAB4-269740318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A7215-FCA2-5DF1-60C3-DB858BD37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9CC58-BFE9-F667-D7EE-32D27535C0E8}"/>
              </a:ext>
            </a:extLst>
          </p:cNvPr>
          <p:cNvSpPr>
            <a:spLocks noGrp="1"/>
          </p:cNvSpPr>
          <p:nvPr>
            <p:ph type="body" idx="1"/>
          </p:nvPr>
        </p:nvSpPr>
        <p:spPr/>
        <p:txBody>
          <a:bodyPr/>
          <a:lstStyle/>
          <a:p>
            <a:r>
              <a:rPr lang="nl-NL"/>
              <a:t>Relatie tussen de organismen; standaardisatie body &amp; instelling. Of </a:t>
            </a:r>
            <a:r>
              <a:rPr lang="nl-NL" err="1"/>
              <a:t>funding</a:t>
            </a:r>
            <a:r>
              <a:rPr lang="nl-NL"/>
              <a:t> &amp; instelling. </a:t>
            </a:r>
            <a:r>
              <a:rPr lang="nl-NL" err="1"/>
              <a:t>Funding</a:t>
            </a:r>
            <a:r>
              <a:rPr lang="nl-NL"/>
              <a:t> &amp; </a:t>
            </a:r>
            <a:r>
              <a:rPr lang="nl-NL" err="1"/>
              <a:t>Edtech</a:t>
            </a:r>
            <a:r>
              <a:rPr lang="nl-NL"/>
              <a:t> provider.</a:t>
            </a:r>
          </a:p>
        </p:txBody>
      </p:sp>
      <p:sp>
        <p:nvSpPr>
          <p:cNvPr id="4" name="Slide Number Placeholder 3">
            <a:extLst>
              <a:ext uri="{FF2B5EF4-FFF2-40B4-BE49-F238E27FC236}">
                <a16:creationId xmlns:a16="http://schemas.microsoft.com/office/drawing/2014/main" id="{371C4F23-5F4B-4929-4B2A-190CDCB17CF6}"/>
              </a:ext>
            </a:extLst>
          </p:cNvPr>
          <p:cNvSpPr>
            <a:spLocks noGrp="1"/>
          </p:cNvSpPr>
          <p:nvPr>
            <p:ph type="sldNum" sz="quarter" idx="5"/>
          </p:nvPr>
        </p:nvSpPr>
        <p:spPr/>
        <p:txBody>
          <a:bodyPr/>
          <a:lstStyle/>
          <a:p>
            <a:fld id="{131B672E-8D55-A742-9D31-17FFBA3ED8B2}" type="slidenum">
              <a:rPr lang="en-NL" smtClean="0"/>
              <a:t>4</a:t>
            </a:fld>
            <a:endParaRPr lang="en-NL"/>
          </a:p>
        </p:txBody>
      </p:sp>
    </p:spTree>
    <p:extLst>
      <p:ext uri="{BB962C8B-B14F-4D97-AF65-F5344CB8AC3E}">
        <p14:creationId xmlns:p14="http://schemas.microsoft.com/office/powerpoint/2010/main" val="1826273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B61BB-D544-D1D3-EE00-ABCE2813D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D504F7-59F9-A5C1-6708-5970C331A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3361B-DE14-86C2-3E91-E44F6D7FA3CF}"/>
              </a:ext>
            </a:extLst>
          </p:cNvPr>
          <p:cNvSpPr>
            <a:spLocks noGrp="1"/>
          </p:cNvSpPr>
          <p:nvPr>
            <p:ph type="body" idx="1"/>
          </p:nvPr>
        </p:nvSpPr>
        <p:spPr/>
        <p:txBody>
          <a:bodyPr/>
          <a:lstStyle/>
          <a:p>
            <a:r>
              <a:rPr lang="nl-NL"/>
              <a:t>Relatie tussen de organismen; standaardisatie body &amp; instelling. Of </a:t>
            </a:r>
            <a:r>
              <a:rPr lang="nl-NL" err="1"/>
              <a:t>funding</a:t>
            </a:r>
            <a:r>
              <a:rPr lang="nl-NL"/>
              <a:t> &amp; instelling. </a:t>
            </a:r>
            <a:r>
              <a:rPr lang="nl-NL" err="1"/>
              <a:t>Funding</a:t>
            </a:r>
            <a:r>
              <a:rPr lang="nl-NL"/>
              <a:t> &amp; </a:t>
            </a:r>
            <a:r>
              <a:rPr lang="nl-NL" err="1"/>
              <a:t>Edtech</a:t>
            </a:r>
            <a:r>
              <a:rPr lang="nl-NL"/>
              <a:t> provider.</a:t>
            </a:r>
          </a:p>
        </p:txBody>
      </p:sp>
      <p:sp>
        <p:nvSpPr>
          <p:cNvPr id="4" name="Slide Number Placeholder 3">
            <a:extLst>
              <a:ext uri="{FF2B5EF4-FFF2-40B4-BE49-F238E27FC236}">
                <a16:creationId xmlns:a16="http://schemas.microsoft.com/office/drawing/2014/main" id="{5C1B3653-3E59-7126-C3A2-BDF221192621}"/>
              </a:ext>
            </a:extLst>
          </p:cNvPr>
          <p:cNvSpPr>
            <a:spLocks noGrp="1"/>
          </p:cNvSpPr>
          <p:nvPr>
            <p:ph type="sldNum" sz="quarter" idx="5"/>
          </p:nvPr>
        </p:nvSpPr>
        <p:spPr/>
        <p:txBody>
          <a:bodyPr/>
          <a:lstStyle/>
          <a:p>
            <a:fld id="{131B672E-8D55-A742-9D31-17FFBA3ED8B2}" type="slidenum">
              <a:rPr lang="en-NL" smtClean="0"/>
              <a:t>6</a:t>
            </a:fld>
            <a:endParaRPr lang="en-NL"/>
          </a:p>
        </p:txBody>
      </p:sp>
    </p:spTree>
    <p:extLst>
      <p:ext uri="{BB962C8B-B14F-4D97-AF65-F5344CB8AC3E}">
        <p14:creationId xmlns:p14="http://schemas.microsoft.com/office/powerpoint/2010/main" val="3479780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7</a:t>
            </a:fld>
            <a:endParaRPr lang="en-NL"/>
          </a:p>
        </p:txBody>
      </p:sp>
    </p:spTree>
    <p:extLst>
      <p:ext uri="{BB962C8B-B14F-4D97-AF65-F5344CB8AC3E}">
        <p14:creationId xmlns:p14="http://schemas.microsoft.com/office/powerpoint/2010/main" val="3747713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8</a:t>
            </a:fld>
            <a:endParaRPr lang="en-NL"/>
          </a:p>
        </p:txBody>
      </p:sp>
    </p:spTree>
    <p:extLst>
      <p:ext uri="{BB962C8B-B14F-4D97-AF65-F5344CB8AC3E}">
        <p14:creationId xmlns:p14="http://schemas.microsoft.com/office/powerpoint/2010/main" val="1925445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9</a:t>
            </a:fld>
            <a:endParaRPr lang="en-NL"/>
          </a:p>
        </p:txBody>
      </p:sp>
    </p:spTree>
    <p:extLst>
      <p:ext uri="{BB962C8B-B14F-4D97-AF65-F5344CB8AC3E}">
        <p14:creationId xmlns:p14="http://schemas.microsoft.com/office/powerpoint/2010/main" val="3541035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31B672E-8D55-A742-9D31-17FFBA3ED8B2}" type="slidenum">
              <a:rPr lang="en-NL" smtClean="0"/>
              <a:t>10</a:t>
            </a:fld>
            <a:endParaRPr lang="en-NL"/>
          </a:p>
        </p:txBody>
      </p:sp>
    </p:spTree>
    <p:extLst>
      <p:ext uri="{BB962C8B-B14F-4D97-AF65-F5344CB8AC3E}">
        <p14:creationId xmlns:p14="http://schemas.microsoft.com/office/powerpoint/2010/main" val="789254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0A47-5EDC-AD34-CBC1-968DA14D344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C41B310B-AA67-1235-8D85-9AC724D2B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638390F3-C1A3-8C10-D1AF-74CE4CC2B32A}"/>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5" name="Footer Placeholder 4">
            <a:extLst>
              <a:ext uri="{FF2B5EF4-FFF2-40B4-BE49-F238E27FC236}">
                <a16:creationId xmlns:a16="http://schemas.microsoft.com/office/drawing/2014/main" id="{E08DE5CE-1453-9F4B-EB63-850C7A8BA32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62716146-2047-D755-26F6-A9C69D113132}"/>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97495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9C9E7-D8D8-B62C-33DE-E4E77E5F7775}"/>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DFEBCA57-53C1-E01D-C017-00FA105BC44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A61B69DF-D1E0-1DD4-3FBC-ED8499E24096}"/>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5" name="Footer Placeholder 4">
            <a:extLst>
              <a:ext uri="{FF2B5EF4-FFF2-40B4-BE49-F238E27FC236}">
                <a16:creationId xmlns:a16="http://schemas.microsoft.com/office/drawing/2014/main" id="{606E32D5-EEE4-5BDD-1FBC-79CDFC97C56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BE69209-217C-525B-96B4-BF0BE34D1EEA}"/>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139687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A5CE2F-812B-C645-9F33-862AE616E68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6B6C70CA-7F04-2D03-CBF4-E09604B778E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49F51D3C-B425-8CAF-DD9F-9F7A65762418}"/>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5" name="Footer Placeholder 4">
            <a:extLst>
              <a:ext uri="{FF2B5EF4-FFF2-40B4-BE49-F238E27FC236}">
                <a16:creationId xmlns:a16="http://schemas.microsoft.com/office/drawing/2014/main" id="{1F3D7058-94E2-BADC-382F-A51E2FE4010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80A08CE-B467-DC87-8555-5C67F485479C}"/>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4065421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p:bgPr>
        <a:solidFill>
          <a:srgbClr val="0032AE"/>
        </a:solidFill>
        <a:effectLst/>
      </p:bgPr>
    </p:bg>
    <p:spTree>
      <p:nvGrpSpPr>
        <p:cNvPr id="1" name=""/>
        <p:cNvGrpSpPr/>
        <p:nvPr/>
      </p:nvGrpSpPr>
      <p:grpSpPr>
        <a:xfrm>
          <a:off x="0" y="0"/>
          <a:ext cx="0" cy="0"/>
          <a:chOff x="0" y="0"/>
          <a:chExt cx="0" cy="0"/>
        </a:xfrm>
      </p:grpSpPr>
      <p:pic>
        <p:nvPicPr>
          <p:cNvPr id="10" name="Grafik 9" descr="Ein Bild, das Text, ClipArt enthält.&#10;&#10;Automatisch generierte Beschreibung">
            <a:extLst>
              <a:ext uri="{FF2B5EF4-FFF2-40B4-BE49-F238E27FC236}">
                <a16:creationId xmlns:a16="http://schemas.microsoft.com/office/drawing/2014/main" id="{04B6C392-1524-8FD9-ACAA-FA9F66DDE2DE}"/>
              </a:ext>
            </a:extLst>
          </p:cNvPr>
          <p:cNvPicPr>
            <a:picLocks noChangeAspect="1"/>
          </p:cNvPicPr>
          <p:nvPr userDrawn="1"/>
        </p:nvPicPr>
        <p:blipFill>
          <a:blip r:embed="rId2"/>
          <a:stretch>
            <a:fillRect/>
          </a:stretch>
        </p:blipFill>
        <p:spPr>
          <a:xfrm>
            <a:off x="637092" y="472306"/>
            <a:ext cx="1714500" cy="444500"/>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C05A3343-9F70-73C0-B7EB-BE621858B58F}"/>
              </a:ext>
            </a:extLst>
          </p:cNvPr>
          <p:cNvPicPr>
            <a:picLocks noChangeAspect="1"/>
          </p:cNvPicPr>
          <p:nvPr userDrawn="1"/>
        </p:nvPicPr>
        <p:blipFill>
          <a:blip r:embed="rId3"/>
          <a:stretch>
            <a:fillRect/>
          </a:stretch>
        </p:blipFill>
        <p:spPr>
          <a:xfrm>
            <a:off x="637092" y="5370758"/>
            <a:ext cx="1193800" cy="876300"/>
          </a:xfrm>
          <a:prstGeom prst="rect">
            <a:avLst/>
          </a:prstGeom>
        </p:spPr>
      </p:pic>
      <p:sp>
        <p:nvSpPr>
          <p:cNvPr id="18" name="Freihandform 17">
            <a:extLst>
              <a:ext uri="{FF2B5EF4-FFF2-40B4-BE49-F238E27FC236}">
                <a16:creationId xmlns:a16="http://schemas.microsoft.com/office/drawing/2014/main" id="{49260F8C-0BE3-4CE8-8D3E-9261FB5894F7}"/>
              </a:ext>
            </a:extLst>
          </p:cNvPr>
          <p:cNvSpPr>
            <a:spLocks noChangeAspect="1"/>
          </p:cNvSpPr>
          <p:nvPr userDrawn="1"/>
        </p:nvSpPr>
        <p:spPr>
          <a:xfrm flipH="1">
            <a:off x="8952875" y="3471355"/>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4" name="Inhaltsplatzhalter 3">
            <a:extLst>
              <a:ext uri="{FF2B5EF4-FFF2-40B4-BE49-F238E27FC236}">
                <a16:creationId xmlns:a16="http://schemas.microsoft.com/office/drawing/2014/main" id="{A7D01C23-F74C-FC75-049F-B37B5D884E1A}"/>
              </a:ext>
            </a:extLst>
          </p:cNvPr>
          <p:cNvSpPr>
            <a:spLocks noGrp="1"/>
          </p:cNvSpPr>
          <p:nvPr>
            <p:ph sz="quarter" idx="10" hasCustomPrompt="1"/>
          </p:nvPr>
        </p:nvSpPr>
        <p:spPr>
          <a:xfrm>
            <a:off x="637092" y="1843693"/>
            <a:ext cx="6234763" cy="1532657"/>
          </a:xfrm>
        </p:spPr>
        <p:txBody>
          <a:bodyPr wrap="square" lIns="0" tIns="0" rIns="0" bIns="0">
            <a:normAutofit/>
          </a:bodyPr>
          <a:lstStyle>
            <a:lvl1pPr marL="0" indent="0">
              <a:lnSpc>
                <a:spcPct val="100000"/>
              </a:lnSpc>
              <a:spcBef>
                <a:spcPts val="0"/>
              </a:spcBef>
              <a:buNone/>
              <a:defRPr sz="4800" b="0" i="0" spc="0" baseline="0">
                <a:solidFill>
                  <a:schemeClr val="bg1"/>
                </a:solidFill>
                <a:latin typeface="EC Square Sans Pro Medium" panose="020B0500000000020004" pitchFamily="34" charset="0"/>
              </a:defRPr>
            </a:lvl1pPr>
          </a:lstStyle>
          <a:p>
            <a:pPr lvl="0"/>
            <a:r>
              <a:rPr lang="en-GB" noProof="0"/>
              <a:t>Insert text</a:t>
            </a:r>
          </a:p>
        </p:txBody>
      </p:sp>
      <p:sp>
        <p:nvSpPr>
          <p:cNvPr id="11" name="Inhaltsplatzhalter 3">
            <a:extLst>
              <a:ext uri="{FF2B5EF4-FFF2-40B4-BE49-F238E27FC236}">
                <a16:creationId xmlns:a16="http://schemas.microsoft.com/office/drawing/2014/main" id="{9A5F2C34-F369-60D8-A4D0-53455D05BCD9}"/>
              </a:ext>
            </a:extLst>
          </p:cNvPr>
          <p:cNvSpPr>
            <a:spLocks noGrp="1"/>
          </p:cNvSpPr>
          <p:nvPr>
            <p:ph sz="quarter" idx="11" hasCustomPrompt="1"/>
          </p:nvPr>
        </p:nvSpPr>
        <p:spPr>
          <a:xfrm>
            <a:off x="637092" y="3376351"/>
            <a:ext cx="6234763" cy="307777"/>
          </a:xfrm>
        </p:spPr>
        <p:txBody>
          <a:bodyPr wrap="square" lIns="0" tIns="0" rIns="0" bIns="0">
            <a:spAutoFit/>
          </a:bodyPr>
          <a:lstStyle>
            <a:lvl1pPr marL="0" indent="0">
              <a:lnSpc>
                <a:spcPct val="100000"/>
              </a:lnSpc>
              <a:spcBef>
                <a:spcPts val="0"/>
              </a:spcBef>
              <a:buNone/>
              <a:defRPr sz="2000" b="0" i="0" spc="0" baseline="0">
                <a:solidFill>
                  <a:schemeClr val="bg1"/>
                </a:solidFill>
                <a:latin typeface="EC Square Sans Pro Light" panose="020B0506000000020004" pitchFamily="34" charset="0"/>
              </a:defRPr>
            </a:lvl1pPr>
          </a:lstStyle>
          <a:p>
            <a:pPr lvl="0"/>
            <a:r>
              <a:rPr lang="en-GB" noProof="0"/>
              <a:t>Insert text</a:t>
            </a:r>
          </a:p>
        </p:txBody>
      </p:sp>
      <p:sp>
        <p:nvSpPr>
          <p:cNvPr id="13" name="Freihandform 12">
            <a:extLst>
              <a:ext uri="{FF2B5EF4-FFF2-40B4-BE49-F238E27FC236}">
                <a16:creationId xmlns:a16="http://schemas.microsoft.com/office/drawing/2014/main" id="{5C799E6D-C588-D459-3314-938897C68FAA}"/>
              </a:ext>
            </a:extLst>
          </p:cNvPr>
          <p:cNvSpPr>
            <a:spLocks noChangeAspect="1"/>
          </p:cNvSpPr>
          <p:nvPr userDrawn="1"/>
        </p:nvSpPr>
        <p:spPr>
          <a:xfrm flipH="1">
            <a:off x="10776559" y="3471355"/>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4" name="Freihandform 13">
            <a:extLst>
              <a:ext uri="{FF2B5EF4-FFF2-40B4-BE49-F238E27FC236}">
                <a16:creationId xmlns:a16="http://schemas.microsoft.com/office/drawing/2014/main" id="{171BD37D-C186-6CB6-39E2-FE23B566A4AC}"/>
              </a:ext>
            </a:extLst>
          </p:cNvPr>
          <p:cNvSpPr>
            <a:spLocks noChangeAspect="1"/>
          </p:cNvSpPr>
          <p:nvPr userDrawn="1"/>
        </p:nvSpPr>
        <p:spPr>
          <a:xfrm flipH="1" flipV="1">
            <a:off x="10776559" y="4886796"/>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6" name="Freihandform 15">
            <a:extLst>
              <a:ext uri="{FF2B5EF4-FFF2-40B4-BE49-F238E27FC236}">
                <a16:creationId xmlns:a16="http://schemas.microsoft.com/office/drawing/2014/main" id="{BAF56313-C2C6-B38A-64CE-E4570FB5665A}"/>
              </a:ext>
            </a:extLst>
          </p:cNvPr>
          <p:cNvSpPr>
            <a:spLocks noChangeAspect="1"/>
          </p:cNvSpPr>
          <p:nvPr userDrawn="1"/>
        </p:nvSpPr>
        <p:spPr>
          <a:xfrm flipH="1">
            <a:off x="8960966" y="4886796"/>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7" name="Freihandform 16">
            <a:extLst>
              <a:ext uri="{FF2B5EF4-FFF2-40B4-BE49-F238E27FC236}">
                <a16:creationId xmlns:a16="http://schemas.microsoft.com/office/drawing/2014/main" id="{D865665E-C95B-3519-DF88-8B2CB392E521}"/>
              </a:ext>
            </a:extLst>
          </p:cNvPr>
          <p:cNvSpPr>
            <a:spLocks noChangeAspect="1"/>
          </p:cNvSpPr>
          <p:nvPr userDrawn="1"/>
        </p:nvSpPr>
        <p:spPr>
          <a:xfrm rot="16200000">
            <a:off x="7137282" y="3475172"/>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9" name="Freihandform 18">
            <a:extLst>
              <a:ext uri="{FF2B5EF4-FFF2-40B4-BE49-F238E27FC236}">
                <a16:creationId xmlns:a16="http://schemas.microsoft.com/office/drawing/2014/main" id="{57F45E29-DE61-D3F1-140F-36317879CFCA}"/>
              </a:ext>
            </a:extLst>
          </p:cNvPr>
          <p:cNvSpPr>
            <a:spLocks noChangeAspect="1"/>
          </p:cNvSpPr>
          <p:nvPr userDrawn="1"/>
        </p:nvSpPr>
        <p:spPr>
          <a:xfrm rot="5400000" flipV="1">
            <a:off x="7137282" y="4890613"/>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 name="Textfeld 1">
            <a:extLst>
              <a:ext uri="{FF2B5EF4-FFF2-40B4-BE49-F238E27FC236}">
                <a16:creationId xmlns:a16="http://schemas.microsoft.com/office/drawing/2014/main" id="{6FD47C3B-5A25-80C7-20B0-BAAAF4E0822B}"/>
              </a:ext>
            </a:extLst>
          </p:cNvPr>
          <p:cNvSpPr txBox="1"/>
          <p:nvPr userDrawn="1"/>
        </p:nvSpPr>
        <p:spPr>
          <a:xfrm>
            <a:off x="10096431" y="217209"/>
            <a:ext cx="1997663" cy="338554"/>
          </a:xfrm>
          <a:prstGeom prst="rect">
            <a:avLst/>
          </a:prstGeom>
          <a:noFill/>
        </p:spPr>
        <p:txBody>
          <a:bodyPr wrap="square" rtlCol="0">
            <a:spAutoFit/>
          </a:bodyPr>
          <a:lstStyle/>
          <a:p>
            <a:r>
              <a:rPr lang="en-GB" sz="1600">
                <a:solidFill>
                  <a:schemeClr val="bg1"/>
                </a:solidFill>
              </a:rPr>
              <a:t>#DigitalEducationHub</a:t>
            </a:r>
          </a:p>
        </p:txBody>
      </p:sp>
    </p:spTree>
    <p:extLst>
      <p:ext uri="{BB962C8B-B14F-4D97-AF65-F5344CB8AC3E}">
        <p14:creationId xmlns:p14="http://schemas.microsoft.com/office/powerpoint/2010/main" val="2756941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p:spTree>
      <p:nvGrpSpPr>
        <p:cNvPr id="1" name=""/>
        <p:cNvGrpSpPr/>
        <p:nvPr/>
      </p:nvGrpSpPr>
      <p:grpSpPr>
        <a:xfrm>
          <a:off x="0" y="0"/>
          <a:ext cx="0" cy="0"/>
          <a:chOff x="0" y="0"/>
          <a:chExt cx="0" cy="0"/>
        </a:xfrm>
      </p:grpSpPr>
      <p:sp>
        <p:nvSpPr>
          <p:cNvPr id="9" name="Inhaltsplatzhalter 3">
            <a:extLst>
              <a:ext uri="{FF2B5EF4-FFF2-40B4-BE49-F238E27FC236}">
                <a16:creationId xmlns:a16="http://schemas.microsoft.com/office/drawing/2014/main" id="{93750A54-546C-EB0B-11D1-8D56D8A94214}"/>
              </a:ext>
            </a:extLst>
          </p:cNvPr>
          <p:cNvSpPr>
            <a:spLocks noGrp="1"/>
          </p:cNvSpPr>
          <p:nvPr>
            <p:ph sz="quarter" idx="10" hasCustomPrompt="1"/>
          </p:nvPr>
        </p:nvSpPr>
        <p:spPr>
          <a:xfrm>
            <a:off x="364438" y="510049"/>
            <a:ext cx="1870762" cy="461665"/>
          </a:xfrm>
        </p:spPr>
        <p:txBody>
          <a:bodyPr wrap="square" lIns="0" tIns="0" rIns="0" bIns="0">
            <a:spAutoFit/>
          </a:bodyPr>
          <a:lstStyle>
            <a:lvl1pPr marL="0" indent="0">
              <a:lnSpc>
                <a:spcPct val="100000"/>
              </a:lnSpc>
              <a:spcBef>
                <a:spcPts val="0"/>
              </a:spcBef>
              <a:buNone/>
              <a:defRPr sz="3000" b="0" i="0" spc="0" baseline="0">
                <a:solidFill>
                  <a:srgbClr val="0032AE"/>
                </a:solidFill>
                <a:latin typeface="EC Square Sans Pro Medium" panose="020B0500000000020004" pitchFamily="34" charset="0"/>
              </a:defRPr>
            </a:lvl1pPr>
          </a:lstStyle>
          <a:p>
            <a:pPr lvl="0"/>
            <a:r>
              <a:rPr lang="en-GB" noProof="0"/>
              <a:t>Insert text</a:t>
            </a:r>
          </a:p>
        </p:txBody>
      </p:sp>
      <p:sp>
        <p:nvSpPr>
          <p:cNvPr id="15" name="Bildplatzhalter 12">
            <a:extLst>
              <a:ext uri="{FF2B5EF4-FFF2-40B4-BE49-F238E27FC236}">
                <a16:creationId xmlns:a16="http://schemas.microsoft.com/office/drawing/2014/main" id="{227EFFE2-88C0-AD6F-2600-180430968361}"/>
              </a:ext>
            </a:extLst>
          </p:cNvPr>
          <p:cNvSpPr>
            <a:spLocks noGrp="1"/>
          </p:cNvSpPr>
          <p:nvPr>
            <p:ph type="pic" sz="quarter" idx="11"/>
          </p:nvPr>
        </p:nvSpPr>
        <p:spPr>
          <a:xfrm>
            <a:off x="2438401" y="509588"/>
            <a:ext cx="8204906" cy="5146675"/>
          </a:xfrm>
        </p:spPr>
        <p:txBody>
          <a:bodyPr>
            <a:noAutofit/>
          </a:bodyPr>
          <a:lstStyle/>
          <a:p>
            <a:r>
              <a:rPr lang="en-GB" noProof="0"/>
              <a:t>Bild </a:t>
            </a:r>
            <a:r>
              <a:rPr lang="en-GB" noProof="0" err="1"/>
              <a:t>durch</a:t>
            </a:r>
            <a:r>
              <a:rPr lang="en-GB" noProof="0"/>
              <a:t> </a:t>
            </a:r>
            <a:r>
              <a:rPr lang="en-GB" noProof="0" err="1"/>
              <a:t>Klicken</a:t>
            </a:r>
            <a:r>
              <a:rPr lang="en-GB" noProof="0"/>
              <a:t> auf Symbol </a:t>
            </a:r>
            <a:r>
              <a:rPr lang="en-GB" noProof="0" err="1"/>
              <a:t>hinzufügen</a:t>
            </a:r>
            <a:endParaRPr lang="en-GB" noProof="0"/>
          </a:p>
        </p:txBody>
      </p:sp>
      <p:pic>
        <p:nvPicPr>
          <p:cNvPr id="18" name="Grafik 17" descr="Ein Bild, das Text enthält.&#10;&#10;Automatisch generierte Beschreibung">
            <a:extLst>
              <a:ext uri="{FF2B5EF4-FFF2-40B4-BE49-F238E27FC236}">
                <a16:creationId xmlns:a16="http://schemas.microsoft.com/office/drawing/2014/main" id="{3842AC9F-BC32-B697-272A-F88149EBC381}"/>
              </a:ext>
            </a:extLst>
          </p:cNvPr>
          <p:cNvPicPr>
            <a:picLocks noChangeAspect="1"/>
          </p:cNvPicPr>
          <p:nvPr userDrawn="1"/>
        </p:nvPicPr>
        <p:blipFill>
          <a:blip r:embed="rId2"/>
          <a:stretch>
            <a:fillRect/>
          </a:stretch>
        </p:blipFill>
        <p:spPr>
          <a:xfrm>
            <a:off x="10544862" y="6356295"/>
            <a:ext cx="1282700" cy="330200"/>
          </a:xfrm>
          <a:prstGeom prst="rect">
            <a:avLst/>
          </a:prstGeom>
        </p:spPr>
      </p:pic>
      <p:pic>
        <p:nvPicPr>
          <p:cNvPr id="19" name="Grafik 18" descr="Ein Bild, das Text enthält.&#10;&#10;Automatisch generierte Beschreibung">
            <a:extLst>
              <a:ext uri="{FF2B5EF4-FFF2-40B4-BE49-F238E27FC236}">
                <a16:creationId xmlns:a16="http://schemas.microsoft.com/office/drawing/2014/main" id="{B51EFD30-5A17-205E-E7F2-7D2965022162}"/>
              </a:ext>
            </a:extLst>
          </p:cNvPr>
          <p:cNvPicPr>
            <a:picLocks noChangeAspect="1"/>
          </p:cNvPicPr>
          <p:nvPr userDrawn="1"/>
        </p:nvPicPr>
        <p:blipFill>
          <a:blip r:embed="rId3"/>
          <a:stretch>
            <a:fillRect/>
          </a:stretch>
        </p:blipFill>
        <p:spPr>
          <a:xfrm>
            <a:off x="364438" y="6245903"/>
            <a:ext cx="596900" cy="431800"/>
          </a:xfrm>
          <a:prstGeom prst="rect">
            <a:avLst/>
          </a:prstGeom>
        </p:spPr>
      </p:pic>
      <p:cxnSp>
        <p:nvCxnSpPr>
          <p:cNvPr id="20" name="Gerade Verbindung 19">
            <a:extLst>
              <a:ext uri="{FF2B5EF4-FFF2-40B4-BE49-F238E27FC236}">
                <a16:creationId xmlns:a16="http://schemas.microsoft.com/office/drawing/2014/main" id="{6F4F00EE-0900-A9B6-C245-1C5E3387F01D}"/>
              </a:ext>
            </a:extLst>
          </p:cNvPr>
          <p:cNvCxnSpPr>
            <a:cxnSpLocks/>
          </p:cNvCxnSpPr>
          <p:nvPr userDrawn="1"/>
        </p:nvCxnSpPr>
        <p:spPr>
          <a:xfrm>
            <a:off x="1061421" y="6266652"/>
            <a:ext cx="10766141" cy="0"/>
          </a:xfrm>
          <a:prstGeom prst="line">
            <a:avLst/>
          </a:prstGeom>
          <a:ln w="19050">
            <a:solidFill>
              <a:srgbClr val="0032AE"/>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888E374B-15D8-085F-A2A9-0DE335D480F5}"/>
              </a:ext>
            </a:extLst>
          </p:cNvPr>
          <p:cNvCxnSpPr>
            <a:cxnSpLocks/>
          </p:cNvCxnSpPr>
          <p:nvPr userDrawn="1"/>
        </p:nvCxnSpPr>
        <p:spPr>
          <a:xfrm>
            <a:off x="5845534" y="6508608"/>
            <a:ext cx="79016" cy="0"/>
          </a:xfrm>
          <a:prstGeom prst="line">
            <a:avLst/>
          </a:prstGeom>
          <a:ln>
            <a:solidFill>
              <a:srgbClr val="0032AE"/>
            </a:solidFill>
          </a:ln>
        </p:spPr>
        <p:style>
          <a:lnRef idx="1">
            <a:schemeClr val="accent1"/>
          </a:lnRef>
          <a:fillRef idx="0">
            <a:schemeClr val="accent1"/>
          </a:fillRef>
          <a:effectRef idx="0">
            <a:schemeClr val="accent1"/>
          </a:effectRef>
          <a:fontRef idx="minor">
            <a:schemeClr val="tx1"/>
          </a:fontRef>
        </p:style>
      </p:cxnSp>
      <p:sp>
        <p:nvSpPr>
          <p:cNvPr id="22" name="Datumsplatzhalter 3">
            <a:extLst>
              <a:ext uri="{FF2B5EF4-FFF2-40B4-BE49-F238E27FC236}">
                <a16:creationId xmlns:a16="http://schemas.microsoft.com/office/drawing/2014/main" id="{AFF5310A-46B6-2A1D-D923-2A48C5186D16}"/>
              </a:ext>
            </a:extLst>
          </p:cNvPr>
          <p:cNvSpPr txBox="1">
            <a:spLocks/>
          </p:cNvSpPr>
          <p:nvPr userDrawn="1"/>
        </p:nvSpPr>
        <p:spPr>
          <a:xfrm>
            <a:off x="4990985" y="6256256"/>
            <a:ext cx="1282700" cy="365125"/>
          </a:xfrm>
          <a:prstGeom prst="rect">
            <a:avLst/>
          </a:prstGeom>
        </p:spPr>
        <p:txBody>
          <a:bodyPr vert="horz" lIns="91440" tIns="45720" rIns="91440" bIns="45720" rtlCol="0" anchor="ctr"/>
          <a:lstStyle>
            <a:defPPr>
              <a:defRPr lang="de-DE"/>
            </a:defPPr>
            <a:lvl1pPr marL="0" algn="l"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8BA96-103C-8849-9B04-0F020FE07025}" type="datetimeFigureOut">
              <a:rPr lang="en-GB" noProof="0" smtClean="0">
                <a:solidFill>
                  <a:srgbClr val="0032AE"/>
                </a:solidFill>
              </a:rPr>
              <a:pPr/>
              <a:t>26/11/2024</a:t>
            </a:fld>
            <a:endParaRPr lang="en-GB" noProof="0">
              <a:solidFill>
                <a:srgbClr val="0032AE"/>
              </a:solidFill>
            </a:endParaRPr>
          </a:p>
        </p:txBody>
      </p:sp>
      <p:sp>
        <p:nvSpPr>
          <p:cNvPr id="23" name="Foliennummernplatzhalter 5">
            <a:extLst>
              <a:ext uri="{FF2B5EF4-FFF2-40B4-BE49-F238E27FC236}">
                <a16:creationId xmlns:a16="http://schemas.microsoft.com/office/drawing/2014/main" id="{FD9DE508-5FCA-B8B8-1A06-2C697FE301DC}"/>
              </a:ext>
            </a:extLst>
          </p:cNvPr>
          <p:cNvSpPr txBox="1">
            <a:spLocks/>
          </p:cNvSpPr>
          <p:nvPr userDrawn="1"/>
        </p:nvSpPr>
        <p:spPr>
          <a:xfrm>
            <a:off x="5885042" y="6245720"/>
            <a:ext cx="806703" cy="365125"/>
          </a:xfrm>
          <a:prstGeom prst="rect">
            <a:avLst/>
          </a:prstGeom>
        </p:spPr>
        <p:txBody>
          <a:bodyPr vert="horz" lIns="91440" tIns="45720" rIns="91440" bIns="45720" rtlCol="0" anchor="ctr"/>
          <a:lstStyle>
            <a:defPPr>
              <a:defRPr lang="de-DE"/>
            </a:defPPr>
            <a:lvl1pPr marL="0" algn="r"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CEF57C-002E-9642-B7F9-A81EE21B7370}" type="slidenum">
              <a:rPr lang="en-GB" noProof="0" smtClean="0">
                <a:solidFill>
                  <a:srgbClr val="0032AE"/>
                </a:solidFill>
              </a:rPr>
              <a:pPr algn="l"/>
              <a:t>‹nr.›</a:t>
            </a:fld>
            <a:endParaRPr lang="en-GB" noProof="0">
              <a:solidFill>
                <a:srgbClr val="0032AE"/>
              </a:solidFill>
            </a:endParaRPr>
          </a:p>
        </p:txBody>
      </p:sp>
      <p:sp>
        <p:nvSpPr>
          <p:cNvPr id="2" name="Textfeld 1">
            <a:extLst>
              <a:ext uri="{FF2B5EF4-FFF2-40B4-BE49-F238E27FC236}">
                <a16:creationId xmlns:a16="http://schemas.microsoft.com/office/drawing/2014/main" id="{821B503F-CB58-5F91-6CC6-DC058CB32F9D}"/>
              </a:ext>
            </a:extLst>
          </p:cNvPr>
          <p:cNvSpPr txBox="1"/>
          <p:nvPr userDrawn="1"/>
        </p:nvSpPr>
        <p:spPr>
          <a:xfrm>
            <a:off x="2042322" y="6240617"/>
            <a:ext cx="1997663" cy="338554"/>
          </a:xfrm>
          <a:prstGeom prst="rect">
            <a:avLst/>
          </a:prstGeom>
          <a:noFill/>
        </p:spPr>
        <p:txBody>
          <a:bodyPr wrap="square" rtlCol="0">
            <a:spAutoFit/>
          </a:bodyPr>
          <a:lstStyle/>
          <a:p>
            <a:r>
              <a:rPr lang="en-GB" sz="1600" noProof="0">
                <a:solidFill>
                  <a:srgbClr val="0032AE"/>
                </a:solidFill>
              </a:rPr>
              <a:t>#DigitalEducationHub</a:t>
            </a:r>
          </a:p>
        </p:txBody>
      </p:sp>
    </p:spTree>
    <p:extLst>
      <p:ext uri="{BB962C8B-B14F-4D97-AF65-F5344CB8AC3E}">
        <p14:creationId xmlns:p14="http://schemas.microsoft.com/office/powerpoint/2010/main" val="718267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p:bg>
      <p:bgPr>
        <a:solidFill>
          <a:schemeClr val="bg1"/>
        </a:solidFill>
        <a:effectLst/>
      </p:bgPr>
    </p:bg>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E9EF0E1F-70C7-F032-A9F1-597F9ABE6D6D}"/>
              </a:ext>
            </a:extLst>
          </p:cNvPr>
          <p:cNvSpPr>
            <a:spLocks noGrp="1"/>
          </p:cNvSpPr>
          <p:nvPr>
            <p:ph sz="quarter" idx="10" hasCustomPrompt="1"/>
          </p:nvPr>
        </p:nvSpPr>
        <p:spPr>
          <a:xfrm>
            <a:off x="2286546" y="518519"/>
            <a:ext cx="1723229" cy="461665"/>
          </a:xfrm>
        </p:spPr>
        <p:txBody>
          <a:bodyPr wrap="none" lIns="0" tIns="0" rIns="0" bIns="0">
            <a:spAutoFit/>
          </a:bodyPr>
          <a:lstStyle>
            <a:lvl1pPr marL="0" indent="0">
              <a:lnSpc>
                <a:spcPct val="100000"/>
              </a:lnSpc>
              <a:spcBef>
                <a:spcPts val="0"/>
              </a:spcBef>
              <a:buNone/>
              <a:defRPr sz="3000" b="0" i="0" spc="0" baseline="0">
                <a:solidFill>
                  <a:srgbClr val="0032AE"/>
                </a:solidFill>
                <a:latin typeface="EC Square Sans Pro Medium" panose="020B0500000000020004" pitchFamily="34" charset="0"/>
              </a:defRPr>
            </a:lvl1pPr>
          </a:lstStyle>
          <a:p>
            <a:pPr lvl="0"/>
            <a:r>
              <a:rPr lang="de-DE"/>
              <a:t>Insert </a:t>
            </a:r>
            <a:r>
              <a:rPr lang="de-DE" err="1"/>
              <a:t>text</a:t>
            </a:r>
            <a:endParaRPr lang="de-DE"/>
          </a:p>
        </p:txBody>
      </p:sp>
      <p:sp>
        <p:nvSpPr>
          <p:cNvPr id="5" name="Inhaltsplatzhalter 3">
            <a:extLst>
              <a:ext uri="{FF2B5EF4-FFF2-40B4-BE49-F238E27FC236}">
                <a16:creationId xmlns:a16="http://schemas.microsoft.com/office/drawing/2014/main" id="{DDBF9225-14DE-60FE-28B3-EE7E025D26BE}"/>
              </a:ext>
            </a:extLst>
          </p:cNvPr>
          <p:cNvSpPr>
            <a:spLocks noGrp="1"/>
          </p:cNvSpPr>
          <p:nvPr>
            <p:ph sz="quarter" idx="11" hasCustomPrompt="1"/>
          </p:nvPr>
        </p:nvSpPr>
        <p:spPr>
          <a:xfrm>
            <a:off x="2286545" y="1413873"/>
            <a:ext cx="6783563" cy="246221"/>
          </a:xfrm>
        </p:spPr>
        <p:txBody>
          <a:bodyPr wrap="square" lIns="0" tIns="0" rIns="0" bIns="0">
            <a:spAutoFit/>
          </a:bodyPr>
          <a:lstStyle>
            <a:lvl1pPr marL="0" indent="0">
              <a:lnSpc>
                <a:spcPct val="100000"/>
              </a:lnSpc>
              <a:spcBef>
                <a:spcPts val="0"/>
              </a:spcBef>
              <a:buNone/>
              <a:defRPr sz="1600" b="0" i="0" spc="0" baseline="0">
                <a:solidFill>
                  <a:schemeClr val="tx1"/>
                </a:solidFill>
                <a:latin typeface="EC Square Sans Pro Light" panose="020B0506000000020004" pitchFamily="34" charset="0"/>
              </a:defRPr>
            </a:lvl1pPr>
          </a:lstStyle>
          <a:p>
            <a:pPr lvl="0"/>
            <a:r>
              <a:rPr lang="de-DE"/>
              <a:t>Insert </a:t>
            </a:r>
            <a:r>
              <a:rPr lang="de-DE" err="1"/>
              <a:t>text</a:t>
            </a:r>
            <a:endParaRPr lang="de-DE"/>
          </a:p>
        </p:txBody>
      </p:sp>
      <p:pic>
        <p:nvPicPr>
          <p:cNvPr id="9" name="Grafik 8" descr="Ein Bild, das Text enthält.&#10;&#10;Automatisch generierte Beschreibung">
            <a:extLst>
              <a:ext uri="{FF2B5EF4-FFF2-40B4-BE49-F238E27FC236}">
                <a16:creationId xmlns:a16="http://schemas.microsoft.com/office/drawing/2014/main" id="{B74CFE16-70B6-E78C-0221-449C75246142}"/>
              </a:ext>
            </a:extLst>
          </p:cNvPr>
          <p:cNvPicPr>
            <a:picLocks noChangeAspect="1"/>
          </p:cNvPicPr>
          <p:nvPr userDrawn="1"/>
        </p:nvPicPr>
        <p:blipFill>
          <a:blip r:embed="rId2"/>
          <a:stretch>
            <a:fillRect/>
          </a:stretch>
        </p:blipFill>
        <p:spPr>
          <a:xfrm>
            <a:off x="10544862" y="6356295"/>
            <a:ext cx="1282700" cy="330200"/>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CB66FB22-C534-90E3-D653-779A914AB70B}"/>
              </a:ext>
            </a:extLst>
          </p:cNvPr>
          <p:cNvPicPr>
            <a:picLocks noChangeAspect="1"/>
          </p:cNvPicPr>
          <p:nvPr userDrawn="1"/>
        </p:nvPicPr>
        <p:blipFill>
          <a:blip r:embed="rId3"/>
          <a:stretch>
            <a:fillRect/>
          </a:stretch>
        </p:blipFill>
        <p:spPr>
          <a:xfrm>
            <a:off x="364438" y="6245903"/>
            <a:ext cx="596900" cy="431800"/>
          </a:xfrm>
          <a:prstGeom prst="rect">
            <a:avLst/>
          </a:prstGeom>
        </p:spPr>
      </p:pic>
      <p:cxnSp>
        <p:nvCxnSpPr>
          <p:cNvPr id="13" name="Gerade Verbindung 12">
            <a:extLst>
              <a:ext uri="{FF2B5EF4-FFF2-40B4-BE49-F238E27FC236}">
                <a16:creationId xmlns:a16="http://schemas.microsoft.com/office/drawing/2014/main" id="{348FE70C-750A-2677-3334-77CB8F1CF1AA}"/>
              </a:ext>
            </a:extLst>
          </p:cNvPr>
          <p:cNvCxnSpPr>
            <a:cxnSpLocks/>
          </p:cNvCxnSpPr>
          <p:nvPr userDrawn="1"/>
        </p:nvCxnSpPr>
        <p:spPr>
          <a:xfrm>
            <a:off x="1061421" y="6266652"/>
            <a:ext cx="10766141" cy="0"/>
          </a:xfrm>
          <a:prstGeom prst="line">
            <a:avLst/>
          </a:prstGeom>
          <a:ln w="19050">
            <a:solidFill>
              <a:srgbClr val="0032AE"/>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25594BDF-5D89-8FF2-04ED-2ADB64AE1880}"/>
              </a:ext>
            </a:extLst>
          </p:cNvPr>
          <p:cNvCxnSpPr>
            <a:cxnSpLocks/>
          </p:cNvCxnSpPr>
          <p:nvPr userDrawn="1"/>
        </p:nvCxnSpPr>
        <p:spPr>
          <a:xfrm>
            <a:off x="5845534" y="6508608"/>
            <a:ext cx="79016" cy="0"/>
          </a:xfrm>
          <a:prstGeom prst="line">
            <a:avLst/>
          </a:prstGeom>
          <a:ln>
            <a:solidFill>
              <a:srgbClr val="0032AE"/>
            </a:solidFill>
          </a:ln>
        </p:spPr>
        <p:style>
          <a:lnRef idx="1">
            <a:schemeClr val="accent1"/>
          </a:lnRef>
          <a:fillRef idx="0">
            <a:schemeClr val="accent1"/>
          </a:fillRef>
          <a:effectRef idx="0">
            <a:schemeClr val="accent1"/>
          </a:effectRef>
          <a:fontRef idx="minor">
            <a:schemeClr val="tx1"/>
          </a:fontRef>
        </p:style>
      </p:cxnSp>
      <p:sp>
        <p:nvSpPr>
          <p:cNvPr id="25" name="Freihandform 24">
            <a:extLst>
              <a:ext uri="{FF2B5EF4-FFF2-40B4-BE49-F238E27FC236}">
                <a16:creationId xmlns:a16="http://schemas.microsoft.com/office/drawing/2014/main" id="{2330058A-91FD-DC5E-80BA-9CB342151CFA}"/>
              </a:ext>
            </a:extLst>
          </p:cNvPr>
          <p:cNvSpPr>
            <a:spLocks noChangeAspect="1"/>
          </p:cNvSpPr>
          <p:nvPr userDrawn="1"/>
        </p:nvSpPr>
        <p:spPr>
          <a:xfrm rot="10800000">
            <a:off x="10776559" y="1413874"/>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6" name="Freihandform 25">
            <a:extLst>
              <a:ext uri="{FF2B5EF4-FFF2-40B4-BE49-F238E27FC236}">
                <a16:creationId xmlns:a16="http://schemas.microsoft.com/office/drawing/2014/main" id="{49E934ED-699E-F760-F9F4-A221B7505C96}"/>
              </a:ext>
            </a:extLst>
          </p:cNvPr>
          <p:cNvSpPr>
            <a:spLocks noChangeAspect="1"/>
          </p:cNvSpPr>
          <p:nvPr userDrawn="1"/>
        </p:nvSpPr>
        <p:spPr>
          <a:xfrm flipH="1">
            <a:off x="10767004" y="4301457"/>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7" name="Freihandform 26">
            <a:extLst>
              <a:ext uri="{FF2B5EF4-FFF2-40B4-BE49-F238E27FC236}">
                <a16:creationId xmlns:a16="http://schemas.microsoft.com/office/drawing/2014/main" id="{8CF323DD-2878-4AED-5938-2711253BD7AD}"/>
              </a:ext>
            </a:extLst>
          </p:cNvPr>
          <p:cNvSpPr>
            <a:spLocks noChangeAspect="1"/>
          </p:cNvSpPr>
          <p:nvPr userDrawn="1"/>
        </p:nvSpPr>
        <p:spPr>
          <a:xfrm flipH="1">
            <a:off x="10776559" y="3132542"/>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8" name="Freihandform 27">
            <a:extLst>
              <a:ext uri="{FF2B5EF4-FFF2-40B4-BE49-F238E27FC236}">
                <a16:creationId xmlns:a16="http://schemas.microsoft.com/office/drawing/2014/main" id="{04006A89-5C9C-6DB2-23DA-BC745603F736}"/>
              </a:ext>
            </a:extLst>
          </p:cNvPr>
          <p:cNvSpPr>
            <a:spLocks noChangeAspect="1"/>
          </p:cNvSpPr>
          <p:nvPr userDrawn="1"/>
        </p:nvSpPr>
        <p:spPr>
          <a:xfrm flipH="1">
            <a:off x="10767005" y="-1567"/>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9" name="Freihandform 28">
            <a:extLst>
              <a:ext uri="{FF2B5EF4-FFF2-40B4-BE49-F238E27FC236}">
                <a16:creationId xmlns:a16="http://schemas.microsoft.com/office/drawing/2014/main" id="{0F534104-CF5F-DDB9-9BEF-4678DDE51AF2}"/>
              </a:ext>
            </a:extLst>
          </p:cNvPr>
          <p:cNvSpPr>
            <a:spLocks noChangeAspect="1"/>
          </p:cNvSpPr>
          <p:nvPr userDrawn="1"/>
        </p:nvSpPr>
        <p:spPr>
          <a:xfrm rot="5400000" flipV="1">
            <a:off x="0" y="1415440"/>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30" name="Freihandform 29">
            <a:extLst>
              <a:ext uri="{FF2B5EF4-FFF2-40B4-BE49-F238E27FC236}">
                <a16:creationId xmlns:a16="http://schemas.microsoft.com/office/drawing/2014/main" id="{C92592A6-C155-832D-725C-7EFDC322018B}"/>
              </a:ext>
            </a:extLst>
          </p:cNvPr>
          <p:cNvSpPr>
            <a:spLocks noChangeAspect="1"/>
          </p:cNvSpPr>
          <p:nvPr userDrawn="1"/>
        </p:nvSpPr>
        <p:spPr>
          <a:xfrm rot="16200000">
            <a:off x="-1" y="-1"/>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1" name="Datumsplatzhalter 3">
            <a:extLst>
              <a:ext uri="{FF2B5EF4-FFF2-40B4-BE49-F238E27FC236}">
                <a16:creationId xmlns:a16="http://schemas.microsoft.com/office/drawing/2014/main" id="{B44DD639-7798-A9A2-162D-2BD918372760}"/>
              </a:ext>
            </a:extLst>
          </p:cNvPr>
          <p:cNvSpPr txBox="1">
            <a:spLocks/>
          </p:cNvSpPr>
          <p:nvPr userDrawn="1"/>
        </p:nvSpPr>
        <p:spPr>
          <a:xfrm>
            <a:off x="5020886" y="6256256"/>
            <a:ext cx="1119794" cy="365125"/>
          </a:xfrm>
          <a:prstGeom prst="rect">
            <a:avLst/>
          </a:prstGeom>
        </p:spPr>
        <p:txBody>
          <a:bodyPr vert="horz" lIns="91440" tIns="45720" rIns="91440" bIns="45720" rtlCol="0" anchor="ctr"/>
          <a:lstStyle>
            <a:defPPr>
              <a:defRPr lang="de-DE"/>
            </a:defPPr>
            <a:lvl1pPr marL="0" algn="l"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8BA96-103C-8849-9B04-0F020FE07025}" type="datetimeFigureOut">
              <a:rPr lang="de-DE" smtClean="0">
                <a:solidFill>
                  <a:srgbClr val="0032AE"/>
                </a:solidFill>
              </a:rPr>
              <a:pPr/>
              <a:t>26.11.2024</a:t>
            </a:fld>
            <a:endParaRPr lang="de-DE">
              <a:solidFill>
                <a:srgbClr val="0032AE"/>
              </a:solidFill>
            </a:endParaRPr>
          </a:p>
        </p:txBody>
      </p:sp>
      <p:sp>
        <p:nvSpPr>
          <p:cNvPr id="22" name="Foliennummernplatzhalter 5">
            <a:extLst>
              <a:ext uri="{FF2B5EF4-FFF2-40B4-BE49-F238E27FC236}">
                <a16:creationId xmlns:a16="http://schemas.microsoft.com/office/drawing/2014/main" id="{93DBCE99-D306-229C-B73C-8DB7EBDDF078}"/>
              </a:ext>
            </a:extLst>
          </p:cNvPr>
          <p:cNvSpPr txBox="1">
            <a:spLocks/>
          </p:cNvSpPr>
          <p:nvPr userDrawn="1"/>
        </p:nvSpPr>
        <p:spPr>
          <a:xfrm>
            <a:off x="5885042" y="6245720"/>
            <a:ext cx="596900" cy="365125"/>
          </a:xfrm>
          <a:prstGeom prst="rect">
            <a:avLst/>
          </a:prstGeom>
        </p:spPr>
        <p:txBody>
          <a:bodyPr vert="horz" lIns="91440" tIns="45720" rIns="91440" bIns="45720" rtlCol="0" anchor="ctr"/>
          <a:lstStyle>
            <a:defPPr>
              <a:defRPr lang="de-DE"/>
            </a:defPPr>
            <a:lvl1pPr marL="0" algn="r"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CEF57C-002E-9642-B7F9-A81EE21B7370}" type="slidenum">
              <a:rPr lang="de-DE" smtClean="0">
                <a:solidFill>
                  <a:srgbClr val="0032AE"/>
                </a:solidFill>
              </a:rPr>
              <a:pPr algn="l"/>
              <a:t>‹nr.›</a:t>
            </a:fld>
            <a:endParaRPr lang="de-DE">
              <a:solidFill>
                <a:srgbClr val="0032AE"/>
              </a:solidFill>
            </a:endParaRPr>
          </a:p>
        </p:txBody>
      </p:sp>
    </p:spTree>
    <p:extLst>
      <p:ext uri="{BB962C8B-B14F-4D97-AF65-F5344CB8AC3E}">
        <p14:creationId xmlns:p14="http://schemas.microsoft.com/office/powerpoint/2010/main" val="14926693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pter Separator">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ECB65F5-EF4E-850D-A525-11273E2CCBA3}"/>
              </a:ext>
            </a:extLst>
          </p:cNvPr>
          <p:cNvSpPr/>
          <p:nvPr userDrawn="1"/>
        </p:nvSpPr>
        <p:spPr>
          <a:xfrm>
            <a:off x="0" y="0"/>
            <a:ext cx="12192000" cy="5954750"/>
          </a:xfrm>
          <a:prstGeom prst="rect">
            <a:avLst/>
          </a:pr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reihandform 10">
            <a:extLst>
              <a:ext uri="{FF2B5EF4-FFF2-40B4-BE49-F238E27FC236}">
                <a16:creationId xmlns:a16="http://schemas.microsoft.com/office/drawing/2014/main" id="{A17FEEF6-9313-EF3E-1CF9-B2714DB41054}"/>
              </a:ext>
            </a:extLst>
          </p:cNvPr>
          <p:cNvSpPr>
            <a:spLocks noChangeAspect="1"/>
          </p:cNvSpPr>
          <p:nvPr userDrawn="1"/>
        </p:nvSpPr>
        <p:spPr>
          <a:xfrm rot="10800000">
            <a:off x="9849498" y="2970000"/>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2" name="Freihandform 11">
            <a:extLst>
              <a:ext uri="{FF2B5EF4-FFF2-40B4-BE49-F238E27FC236}">
                <a16:creationId xmlns:a16="http://schemas.microsoft.com/office/drawing/2014/main" id="{CFC48D62-E5CA-8BC7-CEC4-7B102D754F19}"/>
              </a:ext>
            </a:extLst>
          </p:cNvPr>
          <p:cNvSpPr>
            <a:spLocks noChangeAspect="1"/>
          </p:cNvSpPr>
          <p:nvPr userDrawn="1"/>
        </p:nvSpPr>
        <p:spPr>
          <a:xfrm flipH="1">
            <a:off x="9849498" y="1554559"/>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13" name="Inhaltsplatzhalter 3">
            <a:extLst>
              <a:ext uri="{FF2B5EF4-FFF2-40B4-BE49-F238E27FC236}">
                <a16:creationId xmlns:a16="http://schemas.microsoft.com/office/drawing/2014/main" id="{456CF96E-D883-2997-0CFF-F517B58CCE0A}"/>
              </a:ext>
            </a:extLst>
          </p:cNvPr>
          <p:cNvSpPr>
            <a:spLocks noGrp="1"/>
          </p:cNvSpPr>
          <p:nvPr>
            <p:ph sz="quarter" idx="10" hasCustomPrompt="1"/>
          </p:nvPr>
        </p:nvSpPr>
        <p:spPr>
          <a:xfrm>
            <a:off x="2281848" y="2497821"/>
            <a:ext cx="2064668" cy="553998"/>
          </a:xfrm>
        </p:spPr>
        <p:txBody>
          <a:bodyPr wrap="none" lIns="0" tIns="0" rIns="0" bIns="0">
            <a:spAutoFit/>
          </a:bodyPr>
          <a:lstStyle>
            <a:lvl1pPr marL="0" indent="0">
              <a:lnSpc>
                <a:spcPct val="100000"/>
              </a:lnSpc>
              <a:spcBef>
                <a:spcPts val="0"/>
              </a:spcBef>
              <a:buNone/>
              <a:defRPr sz="3600" b="0" i="0" spc="0" baseline="0">
                <a:solidFill>
                  <a:schemeClr val="bg1"/>
                </a:solidFill>
                <a:latin typeface="EC Square Sans Pro Medium" panose="020B0500000000020004" pitchFamily="34" charset="0"/>
              </a:defRPr>
            </a:lvl1pPr>
          </a:lstStyle>
          <a:p>
            <a:pPr lvl="0"/>
            <a:r>
              <a:rPr lang="de-DE"/>
              <a:t>Insert </a:t>
            </a:r>
            <a:r>
              <a:rPr lang="de-DE" err="1"/>
              <a:t>text</a:t>
            </a:r>
            <a:endParaRPr lang="de-DE"/>
          </a:p>
        </p:txBody>
      </p:sp>
      <p:sp>
        <p:nvSpPr>
          <p:cNvPr id="14" name="Inhaltsplatzhalter 3">
            <a:extLst>
              <a:ext uri="{FF2B5EF4-FFF2-40B4-BE49-F238E27FC236}">
                <a16:creationId xmlns:a16="http://schemas.microsoft.com/office/drawing/2014/main" id="{D09D708D-49F9-1AB9-5E7D-F2D23A47BF56}"/>
              </a:ext>
            </a:extLst>
          </p:cNvPr>
          <p:cNvSpPr>
            <a:spLocks noGrp="1"/>
          </p:cNvSpPr>
          <p:nvPr>
            <p:ph sz="quarter" idx="11" hasCustomPrompt="1"/>
          </p:nvPr>
        </p:nvSpPr>
        <p:spPr>
          <a:xfrm>
            <a:off x="2281848" y="2168589"/>
            <a:ext cx="1313501" cy="307777"/>
          </a:xfrm>
        </p:spPr>
        <p:txBody>
          <a:bodyPr wrap="none" lIns="0" tIns="0" rIns="0" bIns="0">
            <a:spAutoFit/>
          </a:bodyPr>
          <a:lstStyle>
            <a:lvl1pPr marL="0" indent="0">
              <a:lnSpc>
                <a:spcPct val="100000"/>
              </a:lnSpc>
              <a:spcBef>
                <a:spcPts val="0"/>
              </a:spcBef>
              <a:buNone/>
              <a:defRPr sz="2000" b="0" i="0" cap="all" spc="30" baseline="0">
                <a:solidFill>
                  <a:schemeClr val="bg1"/>
                </a:solidFill>
                <a:latin typeface="EC Square Sans Pro Light" panose="020B0506000000020004" pitchFamily="34" charset="0"/>
              </a:defRPr>
            </a:lvl1pPr>
          </a:lstStyle>
          <a:p>
            <a:pPr lvl="0"/>
            <a:r>
              <a:rPr lang="de-DE"/>
              <a:t>Insert </a:t>
            </a:r>
            <a:r>
              <a:rPr lang="de-DE" err="1"/>
              <a:t>text</a:t>
            </a:r>
            <a:endParaRPr lang="de-DE"/>
          </a:p>
        </p:txBody>
      </p:sp>
      <p:pic>
        <p:nvPicPr>
          <p:cNvPr id="21" name="Grafik 20" descr="Ein Bild, das Text enthält.&#10;&#10;Automatisch generierte Beschreibung">
            <a:extLst>
              <a:ext uri="{FF2B5EF4-FFF2-40B4-BE49-F238E27FC236}">
                <a16:creationId xmlns:a16="http://schemas.microsoft.com/office/drawing/2014/main" id="{8D4B55FE-3F1E-2113-CE5C-4A423F9B0334}"/>
              </a:ext>
            </a:extLst>
          </p:cNvPr>
          <p:cNvPicPr>
            <a:picLocks noChangeAspect="1"/>
          </p:cNvPicPr>
          <p:nvPr userDrawn="1"/>
        </p:nvPicPr>
        <p:blipFill>
          <a:blip r:embed="rId2"/>
          <a:stretch>
            <a:fillRect/>
          </a:stretch>
        </p:blipFill>
        <p:spPr>
          <a:xfrm>
            <a:off x="10544862" y="6356295"/>
            <a:ext cx="1282700" cy="330200"/>
          </a:xfrm>
          <a:prstGeom prst="rect">
            <a:avLst/>
          </a:prstGeom>
        </p:spPr>
      </p:pic>
      <p:pic>
        <p:nvPicPr>
          <p:cNvPr id="22" name="Grafik 21" descr="Ein Bild, das Text enthält.&#10;&#10;Automatisch generierte Beschreibung">
            <a:extLst>
              <a:ext uri="{FF2B5EF4-FFF2-40B4-BE49-F238E27FC236}">
                <a16:creationId xmlns:a16="http://schemas.microsoft.com/office/drawing/2014/main" id="{51FF52EE-0281-AA63-6726-20EB2435A1FB}"/>
              </a:ext>
            </a:extLst>
          </p:cNvPr>
          <p:cNvPicPr>
            <a:picLocks noChangeAspect="1"/>
          </p:cNvPicPr>
          <p:nvPr userDrawn="1"/>
        </p:nvPicPr>
        <p:blipFill>
          <a:blip r:embed="rId3"/>
          <a:stretch>
            <a:fillRect/>
          </a:stretch>
        </p:blipFill>
        <p:spPr>
          <a:xfrm>
            <a:off x="364438" y="6245903"/>
            <a:ext cx="596900" cy="431800"/>
          </a:xfrm>
          <a:prstGeom prst="rect">
            <a:avLst/>
          </a:prstGeom>
        </p:spPr>
      </p:pic>
      <p:cxnSp>
        <p:nvCxnSpPr>
          <p:cNvPr id="23" name="Gerade Verbindung 22">
            <a:extLst>
              <a:ext uri="{FF2B5EF4-FFF2-40B4-BE49-F238E27FC236}">
                <a16:creationId xmlns:a16="http://schemas.microsoft.com/office/drawing/2014/main" id="{91679705-728C-22E5-E683-3D63B6C445F9}"/>
              </a:ext>
            </a:extLst>
          </p:cNvPr>
          <p:cNvCxnSpPr>
            <a:cxnSpLocks/>
          </p:cNvCxnSpPr>
          <p:nvPr userDrawn="1"/>
        </p:nvCxnSpPr>
        <p:spPr>
          <a:xfrm>
            <a:off x="1061421" y="6266652"/>
            <a:ext cx="10766141" cy="0"/>
          </a:xfrm>
          <a:prstGeom prst="line">
            <a:avLst/>
          </a:prstGeom>
          <a:ln w="19050">
            <a:solidFill>
              <a:srgbClr val="0032AE"/>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8ED1E489-ABB8-38BE-6A67-4489E73E2FA3}"/>
              </a:ext>
            </a:extLst>
          </p:cNvPr>
          <p:cNvCxnSpPr>
            <a:cxnSpLocks/>
          </p:cNvCxnSpPr>
          <p:nvPr userDrawn="1"/>
        </p:nvCxnSpPr>
        <p:spPr>
          <a:xfrm>
            <a:off x="5845534" y="6508608"/>
            <a:ext cx="79016" cy="0"/>
          </a:xfrm>
          <a:prstGeom prst="line">
            <a:avLst/>
          </a:prstGeom>
          <a:ln>
            <a:solidFill>
              <a:srgbClr val="0032AE"/>
            </a:solidFill>
          </a:ln>
        </p:spPr>
        <p:style>
          <a:lnRef idx="1">
            <a:schemeClr val="accent1"/>
          </a:lnRef>
          <a:fillRef idx="0">
            <a:schemeClr val="accent1"/>
          </a:fillRef>
          <a:effectRef idx="0">
            <a:schemeClr val="accent1"/>
          </a:effectRef>
          <a:fontRef idx="minor">
            <a:schemeClr val="tx1"/>
          </a:fontRef>
        </p:style>
      </p:cxnSp>
      <p:sp>
        <p:nvSpPr>
          <p:cNvPr id="25" name="Datumsplatzhalter 3">
            <a:extLst>
              <a:ext uri="{FF2B5EF4-FFF2-40B4-BE49-F238E27FC236}">
                <a16:creationId xmlns:a16="http://schemas.microsoft.com/office/drawing/2014/main" id="{53CE41DF-8BEC-E46E-F69A-51083124620C}"/>
              </a:ext>
            </a:extLst>
          </p:cNvPr>
          <p:cNvSpPr txBox="1">
            <a:spLocks/>
          </p:cNvSpPr>
          <p:nvPr userDrawn="1"/>
        </p:nvSpPr>
        <p:spPr>
          <a:xfrm>
            <a:off x="5004263" y="6256256"/>
            <a:ext cx="1036666" cy="365125"/>
          </a:xfrm>
          <a:prstGeom prst="rect">
            <a:avLst/>
          </a:prstGeom>
        </p:spPr>
        <p:txBody>
          <a:bodyPr vert="horz" lIns="91440" tIns="45720" rIns="91440" bIns="45720" rtlCol="0" anchor="ctr"/>
          <a:lstStyle>
            <a:defPPr>
              <a:defRPr lang="de-DE"/>
            </a:defPPr>
            <a:lvl1pPr marL="0" algn="l"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8BA96-103C-8849-9B04-0F020FE07025}" type="datetimeFigureOut">
              <a:rPr lang="de-DE" smtClean="0">
                <a:solidFill>
                  <a:srgbClr val="0032AE"/>
                </a:solidFill>
              </a:rPr>
              <a:pPr/>
              <a:t>26.11.2024</a:t>
            </a:fld>
            <a:endParaRPr lang="de-DE">
              <a:solidFill>
                <a:srgbClr val="0032AE"/>
              </a:solidFill>
            </a:endParaRPr>
          </a:p>
        </p:txBody>
      </p:sp>
      <p:sp>
        <p:nvSpPr>
          <p:cNvPr id="26" name="Foliennummernplatzhalter 5">
            <a:extLst>
              <a:ext uri="{FF2B5EF4-FFF2-40B4-BE49-F238E27FC236}">
                <a16:creationId xmlns:a16="http://schemas.microsoft.com/office/drawing/2014/main" id="{30AFF6C4-1046-6C8F-C92D-FD39F8FFB4E5}"/>
              </a:ext>
            </a:extLst>
          </p:cNvPr>
          <p:cNvSpPr txBox="1">
            <a:spLocks/>
          </p:cNvSpPr>
          <p:nvPr userDrawn="1"/>
        </p:nvSpPr>
        <p:spPr>
          <a:xfrm>
            <a:off x="5885042" y="6245720"/>
            <a:ext cx="698638" cy="365125"/>
          </a:xfrm>
          <a:prstGeom prst="rect">
            <a:avLst/>
          </a:prstGeom>
        </p:spPr>
        <p:txBody>
          <a:bodyPr vert="horz" lIns="91440" tIns="45720" rIns="91440" bIns="45720" rtlCol="0" anchor="ctr"/>
          <a:lstStyle>
            <a:defPPr>
              <a:defRPr lang="de-DE"/>
            </a:defPPr>
            <a:lvl1pPr marL="0" algn="r"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CEF57C-002E-9642-B7F9-A81EE21B7370}" type="slidenum">
              <a:rPr lang="de-DE" smtClean="0">
                <a:solidFill>
                  <a:srgbClr val="0032AE"/>
                </a:solidFill>
              </a:rPr>
              <a:pPr algn="l"/>
              <a:t>‹nr.›</a:t>
            </a:fld>
            <a:endParaRPr lang="de-DE">
              <a:solidFill>
                <a:srgbClr val="0032AE"/>
              </a:solidFill>
            </a:endParaRPr>
          </a:p>
        </p:txBody>
      </p:sp>
    </p:spTree>
    <p:extLst>
      <p:ext uri="{BB962C8B-B14F-4D97-AF65-F5344CB8AC3E}">
        <p14:creationId xmlns:p14="http://schemas.microsoft.com/office/powerpoint/2010/main" val="1852005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95" name="Tijdelijke aanduiding voor tekst 94">
            <a:extLst>
              <a:ext uri="{FF2B5EF4-FFF2-40B4-BE49-F238E27FC236}">
                <a16:creationId xmlns:a16="http://schemas.microsoft.com/office/drawing/2014/main" id="{D5EB670C-4B0C-7E82-F545-042998B8833A}"/>
              </a:ext>
            </a:extLst>
          </p:cNvPr>
          <p:cNvSpPr>
            <a:spLocks noGrp="1"/>
          </p:cNvSpPr>
          <p:nvPr>
            <p:ph type="body" sz="quarter" idx="19" hasCustomPrompt="1"/>
          </p:nvPr>
        </p:nvSpPr>
        <p:spPr>
          <a:xfrm>
            <a:off x="0" y="0"/>
            <a:ext cx="12213960" cy="6858000"/>
          </a:xfrm>
          <a:custGeom>
            <a:avLst/>
            <a:gdLst>
              <a:gd name="connsiteX0" fmla="*/ 0 w 12213960"/>
              <a:gd name="connsiteY0" fmla="*/ 0 h 6858000"/>
              <a:gd name="connsiteX1" fmla="*/ 12213960 w 12213960"/>
              <a:gd name="connsiteY1" fmla="*/ 0 h 6858000"/>
              <a:gd name="connsiteX2" fmla="*/ 12213960 w 12213960"/>
              <a:gd name="connsiteY2" fmla="*/ 6858000 h 6858000"/>
              <a:gd name="connsiteX3" fmla="*/ 0 w 12213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13960" h="6858000">
                <a:moveTo>
                  <a:pt x="0" y="0"/>
                </a:moveTo>
                <a:lnTo>
                  <a:pt x="12213960" y="0"/>
                </a:lnTo>
                <a:lnTo>
                  <a:pt x="12213960" y="6858000"/>
                </a:lnTo>
                <a:lnTo>
                  <a:pt x="0" y="6858000"/>
                </a:lnTo>
                <a:close/>
              </a:path>
            </a:pathLst>
          </a:custGeom>
          <a:solidFill>
            <a:schemeClr val="accent1"/>
          </a:solidFill>
        </p:spPr>
        <p:txBody>
          <a:bodyPr wrap="square">
            <a:noAutofit/>
          </a:bodyPr>
          <a:lstStyle>
            <a:lvl1pPr>
              <a:defRPr sz="100"/>
            </a:lvl1pPr>
          </a:lstStyle>
          <a:p>
            <a:pPr lvl="0"/>
            <a:r>
              <a:rPr lang="en-GB"/>
              <a:t> </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Intro</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a:t> </a:t>
            </a:r>
          </a:p>
        </p:txBody>
      </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a:t> </a:t>
            </a:r>
          </a:p>
        </p:txBody>
      </p:sp>
    </p:spTree>
    <p:extLst>
      <p:ext uri="{BB962C8B-B14F-4D97-AF65-F5344CB8AC3E}">
        <p14:creationId xmlns:p14="http://schemas.microsoft.com/office/powerpoint/2010/main" val="208100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 Image">
    <p:spTree>
      <p:nvGrpSpPr>
        <p:cNvPr id="1" name=""/>
        <p:cNvGrpSpPr/>
        <p:nvPr/>
      </p:nvGrpSpPr>
      <p:grpSpPr>
        <a:xfrm>
          <a:off x="0" y="0"/>
          <a:ext cx="0" cy="0"/>
          <a:chOff x="0" y="0"/>
          <a:chExt cx="0" cy="0"/>
        </a:xfrm>
      </p:grpSpPr>
      <p:sp>
        <p:nvSpPr>
          <p:cNvPr id="87" name="Tijdelijke aanduiding voor afbeelding 86">
            <a:extLst>
              <a:ext uri="{FF2B5EF4-FFF2-40B4-BE49-F238E27FC236}">
                <a16:creationId xmlns:a16="http://schemas.microsoft.com/office/drawing/2014/main" id="{2BD5BBE9-822C-7C9A-BB92-1547A0379E82}"/>
              </a:ext>
            </a:extLst>
          </p:cNvPr>
          <p:cNvSpPr>
            <a:spLocks noGrp="1"/>
          </p:cNvSpPr>
          <p:nvPr>
            <p:ph type="pic" sz="quarter" idx="13" hasCustomPrompt="1"/>
          </p:nvPr>
        </p:nvSpPr>
        <p:spPr>
          <a:xfrm>
            <a:off x="0" y="-367937"/>
            <a:ext cx="12192001" cy="7225935"/>
          </a:xfrm>
          <a:custGeom>
            <a:avLst/>
            <a:gdLst>
              <a:gd name="connsiteX0" fmla="*/ 11291829 w 12192001"/>
              <a:gd name="connsiteY0" fmla="*/ 0 h 7225935"/>
              <a:gd name="connsiteX1" fmla="*/ 12093104 w 12192001"/>
              <a:gd name="connsiteY1" fmla="*/ 0 h 7225935"/>
              <a:gd name="connsiteX2" fmla="*/ 12192000 w 12192001"/>
              <a:gd name="connsiteY2" fmla="*/ 98896 h 7225935"/>
              <a:gd name="connsiteX3" fmla="*/ 12192000 w 12192001"/>
              <a:gd name="connsiteY3" fmla="*/ 367937 h 7225935"/>
              <a:gd name="connsiteX4" fmla="*/ 12192001 w 12192001"/>
              <a:gd name="connsiteY4" fmla="*/ 367937 h 7225935"/>
              <a:gd name="connsiteX5" fmla="*/ 12192001 w 12192001"/>
              <a:gd name="connsiteY5" fmla="*/ 7225935 h 7225935"/>
              <a:gd name="connsiteX6" fmla="*/ 0 w 12192001"/>
              <a:gd name="connsiteY6" fmla="*/ 7225935 h 7225935"/>
              <a:gd name="connsiteX7" fmla="*/ 0 w 12192001"/>
              <a:gd name="connsiteY7" fmla="*/ 367937 h 7225935"/>
              <a:gd name="connsiteX8" fmla="*/ 11192933 w 12192001"/>
              <a:gd name="connsiteY8" fmla="*/ 367937 h 7225935"/>
              <a:gd name="connsiteX9" fmla="*/ 11192933 w 12192001"/>
              <a:gd name="connsiteY9" fmla="*/ 98896 h 7225935"/>
              <a:gd name="connsiteX10" fmla="*/ 11291829 w 12192001"/>
              <a:gd name="connsiteY10" fmla="*/ 0 h 722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7225935">
                <a:moveTo>
                  <a:pt x="11291829" y="0"/>
                </a:moveTo>
                <a:lnTo>
                  <a:pt x="12093104" y="0"/>
                </a:lnTo>
                <a:cubicBezTo>
                  <a:pt x="12147723" y="0"/>
                  <a:pt x="12192000" y="44277"/>
                  <a:pt x="12192000" y="98896"/>
                </a:cubicBezTo>
                <a:lnTo>
                  <a:pt x="12192000" y="367937"/>
                </a:lnTo>
                <a:lnTo>
                  <a:pt x="12192001" y="367937"/>
                </a:lnTo>
                <a:lnTo>
                  <a:pt x="12192001" y="7225935"/>
                </a:lnTo>
                <a:lnTo>
                  <a:pt x="0" y="7225935"/>
                </a:lnTo>
                <a:lnTo>
                  <a:pt x="0" y="367937"/>
                </a:lnTo>
                <a:lnTo>
                  <a:pt x="11192933" y="367937"/>
                </a:lnTo>
                <a:lnTo>
                  <a:pt x="11192933" y="98896"/>
                </a:lnTo>
                <a:cubicBezTo>
                  <a:pt x="11192933" y="44277"/>
                  <a:pt x="11237210" y="0"/>
                  <a:pt x="1129182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Intro + image</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a:t> </a:t>
            </a:r>
          </a:p>
        </p:txBody>
      </p:sp>
      <p:grpSp>
        <p:nvGrpSpPr>
          <p:cNvPr id="3" name="INSTRUCTION">
            <a:extLst>
              <a:ext uri="{FF2B5EF4-FFF2-40B4-BE49-F238E27FC236}">
                <a16:creationId xmlns:a16="http://schemas.microsoft.com/office/drawing/2014/main" id="{3E2F00E1-7C5F-33B1-C892-04F71C9A79FF}"/>
              </a:ext>
            </a:extLst>
          </p:cNvPr>
          <p:cNvGrpSpPr/>
          <p:nvPr userDrawn="1"/>
        </p:nvGrpSpPr>
        <p:grpSpPr>
          <a:xfrm>
            <a:off x="12377595" y="0"/>
            <a:ext cx="3693114" cy="6236923"/>
            <a:chOff x="-3786165" y="0"/>
            <a:chExt cx="3693114" cy="6236923"/>
          </a:xfrm>
        </p:grpSpPr>
        <p:sp>
          <p:nvSpPr>
            <p:cNvPr id="4" name="Rechthoek 3">
              <a:extLst>
                <a:ext uri="{FF2B5EF4-FFF2-40B4-BE49-F238E27FC236}">
                  <a16:creationId xmlns:a16="http://schemas.microsoft.com/office/drawing/2014/main" id="{98FCD9F8-4484-F611-BBEF-E895C4730E6C}"/>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FA1E0B54-A26A-9667-5119-BE3262659484}"/>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DD330616-92B7-6A9C-0710-76BE1F3A5C60}"/>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8A6A246D-4C85-A736-7B91-88600AD18E7A}"/>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260243AF-4D0E-FEF5-847F-A0C4896A032B}"/>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B25EF5BD-9873-29A1-C548-7711444B0095}"/>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3F083158-70B6-1730-7F3E-BD868196D4C2}"/>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1708BA81-7B91-81D1-6882-6767C72BCBFC}"/>
                </a:ext>
              </a:extLst>
            </p:cNvPr>
            <p:cNvGrpSpPr/>
            <p:nvPr userDrawn="1"/>
          </p:nvGrpSpPr>
          <p:grpSpPr>
            <a:xfrm>
              <a:off x="-3314821" y="3054865"/>
              <a:ext cx="1558053" cy="563933"/>
              <a:chOff x="-3314821" y="2981448"/>
              <a:chExt cx="1558053" cy="563933"/>
            </a:xfrm>
          </p:grpSpPr>
          <p:sp>
            <p:nvSpPr>
              <p:cNvPr id="50" name="Rechthoek 49">
                <a:extLst>
                  <a:ext uri="{FF2B5EF4-FFF2-40B4-BE49-F238E27FC236}">
                    <a16:creationId xmlns:a16="http://schemas.microsoft.com/office/drawing/2014/main" id="{821AAE0C-F2C1-B93E-8DC1-5CE57368E2C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E8318BF0-27A8-6D18-54B9-8093D0C4970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2" name="Tekstvak 51">
                <a:extLst>
                  <a:ext uri="{FF2B5EF4-FFF2-40B4-BE49-F238E27FC236}">
                    <a16:creationId xmlns:a16="http://schemas.microsoft.com/office/drawing/2014/main" id="{752434D0-F5E4-CD22-2799-CB81FE9E3266}"/>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53" name="Tekstvak 52">
                <a:extLst>
                  <a:ext uri="{FF2B5EF4-FFF2-40B4-BE49-F238E27FC236}">
                    <a16:creationId xmlns:a16="http://schemas.microsoft.com/office/drawing/2014/main" id="{446B8ECC-C5E7-206B-0FAE-EE2D7C4EEEB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54" name="Vrije vorm: vorm 53">
                <a:extLst>
                  <a:ext uri="{FF2B5EF4-FFF2-40B4-BE49-F238E27FC236}">
                    <a16:creationId xmlns:a16="http://schemas.microsoft.com/office/drawing/2014/main" id="{E618B80E-365B-2EF0-161A-81ACA3DFDCC4}"/>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5" name="Gelijkbenige driehoek 54">
                <a:extLst>
                  <a:ext uri="{FF2B5EF4-FFF2-40B4-BE49-F238E27FC236}">
                    <a16:creationId xmlns:a16="http://schemas.microsoft.com/office/drawing/2014/main" id="{6344C871-412D-49C7-B4C0-1855039E1AD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CFDFE063-C8F4-ED5F-23CC-9393891B2AAC}"/>
                  </a:ext>
                </a:extLst>
              </p:cNvPr>
              <p:cNvGrpSpPr/>
              <p:nvPr userDrawn="1"/>
            </p:nvGrpSpPr>
            <p:grpSpPr>
              <a:xfrm>
                <a:off x="-3257052" y="3032066"/>
                <a:ext cx="182309" cy="163794"/>
                <a:chOff x="12832541" y="3162395"/>
                <a:chExt cx="219532" cy="197236"/>
              </a:xfrm>
            </p:grpSpPr>
            <p:sp>
              <p:nvSpPr>
                <p:cNvPr id="61" name="Rechthoek 60">
                  <a:extLst>
                    <a:ext uri="{FF2B5EF4-FFF2-40B4-BE49-F238E27FC236}">
                      <a16:creationId xmlns:a16="http://schemas.microsoft.com/office/drawing/2014/main" id="{0A117020-0F35-DC33-6F65-D5F72B54FC9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51F910F-4FA8-A3F0-B977-754ABA0FA58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FEAC9879-18A3-CCF2-A9BF-2CE62BF0AA6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6154CCFD-067C-C1EE-24D3-85E7DA6AE27D}"/>
                  </a:ext>
                </a:extLst>
              </p:cNvPr>
              <p:cNvGrpSpPr/>
              <p:nvPr userDrawn="1"/>
            </p:nvGrpSpPr>
            <p:grpSpPr>
              <a:xfrm>
                <a:off x="-3257053" y="3276580"/>
                <a:ext cx="182309" cy="163794"/>
                <a:chOff x="12832541" y="3162395"/>
                <a:chExt cx="219532" cy="197236"/>
              </a:xfrm>
            </p:grpSpPr>
            <p:sp>
              <p:nvSpPr>
                <p:cNvPr id="58" name="Rechthoek 57">
                  <a:extLst>
                    <a:ext uri="{FF2B5EF4-FFF2-40B4-BE49-F238E27FC236}">
                      <a16:creationId xmlns:a16="http://schemas.microsoft.com/office/drawing/2014/main" id="{D5623047-6135-7EAC-3BA5-D09B45035D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709D5A97-AD6C-C912-4661-EAB74ABD391D}"/>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31651751-8345-1C87-9289-31EC5E4B460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3726CC16-A516-D68E-8A9C-E912870983D9}"/>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38467C64-9E1A-114E-B42A-E11A70B1D5C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72ED52BE-E1FA-0982-FBBA-FD880BD86F8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61622F7-7D7B-7273-ACB6-8EDA7A3FDC67}"/>
                </a:ext>
              </a:extLst>
            </p:cNvPr>
            <p:cNvGrpSpPr/>
            <p:nvPr userDrawn="1"/>
          </p:nvGrpSpPr>
          <p:grpSpPr>
            <a:xfrm>
              <a:off x="-3426605" y="4716809"/>
              <a:ext cx="514284" cy="506545"/>
              <a:chOff x="12617641" y="3403239"/>
              <a:chExt cx="752963" cy="741634"/>
            </a:xfrm>
          </p:grpSpPr>
          <p:grpSp>
            <p:nvGrpSpPr>
              <p:cNvPr id="34" name="Groep 33">
                <a:extLst>
                  <a:ext uri="{FF2B5EF4-FFF2-40B4-BE49-F238E27FC236}">
                    <a16:creationId xmlns:a16="http://schemas.microsoft.com/office/drawing/2014/main" id="{CDD560A0-2B07-7662-5388-5FC372A58F46}"/>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723AFA3F-F112-020A-9296-54CFE8A84897}"/>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1ECD14B4-236C-228E-8051-F5AB8CCADAD7}"/>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D16F7CBA-F14C-20AB-F4CC-F85C12F90F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84FD2C3-83E7-6E22-CC9F-41BE68F56E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3D5AC1FB-5F3E-E5BE-468C-3AE55E3E985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E1036129-F207-8CBC-50D8-4235B0F1C1E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8B7423D6-D8B5-8168-10E7-8F2A6DFA3CC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F948E953-2A36-74EF-BBB1-E90F9320223B}"/>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54E78F4A-CE47-5007-89DD-B60BC2FBB1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E611EE0-6B39-72D1-754E-825F744D61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84DAD40-41A0-0440-9515-7205FF2FE48C}"/>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5164DD4D-6807-3B3B-94D5-359D7954D1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48B5B36B-8C46-7089-7307-76937D1F5F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73484AD3-0AA3-CC3D-CB7C-41FE65FE5F5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D06396DD-9105-9971-FD3F-E7397BED503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51E37C4-5C36-CDBB-7D5D-4462903E0E2F}"/>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6E2BEC58-943B-9094-B3BA-CD0EEE93FAC3}"/>
                </a:ext>
              </a:extLst>
            </p:cNvPr>
            <p:cNvGrpSpPr/>
            <p:nvPr userDrawn="1"/>
          </p:nvGrpSpPr>
          <p:grpSpPr>
            <a:xfrm>
              <a:off x="-376736" y="5282697"/>
              <a:ext cx="283685" cy="283685"/>
              <a:chOff x="-510741" y="5913713"/>
              <a:chExt cx="267555" cy="267555"/>
            </a:xfrm>
          </p:grpSpPr>
          <p:sp>
            <p:nvSpPr>
              <p:cNvPr id="32" name="Ovaal 31">
                <a:extLst>
                  <a:ext uri="{FF2B5EF4-FFF2-40B4-BE49-F238E27FC236}">
                    <a16:creationId xmlns:a16="http://schemas.microsoft.com/office/drawing/2014/main" id="{52D478C8-A8F6-A04C-062C-42BD7AC7FF9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3139BC65-C225-7BA4-B1E3-F293CB06D8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C8ED223F-12FC-D951-8B18-813542A492F4}"/>
                </a:ext>
              </a:extLst>
            </p:cNvPr>
            <p:cNvGrpSpPr/>
            <p:nvPr userDrawn="1"/>
          </p:nvGrpSpPr>
          <p:grpSpPr>
            <a:xfrm>
              <a:off x="-938434" y="5546300"/>
              <a:ext cx="627798" cy="576693"/>
              <a:chOff x="-938434" y="4570310"/>
              <a:chExt cx="627798" cy="576693"/>
            </a:xfrm>
          </p:grpSpPr>
          <p:grpSp>
            <p:nvGrpSpPr>
              <p:cNvPr id="27" name="Inspireren">
                <a:extLst>
                  <a:ext uri="{FF2B5EF4-FFF2-40B4-BE49-F238E27FC236}">
                    <a16:creationId xmlns:a16="http://schemas.microsoft.com/office/drawing/2014/main" id="{92B15405-D3D2-0CBC-3A1F-B6A516EE5DC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E7B7A8D4-B6BA-1766-3519-09147194E2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0" name="Freeform 13">
                  <a:extLst>
                    <a:ext uri="{FF2B5EF4-FFF2-40B4-BE49-F238E27FC236}">
                      <a16:creationId xmlns:a16="http://schemas.microsoft.com/office/drawing/2014/main" id="{46E4A57F-BF31-FDCA-B156-5E5BF14FA1B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1" name="Freeform 14">
                  <a:extLst>
                    <a:ext uri="{FF2B5EF4-FFF2-40B4-BE49-F238E27FC236}">
                      <a16:creationId xmlns:a16="http://schemas.microsoft.com/office/drawing/2014/main" id="{E6CC8CEF-30B8-0A8F-22A1-392C28F4831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28" name="Tekstvak 27">
                <a:extLst>
                  <a:ext uri="{FF2B5EF4-FFF2-40B4-BE49-F238E27FC236}">
                    <a16:creationId xmlns:a16="http://schemas.microsoft.com/office/drawing/2014/main" id="{8876518C-4D43-6F80-48F2-893DB69A18B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762B64F2-22A3-3192-F2B0-A9A03493C43D}"/>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5F86D77-E6AF-D76F-AB9E-D8F40F914721}"/>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F17A359B-1B6D-17A7-8BC5-E2333246D015}"/>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24" name="Groep 23">
                  <a:extLst>
                    <a:ext uri="{FF2B5EF4-FFF2-40B4-BE49-F238E27FC236}">
                      <a16:creationId xmlns:a16="http://schemas.microsoft.com/office/drawing/2014/main" id="{116AA964-9F13-70EC-6EAF-A317B1EEF94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A1677E41-364D-340D-4985-354E8BA8480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26" name="Vrije vorm: vorm 25">
                    <a:extLst>
                      <a:ext uri="{FF2B5EF4-FFF2-40B4-BE49-F238E27FC236}">
                        <a16:creationId xmlns:a16="http://schemas.microsoft.com/office/drawing/2014/main" id="{AE492D64-B863-F9AC-0349-0A968E89335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22" name="Tekstvak 21">
                <a:extLst>
                  <a:ext uri="{FF2B5EF4-FFF2-40B4-BE49-F238E27FC236}">
                    <a16:creationId xmlns:a16="http://schemas.microsoft.com/office/drawing/2014/main" id="{61648DB0-3D23-22CC-E97E-8E6C2E430DA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a:t> </a:t>
            </a:r>
          </a:p>
        </p:txBody>
      </p:sp>
      <p:grpSp>
        <p:nvGrpSpPr>
          <p:cNvPr id="88" name="INSTRUCTION">
            <a:extLst>
              <a:ext uri="{FF2B5EF4-FFF2-40B4-BE49-F238E27FC236}">
                <a16:creationId xmlns:a16="http://schemas.microsoft.com/office/drawing/2014/main" id="{D4E8BBDD-E14F-D2A9-37AB-D2D0BE359A3E}"/>
              </a:ext>
            </a:extLst>
          </p:cNvPr>
          <p:cNvGrpSpPr/>
          <p:nvPr userDrawn="1"/>
        </p:nvGrpSpPr>
        <p:grpSpPr>
          <a:xfrm>
            <a:off x="12274716" y="-1581150"/>
            <a:ext cx="3695970" cy="1397380"/>
            <a:chOff x="-3889316" y="-1581150"/>
            <a:chExt cx="3695970" cy="1397380"/>
          </a:xfrm>
        </p:grpSpPr>
        <p:sp>
          <p:nvSpPr>
            <p:cNvPr id="89" name="Rechthoek 88">
              <a:extLst>
                <a:ext uri="{FF2B5EF4-FFF2-40B4-BE49-F238E27FC236}">
                  <a16:creationId xmlns:a16="http://schemas.microsoft.com/office/drawing/2014/main" id="{ABE1FF78-56C9-5310-DB3D-76DAB6340794}"/>
                </a:ext>
              </a:extLst>
            </p:cNvPr>
            <p:cNvSpPr/>
            <p:nvPr userDrawn="1"/>
          </p:nvSpPr>
          <p:spPr>
            <a:xfrm>
              <a:off x="-3786437" y="-1581150"/>
              <a:ext cx="3593091" cy="139738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 an image</a:t>
              </a:r>
            </a:p>
          </p:txBody>
        </p:sp>
        <p:sp>
          <p:nvSpPr>
            <p:cNvPr id="90" name="Rechthoek 89">
              <a:extLst>
                <a:ext uri="{FF2B5EF4-FFF2-40B4-BE49-F238E27FC236}">
                  <a16:creationId xmlns:a16="http://schemas.microsoft.com/office/drawing/2014/main" id="{D10E0633-75E5-4A25-C563-A4BB77BBF660}"/>
                </a:ext>
              </a:extLst>
            </p:cNvPr>
            <p:cNvSpPr/>
            <p:nvPr userDrawn="1"/>
          </p:nvSpPr>
          <p:spPr>
            <a:xfrm>
              <a:off x="-3603859" y="-1143000"/>
              <a:ext cx="3229126" cy="80682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If necessary, delete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existing image 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Gelijkbenige driehoek 90">
              <a:extLst>
                <a:ext uri="{FF2B5EF4-FFF2-40B4-BE49-F238E27FC236}">
                  <a16:creationId xmlns:a16="http://schemas.microsoft.com/office/drawing/2014/main" id="{F82E3781-B4EC-1ABD-74F5-F09C90343BDB}"/>
                </a:ext>
              </a:extLst>
            </p:cNvPr>
            <p:cNvSpPr/>
            <p:nvPr userDrawn="1"/>
          </p:nvSpPr>
          <p:spPr>
            <a:xfrm rot="16200000" flipH="1">
              <a:off x="-3925504" y="-351896"/>
              <a:ext cx="175255" cy="10287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3950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00DC432-64D9-DEB8-549D-C08F1A582537}"/>
              </a:ext>
            </a:extLst>
          </p:cNvPr>
          <p:cNvSpPr>
            <a:spLocks noGrp="1"/>
          </p:cNvSpPr>
          <p:nvPr>
            <p:ph type="pic" sz="quarter" idx="13" hasCustomPrompt="1"/>
          </p:nvPr>
        </p:nvSpPr>
        <p:spPr>
          <a:xfrm>
            <a:off x="193040" y="225425"/>
            <a:ext cx="11805920" cy="6424295"/>
          </a:xfrm>
          <a:custGeom>
            <a:avLst/>
            <a:gdLst>
              <a:gd name="connsiteX0" fmla="*/ 228898 w 11805920"/>
              <a:gd name="connsiteY0" fmla="*/ 0 h 6424295"/>
              <a:gd name="connsiteX1" fmla="*/ 11577022 w 11805920"/>
              <a:gd name="connsiteY1" fmla="*/ 0 h 6424295"/>
              <a:gd name="connsiteX2" fmla="*/ 11805920 w 11805920"/>
              <a:gd name="connsiteY2" fmla="*/ 228898 h 6424295"/>
              <a:gd name="connsiteX3" fmla="*/ 11805920 w 11805920"/>
              <a:gd name="connsiteY3" fmla="*/ 6195397 h 6424295"/>
              <a:gd name="connsiteX4" fmla="*/ 11577022 w 11805920"/>
              <a:gd name="connsiteY4" fmla="*/ 6424295 h 6424295"/>
              <a:gd name="connsiteX5" fmla="*/ 228898 w 11805920"/>
              <a:gd name="connsiteY5" fmla="*/ 6424295 h 6424295"/>
              <a:gd name="connsiteX6" fmla="*/ 0 w 11805920"/>
              <a:gd name="connsiteY6" fmla="*/ 6195397 h 6424295"/>
              <a:gd name="connsiteX7" fmla="*/ 0 w 11805920"/>
              <a:gd name="connsiteY7" fmla="*/ 228898 h 6424295"/>
              <a:gd name="connsiteX8" fmla="*/ 228898 w 11805920"/>
              <a:gd name="connsiteY8" fmla="*/ 0 h 642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24295">
                <a:moveTo>
                  <a:pt x="228898" y="0"/>
                </a:moveTo>
                <a:lnTo>
                  <a:pt x="11577022" y="0"/>
                </a:lnTo>
                <a:cubicBezTo>
                  <a:pt x="11703439" y="0"/>
                  <a:pt x="11805920" y="102481"/>
                  <a:pt x="11805920" y="228898"/>
                </a:cubicBezTo>
                <a:lnTo>
                  <a:pt x="11805920" y="6195397"/>
                </a:lnTo>
                <a:cubicBezTo>
                  <a:pt x="11805920" y="6321814"/>
                  <a:pt x="11703439" y="6424295"/>
                  <a:pt x="11577022" y="6424295"/>
                </a:cubicBezTo>
                <a:lnTo>
                  <a:pt x="228898" y="6424295"/>
                </a:lnTo>
                <a:cubicBezTo>
                  <a:pt x="102481" y="6424295"/>
                  <a:pt x="0" y="6321814"/>
                  <a:pt x="0" y="6195397"/>
                </a:cubicBezTo>
                <a:lnTo>
                  <a:pt x="0" y="228898"/>
                </a:lnTo>
                <a:cubicBezTo>
                  <a:pt x="0" y="102481"/>
                  <a:pt x="102481" y="0"/>
                  <a:pt x="228898"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81" name="Tijdelijke aanduiding voor tekst 18">
            <a:extLst>
              <a:ext uri="{FF2B5EF4-FFF2-40B4-BE49-F238E27FC236}">
                <a16:creationId xmlns:a16="http://schemas.microsoft.com/office/drawing/2014/main" id="{214CE215-5014-EDA2-FDD2-5B4BE6E090AF}"/>
              </a:ext>
            </a:extLst>
          </p:cNvPr>
          <p:cNvSpPr>
            <a:spLocks noGrp="1"/>
          </p:cNvSpPr>
          <p:nvPr>
            <p:ph type="body" sz="quarter" idx="47" hasCustomPrompt="1"/>
          </p:nvPr>
        </p:nvSpPr>
        <p:spPr>
          <a:xfrm rot="5400000">
            <a:off x="8170670" y="2772809"/>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accent4"/>
          </a:solidFill>
        </p:spPr>
        <p:txBody>
          <a:bodyPr wrap="square">
            <a:noAutofit/>
          </a:bodyPr>
          <a:lstStyle>
            <a:lvl1pPr>
              <a:defRPr sz="100"/>
            </a:lvl1pPr>
          </a:lstStyle>
          <a:p>
            <a:pPr lvl="0"/>
            <a:r>
              <a:rPr lang="en-GB"/>
              <a:t>  </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8097680" y="5384402"/>
            <a:ext cx="3240000" cy="304029"/>
          </a:xfrm>
        </p:spPr>
        <p:txBody>
          <a:bodyPr anchor="t"/>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8097679" y="5669589"/>
            <a:ext cx="2338417" cy="395785"/>
          </a:xfrm>
          <a:prstGeom prst="rect">
            <a:avLst/>
          </a:prstGeom>
        </p:spPr>
        <p:txBody>
          <a:bodyPr vert="horz" lIns="0" tIns="0" rIns="0" bIns="0" rtlCol="0" anchor="ctr">
            <a:noAutofit/>
          </a:bodyPr>
          <a:lstStyle>
            <a:lvl1pPr algn="l">
              <a:defRPr sz="1400">
                <a:solidFill>
                  <a:schemeClr val="bg1"/>
                </a:solidFill>
              </a:defRPr>
            </a:lvl1pPr>
          </a:lstStyle>
          <a:p>
            <a:fld id="{1D689034-9EBE-4E64-9111-A20F14D1C2AD}" type="datetime3">
              <a:rPr lang="en-GB" smtClean="0"/>
              <a:t>26 November, 2024</a:t>
            </a:fld>
            <a:endParaRPr lang="en-GB"/>
          </a:p>
        </p:txBody>
      </p:sp>
      <p:sp>
        <p:nvSpPr>
          <p:cNvPr id="7" name="Tijdelijke aanduiding voor titel 1">
            <a:extLst>
              <a:ext uri="{FF2B5EF4-FFF2-40B4-BE49-F238E27FC236}">
                <a16:creationId xmlns:a16="http://schemas.microsoft.com/office/drawing/2014/main" id="{A76CA5E7-D809-E5FC-B167-ECFE95C44EAC}"/>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a:solidFill>
                  <a:schemeClr val="accent1"/>
                </a:solidFill>
                <a:latin typeface="+mj-lt"/>
              </a:rPr>
              <a:t>Title slide #2</a:t>
            </a:r>
          </a:p>
        </p:txBody>
      </p:sp>
      <p:sp>
        <p:nvSpPr>
          <p:cNvPr id="9" name="Tijdelijke aanduiding voor tekst 8">
            <a:extLst>
              <a:ext uri="{FF2B5EF4-FFF2-40B4-BE49-F238E27FC236}">
                <a16:creationId xmlns:a16="http://schemas.microsoft.com/office/drawing/2014/main" id="{770BE926-BB45-F4B8-2FBE-77EFAF075D9C}"/>
              </a:ext>
            </a:extLst>
          </p:cNvPr>
          <p:cNvSpPr>
            <a:spLocks noGrp="1"/>
          </p:cNvSpPr>
          <p:nvPr>
            <p:ph type="body" sz="quarter" idx="19" hasCustomPrompt="1"/>
          </p:nvPr>
        </p:nvSpPr>
        <p:spPr>
          <a:xfrm>
            <a:off x="8097680" y="3446120"/>
            <a:ext cx="3240000" cy="1773202"/>
          </a:xfrm>
        </p:spPr>
        <p:txBody>
          <a:bodyPr anchor="b"/>
          <a:lstStyle>
            <a:lvl1pPr>
              <a:lnSpc>
                <a:spcPct val="80000"/>
              </a:lnSpc>
              <a:defRPr sz="4600" b="1" baseline="0">
                <a:solidFill>
                  <a:schemeClr val="bg1"/>
                </a:solidFill>
                <a:latin typeface="+mj-lt"/>
              </a:defRPr>
            </a:lvl1pPr>
          </a:lstStyle>
          <a:p>
            <a:r>
              <a:rPr lang="en-GB"/>
              <a:t>Place the title of the presentation</a:t>
            </a:r>
          </a:p>
        </p:txBody>
      </p:sp>
    </p:spTree>
    <p:extLst>
      <p:ext uri="{BB962C8B-B14F-4D97-AF65-F5344CB8AC3E}">
        <p14:creationId xmlns:p14="http://schemas.microsoft.com/office/powerpoint/2010/main" val="123750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1">
                                            <p:bg/>
                                          </p:spTgt>
                                        </p:tgtEl>
                                        <p:attrNameLst>
                                          <p:attrName>style.visibility</p:attrName>
                                        </p:attrNameLst>
                                      </p:cBhvr>
                                      <p:to>
                                        <p:strVal val="visible"/>
                                      </p:to>
                                    </p:set>
                                    <p:anim calcmode="lin" valueType="num">
                                      <p:cBhvr additive="base">
                                        <p:cTn id="7" dur="1250" fill="hold"/>
                                        <p:tgtEl>
                                          <p:spTgt spid="81">
                                            <p:bg/>
                                          </p:spTgt>
                                        </p:tgtEl>
                                        <p:attrNameLst>
                                          <p:attrName>ppt_x</p:attrName>
                                        </p:attrNameLst>
                                      </p:cBhvr>
                                      <p:tavLst>
                                        <p:tav tm="0">
                                          <p:val>
                                            <p:strVal val="1+#ppt_w/2"/>
                                          </p:val>
                                        </p:tav>
                                        <p:tav tm="100000">
                                          <p:val>
                                            <p:strVal val="#ppt_x"/>
                                          </p:val>
                                        </p:tav>
                                      </p:tavLst>
                                    </p:anim>
                                    <p:anim calcmode="lin" valueType="num">
                                      <p:cBhvr additive="base">
                                        <p:cTn id="8" dur="1250" fill="hold"/>
                                        <p:tgtEl>
                                          <p:spTgt spid="81">
                                            <p:bg/>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81">
                                            <p:txEl>
                                              <p:pRg st="0" end="0"/>
                                            </p:txEl>
                                          </p:spTgt>
                                        </p:tgtEl>
                                        <p:attrNameLst>
                                          <p:attrName>style.visibility</p:attrName>
                                        </p:attrNameLst>
                                      </p:cBhvr>
                                      <p:to>
                                        <p:strVal val="visible"/>
                                      </p:to>
                                    </p:set>
                                    <p:anim calcmode="lin" valueType="num">
                                      <p:cBhvr additive="base">
                                        <p:cTn id="11" dur="1250" fill="hold"/>
                                        <p:tgtEl>
                                          <p:spTgt spid="81">
                                            <p:txEl>
                                              <p:pRg st="0" end="0"/>
                                            </p:txEl>
                                          </p:spTgt>
                                        </p:tgtEl>
                                        <p:attrNameLst>
                                          <p:attrName>ppt_x</p:attrName>
                                        </p:attrNameLst>
                                      </p:cBhvr>
                                      <p:tavLst>
                                        <p:tav tm="0">
                                          <p:val>
                                            <p:strVal val="1+#ppt_w/2"/>
                                          </p:val>
                                        </p:tav>
                                        <p:tav tm="100000">
                                          <p:val>
                                            <p:strVal val="#ppt_x"/>
                                          </p:val>
                                        </p:tav>
                                      </p:tavLst>
                                    </p:anim>
                                    <p:anim calcmode="lin" valueType="num">
                                      <p:cBhvr additive="base">
                                        <p:cTn id="12" dur="1250" fill="hold"/>
                                        <p:tgtEl>
                                          <p:spTgt spid="8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225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childTnLst>
                                </p:cTn>
                              </p:par>
                            </p:childTnLst>
                          </p:cTn>
                        </p:par>
                        <p:par>
                          <p:cTn id="21" fill="hold">
                            <p:stCondLst>
                              <p:cond delay="3250"/>
                            </p:stCondLst>
                            <p:childTnLst>
                              <p:par>
                                <p:cTn id="22" presetID="10" presetClass="entr" presetSubtype="0" fill="hold" grpId="0" nodeType="afterEffect">
                                  <p:stCondLst>
                                    <p:cond delay="0"/>
                                  </p:stCondLst>
                                  <p:childTnLst>
                                    <p:set>
                                      <p:cBhvr>
                                        <p:cTn id="23" dur="1" fill="hold">
                                          <p:stCondLst>
                                            <p:cond delay="0"/>
                                          </p:stCondLst>
                                        </p:cTn>
                                        <p:tgtEl>
                                          <p:spTgt spid="80">
                                            <p:txEl>
                                              <p:pRg st="0" end="0"/>
                                            </p:txEl>
                                          </p:spTgt>
                                        </p:tgtEl>
                                        <p:attrNameLst>
                                          <p:attrName>style.visibility</p:attrName>
                                        </p:attrNameLst>
                                      </p:cBhvr>
                                      <p:to>
                                        <p:strVal val="visible"/>
                                      </p:to>
                                    </p:set>
                                    <p:animEffect transition="in" filter="fade">
                                      <p:cBhvr>
                                        <p:cTn id="24" dur="10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uiExpand="1" build="p" animBg="1">
        <p:tmplLst>
          <p:tmpl>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 lvl="1">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duction 1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3"/>
            <a:ext cx="3939328" cy="4213225"/>
          </a:xfrm>
          <a:prstGeom prst="roundRect">
            <a:avLst>
              <a:gd name="adj" fmla="val 3549"/>
            </a:avLst>
          </a:pr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Introduction 1x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5271109" y="2106637"/>
            <a:ext cx="5400000" cy="276999"/>
          </a:xfrm>
        </p:spPr>
        <p:txBody>
          <a:bodyPr>
            <a:spAutoFit/>
          </a:bodyPr>
          <a:lstStyle>
            <a:lvl1pPr marL="0" indent="0">
              <a:buFontTx/>
              <a:buNone/>
              <a:defRPr sz="2000" b="1" cap="none" baseline="0">
                <a:solidFill>
                  <a:schemeClr val="accent1"/>
                </a:solidFill>
                <a:latin typeface="+mj-lt"/>
              </a:defRPr>
            </a:lvl1pPr>
            <a:lvl4pPr>
              <a:defRPr/>
            </a:lvl4pPr>
          </a:lstStyle>
          <a:p>
            <a:pPr lvl="0"/>
            <a:r>
              <a:rPr lang="en-GB"/>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5271109" y="3437571"/>
            <a:ext cx="5400000" cy="2080570"/>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pede. Mauris et orci.</a:t>
            </a:r>
          </a:p>
          <a:p>
            <a:pPr lvl="0"/>
            <a:endParaRPr lang="en-GB" noProof="0"/>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5271108" y="2600252"/>
            <a:ext cx="5400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5271109" y="2862061"/>
            <a:ext cx="5400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5271109" y="1696003"/>
            <a:ext cx="5400000" cy="443198"/>
          </a:xfrm>
        </p:spPr>
        <p:txBody>
          <a:bodyPr>
            <a:spAutoFit/>
          </a:bodyPr>
          <a:lstStyle>
            <a:lvl1pPr marL="0" indent="0">
              <a:buFontTx/>
              <a:buNone/>
              <a:defRPr sz="3200" b="1" cap="none" baseline="0">
                <a:solidFill>
                  <a:schemeClr val="tx2"/>
                </a:solidFill>
                <a:latin typeface="+mj-lt"/>
              </a:defRPr>
            </a:lvl1pPr>
            <a:lvl4pPr>
              <a:defRPr/>
            </a:lvl4pPr>
          </a:lstStyle>
          <a:p>
            <a:pPr lvl="0"/>
            <a:r>
              <a:rPr lang="en-GB"/>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5656309" y="2089997"/>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grpSp>
        <p:nvGrpSpPr>
          <p:cNvPr id="74" name="INSTRUCTION">
            <a:extLst>
              <a:ext uri="{FF2B5EF4-FFF2-40B4-BE49-F238E27FC236}">
                <a16:creationId xmlns:a16="http://schemas.microsoft.com/office/drawing/2014/main" id="{B6338F45-0553-84D3-2251-DA19E6246A59}"/>
              </a:ext>
            </a:extLst>
          </p:cNvPr>
          <p:cNvGrpSpPr/>
          <p:nvPr userDrawn="1"/>
        </p:nvGrpSpPr>
        <p:grpSpPr>
          <a:xfrm>
            <a:off x="-3786164" y="0"/>
            <a:ext cx="3693113" cy="5054643"/>
            <a:chOff x="-3786164" y="0"/>
            <a:chExt cx="3693113" cy="5054643"/>
          </a:xfrm>
        </p:grpSpPr>
        <p:sp>
          <p:nvSpPr>
            <p:cNvPr id="75" name="Rechthoek 74">
              <a:extLst>
                <a:ext uri="{FF2B5EF4-FFF2-40B4-BE49-F238E27FC236}">
                  <a16:creationId xmlns:a16="http://schemas.microsoft.com/office/drawing/2014/main" id="{51C12583-5887-EB9A-7B96-3434633A1B9D}"/>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76" name="Rechthoek 75">
              <a:extLst>
                <a:ext uri="{FF2B5EF4-FFF2-40B4-BE49-F238E27FC236}">
                  <a16:creationId xmlns:a16="http://schemas.microsoft.com/office/drawing/2014/main" id="{77147CFF-7053-35E9-5D42-5037487152E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77" name="Ovaal 76">
              <a:extLst>
                <a:ext uri="{FF2B5EF4-FFF2-40B4-BE49-F238E27FC236}">
                  <a16:creationId xmlns:a16="http://schemas.microsoft.com/office/drawing/2014/main" id="{060693C9-E94E-98BB-EC9D-AC9324CAD8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8" name="Rechthoek 77">
              <a:extLst>
                <a:ext uri="{FF2B5EF4-FFF2-40B4-BE49-F238E27FC236}">
                  <a16:creationId xmlns:a16="http://schemas.microsoft.com/office/drawing/2014/main" id="{8903CF43-442B-1832-B85E-1C1E4546008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9" name="Ovaal 78">
              <a:extLst>
                <a:ext uri="{FF2B5EF4-FFF2-40B4-BE49-F238E27FC236}">
                  <a16:creationId xmlns:a16="http://schemas.microsoft.com/office/drawing/2014/main" id="{6051E6EF-EECB-4209-83B2-E29C6B03889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0" name="Rechthoek 79">
              <a:extLst>
                <a:ext uri="{FF2B5EF4-FFF2-40B4-BE49-F238E27FC236}">
                  <a16:creationId xmlns:a16="http://schemas.microsoft.com/office/drawing/2014/main" id="{C4CBEB17-1732-B32F-91C5-923E18BD73F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1" name="Rechthoek 80">
              <a:extLst>
                <a:ext uri="{FF2B5EF4-FFF2-40B4-BE49-F238E27FC236}">
                  <a16:creationId xmlns:a16="http://schemas.microsoft.com/office/drawing/2014/main" id="{6B33D186-157D-E30B-2F23-0BC86D899A3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82" name="Ovaal 81">
              <a:extLst>
                <a:ext uri="{FF2B5EF4-FFF2-40B4-BE49-F238E27FC236}">
                  <a16:creationId xmlns:a16="http://schemas.microsoft.com/office/drawing/2014/main" id="{2B1D34EE-D924-8D47-5CAB-715C758E439A}"/>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3" name="Rechthoek 82">
              <a:extLst>
                <a:ext uri="{FF2B5EF4-FFF2-40B4-BE49-F238E27FC236}">
                  <a16:creationId xmlns:a16="http://schemas.microsoft.com/office/drawing/2014/main" id="{3FA6A19F-7D0D-E517-6BCF-6B8D59E7252B}"/>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4" name="Groep 83">
              <a:extLst>
                <a:ext uri="{FF2B5EF4-FFF2-40B4-BE49-F238E27FC236}">
                  <a16:creationId xmlns:a16="http://schemas.microsoft.com/office/drawing/2014/main" id="{9970A62E-6B72-A74C-D3C5-4518CA462EA0}"/>
                </a:ext>
              </a:extLst>
            </p:cNvPr>
            <p:cNvGrpSpPr/>
            <p:nvPr userDrawn="1"/>
          </p:nvGrpSpPr>
          <p:grpSpPr>
            <a:xfrm>
              <a:off x="-3414453" y="3534339"/>
              <a:ext cx="514284" cy="506545"/>
              <a:chOff x="12617641" y="3403239"/>
              <a:chExt cx="752963" cy="741634"/>
            </a:xfrm>
          </p:grpSpPr>
          <p:grpSp>
            <p:nvGrpSpPr>
              <p:cNvPr id="101" name="Groep 100">
                <a:extLst>
                  <a:ext uri="{FF2B5EF4-FFF2-40B4-BE49-F238E27FC236}">
                    <a16:creationId xmlns:a16="http://schemas.microsoft.com/office/drawing/2014/main" id="{5D6F782A-5A5B-BB2B-B27C-348C5E5DAD78}"/>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E55BCC43-8AF7-C4E4-7849-AF42BA19B3C2}"/>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798DDBDE-8F0A-7BEF-3A92-01D7AA3186EF}"/>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C3C54DBD-C294-625D-5D7E-7F37106C948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48C7CD2A-8FA8-A169-CADB-8CCBED30822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9AB299F4-BB2E-F6E1-D5AF-C29CEBB8E6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972DEF9C-6130-C340-03A5-3D764635859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C49308C8-3D35-1449-130C-7E334BD1863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35C3D808-C46B-A0D3-87D6-9B3251D44009}"/>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88F1CF26-EE38-BAE3-0D5C-9DFAE49184A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C26F0964-0E62-03B0-AF5D-63A2C754E3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E73D86B5-C8AA-F091-945E-B918BAE86FD3}"/>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F6EA707F-84DB-6189-B465-29271C43EF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BBDB3B15-3D94-BE84-BAF6-16310889CD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2890D34D-9AE5-F9DF-A68C-E6732793698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03" name="Gelijkbenige driehoek 102">
                <a:extLst>
                  <a:ext uri="{FF2B5EF4-FFF2-40B4-BE49-F238E27FC236}">
                    <a16:creationId xmlns:a16="http://schemas.microsoft.com/office/drawing/2014/main" id="{79ECBA4D-D273-2065-23FE-108434BDBF6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85" name="ICOON_info">
              <a:extLst>
                <a:ext uri="{FF2B5EF4-FFF2-40B4-BE49-F238E27FC236}">
                  <a16:creationId xmlns:a16="http://schemas.microsoft.com/office/drawing/2014/main" id="{05580824-0AA3-5810-5269-0EBA2E11BEEC}"/>
                </a:ext>
              </a:extLst>
            </p:cNvPr>
            <p:cNvGrpSpPr/>
            <p:nvPr userDrawn="1"/>
          </p:nvGrpSpPr>
          <p:grpSpPr>
            <a:xfrm>
              <a:off x="-376736" y="4055594"/>
              <a:ext cx="283685" cy="283685"/>
              <a:chOff x="-510741" y="5913713"/>
              <a:chExt cx="267555" cy="267555"/>
            </a:xfrm>
          </p:grpSpPr>
          <p:sp>
            <p:nvSpPr>
              <p:cNvPr id="99" name="Ovaal 98">
                <a:extLst>
                  <a:ext uri="{FF2B5EF4-FFF2-40B4-BE49-F238E27FC236}">
                    <a16:creationId xmlns:a16="http://schemas.microsoft.com/office/drawing/2014/main" id="{A9A77014-6F47-E2BB-C2C4-EC7E7F64F6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00" name="Graphic 163" descr="Informatie">
                <a:extLst>
                  <a:ext uri="{FF2B5EF4-FFF2-40B4-BE49-F238E27FC236}">
                    <a16:creationId xmlns:a16="http://schemas.microsoft.com/office/drawing/2014/main" id="{EB3BE875-91E4-BC75-EC9C-599571F8DF6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86" name="Groep 85">
              <a:extLst>
                <a:ext uri="{FF2B5EF4-FFF2-40B4-BE49-F238E27FC236}">
                  <a16:creationId xmlns:a16="http://schemas.microsoft.com/office/drawing/2014/main" id="{E06C7009-3827-7A72-2F1D-B96A15DC605B}"/>
                </a:ext>
              </a:extLst>
            </p:cNvPr>
            <p:cNvGrpSpPr/>
            <p:nvPr userDrawn="1"/>
          </p:nvGrpSpPr>
          <p:grpSpPr>
            <a:xfrm>
              <a:off x="-938434" y="4364020"/>
              <a:ext cx="627798" cy="576693"/>
              <a:chOff x="-938434" y="4570310"/>
              <a:chExt cx="627798" cy="576693"/>
            </a:xfrm>
          </p:grpSpPr>
          <p:grpSp>
            <p:nvGrpSpPr>
              <p:cNvPr id="94" name="Inspireren">
                <a:extLst>
                  <a:ext uri="{FF2B5EF4-FFF2-40B4-BE49-F238E27FC236}">
                    <a16:creationId xmlns:a16="http://schemas.microsoft.com/office/drawing/2014/main" id="{215C5C77-0E24-A978-E988-B4C2E60E22F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6" name="Freeform 12">
                  <a:extLst>
                    <a:ext uri="{FF2B5EF4-FFF2-40B4-BE49-F238E27FC236}">
                      <a16:creationId xmlns:a16="http://schemas.microsoft.com/office/drawing/2014/main" id="{48B5DFB5-0DB0-2158-E65D-BBBE512B861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97" name="Freeform 13">
                  <a:extLst>
                    <a:ext uri="{FF2B5EF4-FFF2-40B4-BE49-F238E27FC236}">
                      <a16:creationId xmlns:a16="http://schemas.microsoft.com/office/drawing/2014/main" id="{01122CED-7FB3-EBC8-FBD5-244FAD244C8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98" name="Freeform 14">
                  <a:extLst>
                    <a:ext uri="{FF2B5EF4-FFF2-40B4-BE49-F238E27FC236}">
                      <a16:creationId xmlns:a16="http://schemas.microsoft.com/office/drawing/2014/main" id="{FE3ECDC4-0CD5-DAB1-594E-4410DB8EEC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95" name="Tekstvak 94">
                <a:extLst>
                  <a:ext uri="{FF2B5EF4-FFF2-40B4-BE49-F238E27FC236}">
                    <a16:creationId xmlns:a16="http://schemas.microsoft.com/office/drawing/2014/main" id="{0080C120-7C4B-9AE0-8AE3-AE2008154A3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7" name="Groep 86">
              <a:extLst>
                <a:ext uri="{FF2B5EF4-FFF2-40B4-BE49-F238E27FC236}">
                  <a16:creationId xmlns:a16="http://schemas.microsoft.com/office/drawing/2014/main" id="{E260A694-282E-AB34-C3BE-C11A07E4E896}"/>
                </a:ext>
              </a:extLst>
            </p:cNvPr>
            <p:cNvGrpSpPr/>
            <p:nvPr userDrawn="1"/>
          </p:nvGrpSpPr>
          <p:grpSpPr>
            <a:xfrm>
              <a:off x="-3365484" y="1226982"/>
              <a:ext cx="446937" cy="406485"/>
              <a:chOff x="-3563526" y="1409294"/>
              <a:chExt cx="354190" cy="322133"/>
            </a:xfrm>
          </p:grpSpPr>
          <p:grpSp>
            <p:nvGrpSpPr>
              <p:cNvPr id="88" name="Groep 87">
                <a:extLst>
                  <a:ext uri="{FF2B5EF4-FFF2-40B4-BE49-F238E27FC236}">
                    <a16:creationId xmlns:a16="http://schemas.microsoft.com/office/drawing/2014/main" id="{F7B41748-6F22-67F2-B452-720FACBA503C}"/>
                  </a:ext>
                </a:extLst>
              </p:cNvPr>
              <p:cNvGrpSpPr/>
              <p:nvPr userDrawn="1"/>
            </p:nvGrpSpPr>
            <p:grpSpPr>
              <a:xfrm>
                <a:off x="-3499992" y="1409294"/>
                <a:ext cx="225195" cy="195499"/>
                <a:chOff x="8987389" y="1361199"/>
                <a:chExt cx="2200275" cy="1914525"/>
              </a:xfrm>
            </p:grpSpPr>
            <p:sp>
              <p:nvSpPr>
                <p:cNvPr id="90" name="Vrije vorm: vorm 89">
                  <a:extLst>
                    <a:ext uri="{FF2B5EF4-FFF2-40B4-BE49-F238E27FC236}">
                      <a16:creationId xmlns:a16="http://schemas.microsoft.com/office/drawing/2014/main" id="{CF880C73-22FD-1A18-4A74-52CB706E171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91" name="Groep 90">
                  <a:extLst>
                    <a:ext uri="{FF2B5EF4-FFF2-40B4-BE49-F238E27FC236}">
                      <a16:creationId xmlns:a16="http://schemas.microsoft.com/office/drawing/2014/main" id="{F5617FCE-ADC7-CB21-2DC5-2E8358A6F12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2" name="Vrije vorm: vorm 91">
                    <a:extLst>
                      <a:ext uri="{FF2B5EF4-FFF2-40B4-BE49-F238E27FC236}">
                        <a16:creationId xmlns:a16="http://schemas.microsoft.com/office/drawing/2014/main" id="{59D1CA4B-AD22-D1A3-418E-99C0FE1226C2}"/>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93" name="Vrije vorm: vorm 92">
                    <a:extLst>
                      <a:ext uri="{FF2B5EF4-FFF2-40B4-BE49-F238E27FC236}">
                        <a16:creationId xmlns:a16="http://schemas.microsoft.com/office/drawing/2014/main" id="{CF7E780D-525E-CB9F-BB14-3BEFDAA9AAE5}"/>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89" name="Tekstvak 88">
                <a:extLst>
                  <a:ext uri="{FF2B5EF4-FFF2-40B4-BE49-F238E27FC236}">
                    <a16:creationId xmlns:a16="http://schemas.microsoft.com/office/drawing/2014/main" id="{189970CD-2314-3276-BDFC-5929747ECC1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81281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4584-94B7-8618-7CD2-DEF0ED1F4DE5}"/>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EA4D1557-1F90-24EA-084A-EFC6204B6A9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88DC4921-5D0F-3B49-0C0C-9F1612EA65F9}"/>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5" name="Footer Placeholder 4">
            <a:extLst>
              <a:ext uri="{FF2B5EF4-FFF2-40B4-BE49-F238E27FC236}">
                <a16:creationId xmlns:a16="http://schemas.microsoft.com/office/drawing/2014/main" id="{24105C6F-956D-2F79-8F7D-EE2625DF37D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FC538CF-3B9A-AAA4-59AC-7296A248EE09}"/>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1858494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roduction 2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Introduction 2x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2676150"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2676150" y="3081427"/>
            <a:ext cx="3096000" cy="2591479"/>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a:t>
            </a:r>
            <a:r>
              <a:rPr lang="en-GB" noProof="0" err="1"/>
              <a:t>pede</a:t>
            </a:r>
            <a:r>
              <a:rPr lang="en-GB" noProof="0"/>
              <a:t>.</a:t>
            </a:r>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2676149" y="2395251"/>
            <a:ext cx="3096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2676150" y="2657060"/>
            <a:ext cx="3096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2676150"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3061350"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sp>
        <p:nvSpPr>
          <p:cNvPr id="22" name="Tijdelijke aanduiding voor afbeelding 32">
            <a:extLst>
              <a:ext uri="{FF2B5EF4-FFF2-40B4-BE49-F238E27FC236}">
                <a16:creationId xmlns:a16="http://schemas.microsoft.com/office/drawing/2014/main" id="{64DA3BED-7543-E31E-0382-BAF408BE0356}"/>
              </a:ext>
            </a:extLst>
          </p:cNvPr>
          <p:cNvSpPr>
            <a:spLocks noGrp="1"/>
          </p:cNvSpPr>
          <p:nvPr>
            <p:ph type="pic" sz="quarter" idx="84" hasCustomPrompt="1"/>
          </p:nvPr>
        </p:nvSpPr>
        <p:spPr>
          <a:xfrm>
            <a:off x="6383338"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a:t>Select this placeholder, go to the tab ‘Slidebuilder’, click on ‘Images’, select the preferred image and click on ‘Insert’.</a:t>
            </a:r>
          </a:p>
        </p:txBody>
      </p:sp>
      <p:sp>
        <p:nvSpPr>
          <p:cNvPr id="23" name="Tijdelijke aanduiding voor tekst 26">
            <a:extLst>
              <a:ext uri="{FF2B5EF4-FFF2-40B4-BE49-F238E27FC236}">
                <a16:creationId xmlns:a16="http://schemas.microsoft.com/office/drawing/2014/main" id="{9BCA8E9C-E1F1-823E-31FE-36E3A3A1B6DA}"/>
              </a:ext>
            </a:extLst>
          </p:cNvPr>
          <p:cNvSpPr>
            <a:spLocks noGrp="1"/>
          </p:cNvSpPr>
          <p:nvPr>
            <p:ph type="body" sz="quarter" idx="85" hasCustomPrompt="1"/>
          </p:nvPr>
        </p:nvSpPr>
        <p:spPr>
          <a:xfrm>
            <a:off x="8351281"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a:t>Function</a:t>
            </a:r>
          </a:p>
        </p:txBody>
      </p:sp>
      <p:sp>
        <p:nvSpPr>
          <p:cNvPr id="24" name="Tijdelijke aanduiding voor tekst 8">
            <a:extLst>
              <a:ext uri="{FF2B5EF4-FFF2-40B4-BE49-F238E27FC236}">
                <a16:creationId xmlns:a16="http://schemas.microsoft.com/office/drawing/2014/main" id="{8DE6BA3C-C128-CD98-6400-BDFFE67BE862}"/>
              </a:ext>
            </a:extLst>
          </p:cNvPr>
          <p:cNvSpPr>
            <a:spLocks noGrp="1"/>
          </p:cNvSpPr>
          <p:nvPr>
            <p:ph type="body" sz="quarter" idx="86" hasCustomPrompt="1"/>
          </p:nvPr>
        </p:nvSpPr>
        <p:spPr>
          <a:xfrm>
            <a:off x="8351281" y="3081427"/>
            <a:ext cx="3096000" cy="2966966"/>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pede. </a:t>
            </a:r>
          </a:p>
          <a:p>
            <a:pPr lvl="0"/>
            <a:endParaRPr lang="en-GB" noProof="0"/>
          </a:p>
        </p:txBody>
      </p:sp>
      <p:sp>
        <p:nvSpPr>
          <p:cNvPr id="26" name="Tijdelijke aanduiding voor tekst 8">
            <a:extLst>
              <a:ext uri="{FF2B5EF4-FFF2-40B4-BE49-F238E27FC236}">
                <a16:creationId xmlns:a16="http://schemas.microsoft.com/office/drawing/2014/main" id="{CD3E537A-4E4F-BBC9-8897-E4AC3A1DF234}"/>
              </a:ext>
            </a:extLst>
          </p:cNvPr>
          <p:cNvSpPr>
            <a:spLocks noGrp="1"/>
          </p:cNvSpPr>
          <p:nvPr>
            <p:ph type="body" sz="quarter" idx="87" hasCustomPrompt="1"/>
          </p:nvPr>
        </p:nvSpPr>
        <p:spPr>
          <a:xfrm>
            <a:off x="8351280" y="2395251"/>
            <a:ext cx="3096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27" name="Tijdelijke aanduiding voor tekst 8">
            <a:extLst>
              <a:ext uri="{FF2B5EF4-FFF2-40B4-BE49-F238E27FC236}">
                <a16:creationId xmlns:a16="http://schemas.microsoft.com/office/drawing/2014/main" id="{D929EFC6-95D4-FEFE-52A5-84EFDA73B353}"/>
              </a:ext>
            </a:extLst>
          </p:cNvPr>
          <p:cNvSpPr>
            <a:spLocks noGrp="1"/>
          </p:cNvSpPr>
          <p:nvPr>
            <p:ph type="body" sz="quarter" idx="88" hasCustomPrompt="1"/>
          </p:nvPr>
        </p:nvSpPr>
        <p:spPr>
          <a:xfrm>
            <a:off x="8351281" y="2657060"/>
            <a:ext cx="3096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9" name="Tijdelijke aanduiding voor tekst 26">
            <a:extLst>
              <a:ext uri="{FF2B5EF4-FFF2-40B4-BE49-F238E27FC236}">
                <a16:creationId xmlns:a16="http://schemas.microsoft.com/office/drawing/2014/main" id="{10DDCA41-E81E-6F3D-BC74-FE21584902E3}"/>
              </a:ext>
            </a:extLst>
          </p:cNvPr>
          <p:cNvSpPr>
            <a:spLocks noGrp="1"/>
          </p:cNvSpPr>
          <p:nvPr>
            <p:ph type="body" sz="quarter" idx="89" hasCustomPrompt="1"/>
          </p:nvPr>
        </p:nvSpPr>
        <p:spPr>
          <a:xfrm>
            <a:off x="8351281"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a:t>Name of Speaker</a:t>
            </a:r>
          </a:p>
        </p:txBody>
      </p:sp>
      <p:sp>
        <p:nvSpPr>
          <p:cNvPr id="30" name="Tijdelijke aanduiding voor tekst 12">
            <a:extLst>
              <a:ext uri="{FF2B5EF4-FFF2-40B4-BE49-F238E27FC236}">
                <a16:creationId xmlns:a16="http://schemas.microsoft.com/office/drawing/2014/main" id="{E612AEAB-7474-B4ED-9445-49B9292E6AE9}"/>
              </a:ext>
            </a:extLst>
          </p:cNvPr>
          <p:cNvSpPr>
            <a:spLocks noGrp="1"/>
          </p:cNvSpPr>
          <p:nvPr>
            <p:ph type="body" sz="quarter" idx="90" hasCustomPrompt="1"/>
          </p:nvPr>
        </p:nvSpPr>
        <p:spPr>
          <a:xfrm rot="16200000">
            <a:off x="8736481"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grpSp>
        <p:nvGrpSpPr>
          <p:cNvPr id="81" name="INSTRUCTION">
            <a:extLst>
              <a:ext uri="{FF2B5EF4-FFF2-40B4-BE49-F238E27FC236}">
                <a16:creationId xmlns:a16="http://schemas.microsoft.com/office/drawing/2014/main" id="{818F1287-1959-9A2F-CE3B-5F87016998B2}"/>
              </a:ext>
            </a:extLst>
          </p:cNvPr>
          <p:cNvGrpSpPr/>
          <p:nvPr userDrawn="1"/>
        </p:nvGrpSpPr>
        <p:grpSpPr>
          <a:xfrm>
            <a:off x="-3786164" y="0"/>
            <a:ext cx="3693113" cy="5054643"/>
            <a:chOff x="-3786164" y="0"/>
            <a:chExt cx="3693113" cy="5054643"/>
          </a:xfrm>
        </p:grpSpPr>
        <p:sp>
          <p:nvSpPr>
            <p:cNvPr id="82" name="Rechthoek 81">
              <a:extLst>
                <a:ext uri="{FF2B5EF4-FFF2-40B4-BE49-F238E27FC236}">
                  <a16:creationId xmlns:a16="http://schemas.microsoft.com/office/drawing/2014/main" id="{9273C37B-7314-75CE-753E-17804B8902D6}"/>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83" name="Rechthoek 82">
              <a:extLst>
                <a:ext uri="{FF2B5EF4-FFF2-40B4-BE49-F238E27FC236}">
                  <a16:creationId xmlns:a16="http://schemas.microsoft.com/office/drawing/2014/main" id="{D4BCD244-254E-5794-954D-4E7D5AD941F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84" name="Ovaal 83">
              <a:extLst>
                <a:ext uri="{FF2B5EF4-FFF2-40B4-BE49-F238E27FC236}">
                  <a16:creationId xmlns:a16="http://schemas.microsoft.com/office/drawing/2014/main" id="{33F09A51-6541-C4F4-B668-3C4BCBD5608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1D4D274-BC77-DAEE-41B7-566DBF990D9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631CFB36-FC63-2314-0830-ECD67A31D4F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6A433E16-D55F-6A26-E221-E1FE49BB653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Rechthoek 87">
              <a:extLst>
                <a:ext uri="{FF2B5EF4-FFF2-40B4-BE49-F238E27FC236}">
                  <a16:creationId xmlns:a16="http://schemas.microsoft.com/office/drawing/2014/main" id="{1DEC845A-700D-53AC-D941-196B6962BFF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89" name="Ovaal 88">
              <a:extLst>
                <a:ext uri="{FF2B5EF4-FFF2-40B4-BE49-F238E27FC236}">
                  <a16:creationId xmlns:a16="http://schemas.microsoft.com/office/drawing/2014/main" id="{DA1CEFC5-651A-B9C0-96EB-904A660BB2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C33C1B6E-3531-DE60-5AE4-6C1D4BD14FB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1" name="Groep 90">
              <a:extLst>
                <a:ext uri="{FF2B5EF4-FFF2-40B4-BE49-F238E27FC236}">
                  <a16:creationId xmlns:a16="http://schemas.microsoft.com/office/drawing/2014/main" id="{7B7F83E2-7C20-2E11-9D89-BB70C2455D74}"/>
                </a:ext>
              </a:extLst>
            </p:cNvPr>
            <p:cNvGrpSpPr/>
            <p:nvPr userDrawn="1"/>
          </p:nvGrpSpPr>
          <p:grpSpPr>
            <a:xfrm>
              <a:off x="-3414453" y="3534339"/>
              <a:ext cx="514284" cy="506545"/>
              <a:chOff x="12617641" y="3403239"/>
              <a:chExt cx="752963" cy="741634"/>
            </a:xfrm>
          </p:grpSpPr>
          <p:grpSp>
            <p:nvGrpSpPr>
              <p:cNvPr id="108" name="Groep 107">
                <a:extLst>
                  <a:ext uri="{FF2B5EF4-FFF2-40B4-BE49-F238E27FC236}">
                    <a16:creationId xmlns:a16="http://schemas.microsoft.com/office/drawing/2014/main" id="{29AAA67C-F223-73A4-D5E0-02A7558D8672}"/>
                  </a:ext>
                </a:extLst>
              </p:cNvPr>
              <p:cNvGrpSpPr/>
              <p:nvPr userDrawn="1"/>
            </p:nvGrpSpPr>
            <p:grpSpPr>
              <a:xfrm>
                <a:off x="12771530" y="3403239"/>
                <a:ext cx="467176" cy="448491"/>
                <a:chOff x="12782157" y="3403239"/>
                <a:chExt cx="467176" cy="448491"/>
              </a:xfrm>
            </p:grpSpPr>
            <p:grpSp>
              <p:nvGrpSpPr>
                <p:cNvPr id="111" name="Groep 110">
                  <a:extLst>
                    <a:ext uri="{FF2B5EF4-FFF2-40B4-BE49-F238E27FC236}">
                      <a16:creationId xmlns:a16="http://schemas.microsoft.com/office/drawing/2014/main" id="{FB95DE48-3F92-48AD-A67E-94BFEBC11F92}"/>
                    </a:ext>
                  </a:extLst>
                </p:cNvPr>
                <p:cNvGrpSpPr/>
                <p:nvPr userDrawn="1"/>
              </p:nvGrpSpPr>
              <p:grpSpPr>
                <a:xfrm>
                  <a:off x="12782157" y="3403239"/>
                  <a:ext cx="412976" cy="396132"/>
                  <a:chOff x="13554906" y="3320109"/>
                  <a:chExt cx="443917" cy="425811"/>
                </a:xfrm>
              </p:grpSpPr>
              <p:grpSp>
                <p:nvGrpSpPr>
                  <p:cNvPr id="118" name="Groep 117">
                    <a:extLst>
                      <a:ext uri="{FF2B5EF4-FFF2-40B4-BE49-F238E27FC236}">
                        <a16:creationId xmlns:a16="http://schemas.microsoft.com/office/drawing/2014/main" id="{D4BC56F4-19AA-DDC2-F434-E9C553EAEB96}"/>
                      </a:ext>
                    </a:extLst>
                  </p:cNvPr>
                  <p:cNvGrpSpPr/>
                  <p:nvPr userDrawn="1"/>
                </p:nvGrpSpPr>
                <p:grpSpPr>
                  <a:xfrm>
                    <a:off x="13554906" y="3320109"/>
                    <a:ext cx="443917" cy="425811"/>
                    <a:chOff x="12909684" y="1276143"/>
                    <a:chExt cx="443917" cy="425811"/>
                  </a:xfrm>
                </p:grpSpPr>
                <p:sp>
                  <p:nvSpPr>
                    <p:cNvPr id="121" name="Rechthoek 120">
                      <a:extLst>
                        <a:ext uri="{FF2B5EF4-FFF2-40B4-BE49-F238E27FC236}">
                          <a16:creationId xmlns:a16="http://schemas.microsoft.com/office/drawing/2014/main" id="{E0C5DCC0-EC3F-1D09-C102-6862775BA71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26F2554D-7F66-99C1-3ECF-00CC96DF4A0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3" name="Ovaal 122">
                      <a:extLst>
                        <a:ext uri="{FF2B5EF4-FFF2-40B4-BE49-F238E27FC236}">
                          <a16:creationId xmlns:a16="http://schemas.microsoft.com/office/drawing/2014/main" id="{5D737FB5-2818-78EB-ABC1-364E6216EE9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9" name="Afbeelding 118">
                    <a:extLst>
                      <a:ext uri="{FF2B5EF4-FFF2-40B4-BE49-F238E27FC236}">
                        <a16:creationId xmlns:a16="http://schemas.microsoft.com/office/drawing/2014/main" id="{C39DE5DF-3A5E-BE33-AB01-29BA644668E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0" name="Afbeelding 119">
                    <a:extLst>
                      <a:ext uri="{FF2B5EF4-FFF2-40B4-BE49-F238E27FC236}">
                        <a16:creationId xmlns:a16="http://schemas.microsoft.com/office/drawing/2014/main" id="{078BAA7B-89A5-2344-E6DD-21A272A548CD}"/>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2" name="Groep 111">
                  <a:extLst>
                    <a:ext uri="{FF2B5EF4-FFF2-40B4-BE49-F238E27FC236}">
                      <a16:creationId xmlns:a16="http://schemas.microsoft.com/office/drawing/2014/main" id="{0157301A-237C-3636-20E9-A52E40E6DE76}"/>
                    </a:ext>
                  </a:extLst>
                </p:cNvPr>
                <p:cNvGrpSpPr/>
                <p:nvPr userDrawn="1"/>
              </p:nvGrpSpPr>
              <p:grpSpPr>
                <a:xfrm>
                  <a:off x="13103513" y="3705268"/>
                  <a:ext cx="145820" cy="146462"/>
                  <a:chOff x="13096169" y="3602278"/>
                  <a:chExt cx="145820" cy="146462"/>
                </a:xfrm>
              </p:grpSpPr>
              <p:sp>
                <p:nvSpPr>
                  <p:cNvPr id="116" name="Rechthoek 115">
                    <a:extLst>
                      <a:ext uri="{FF2B5EF4-FFF2-40B4-BE49-F238E27FC236}">
                        <a16:creationId xmlns:a16="http://schemas.microsoft.com/office/drawing/2014/main" id="{0283DDA1-6703-C48C-4CFB-F68486C667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A52BBAE9-8E15-C56A-F221-593B9EA9BE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13" name="Groep 112">
                  <a:extLst>
                    <a:ext uri="{FF2B5EF4-FFF2-40B4-BE49-F238E27FC236}">
                      <a16:creationId xmlns:a16="http://schemas.microsoft.com/office/drawing/2014/main" id="{0C1DC9EF-78CF-C5BA-EE14-9B82E2874B49}"/>
                    </a:ext>
                  </a:extLst>
                </p:cNvPr>
                <p:cNvGrpSpPr/>
                <p:nvPr userDrawn="1"/>
              </p:nvGrpSpPr>
              <p:grpSpPr>
                <a:xfrm rot="10800000">
                  <a:off x="13061402" y="3665637"/>
                  <a:ext cx="145820" cy="146462"/>
                  <a:chOff x="13096169" y="3602278"/>
                  <a:chExt cx="145820" cy="146462"/>
                </a:xfrm>
              </p:grpSpPr>
              <p:sp>
                <p:nvSpPr>
                  <p:cNvPr id="114" name="Rechthoek 113">
                    <a:extLst>
                      <a:ext uri="{FF2B5EF4-FFF2-40B4-BE49-F238E27FC236}">
                        <a16:creationId xmlns:a16="http://schemas.microsoft.com/office/drawing/2014/main" id="{562592FC-E0FA-25C7-ADDF-6744B77061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AF5DA0F-CDD1-101A-0DB1-52CEB747F7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9" name="Rechthoek 108">
                <a:extLst>
                  <a:ext uri="{FF2B5EF4-FFF2-40B4-BE49-F238E27FC236}">
                    <a16:creationId xmlns:a16="http://schemas.microsoft.com/office/drawing/2014/main" id="{51927BA5-7D2B-62D4-1EEC-25D9822B25F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10" name="Gelijkbenige driehoek 109">
                <a:extLst>
                  <a:ext uri="{FF2B5EF4-FFF2-40B4-BE49-F238E27FC236}">
                    <a16:creationId xmlns:a16="http://schemas.microsoft.com/office/drawing/2014/main" id="{9C4DB5B9-C29B-F554-1AE1-ED0B62499D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92" name="ICOON_info">
              <a:extLst>
                <a:ext uri="{FF2B5EF4-FFF2-40B4-BE49-F238E27FC236}">
                  <a16:creationId xmlns:a16="http://schemas.microsoft.com/office/drawing/2014/main" id="{927B7C24-7556-B2FC-42EF-CFFB93449A7D}"/>
                </a:ext>
              </a:extLst>
            </p:cNvPr>
            <p:cNvGrpSpPr/>
            <p:nvPr userDrawn="1"/>
          </p:nvGrpSpPr>
          <p:grpSpPr>
            <a:xfrm>
              <a:off x="-376736" y="4055594"/>
              <a:ext cx="283685" cy="283685"/>
              <a:chOff x="-510741" y="5913713"/>
              <a:chExt cx="267555" cy="267555"/>
            </a:xfrm>
          </p:grpSpPr>
          <p:sp>
            <p:nvSpPr>
              <p:cNvPr id="106" name="Ovaal 105">
                <a:extLst>
                  <a:ext uri="{FF2B5EF4-FFF2-40B4-BE49-F238E27FC236}">
                    <a16:creationId xmlns:a16="http://schemas.microsoft.com/office/drawing/2014/main" id="{F850452E-F6C9-FDC9-49D3-F0F1AA9A012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07" name="Graphic 163" descr="Informatie">
                <a:extLst>
                  <a:ext uri="{FF2B5EF4-FFF2-40B4-BE49-F238E27FC236}">
                    <a16:creationId xmlns:a16="http://schemas.microsoft.com/office/drawing/2014/main" id="{A1B2C89E-F339-0F64-1409-250611504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73919E27-6C9C-61C4-2E75-C9A91B9F772E}"/>
                </a:ext>
              </a:extLst>
            </p:cNvPr>
            <p:cNvGrpSpPr/>
            <p:nvPr userDrawn="1"/>
          </p:nvGrpSpPr>
          <p:grpSpPr>
            <a:xfrm>
              <a:off x="-938434" y="4364020"/>
              <a:ext cx="627798" cy="576693"/>
              <a:chOff x="-938434" y="4570310"/>
              <a:chExt cx="627798" cy="576693"/>
            </a:xfrm>
          </p:grpSpPr>
          <p:grpSp>
            <p:nvGrpSpPr>
              <p:cNvPr id="101" name="Inspireren">
                <a:extLst>
                  <a:ext uri="{FF2B5EF4-FFF2-40B4-BE49-F238E27FC236}">
                    <a16:creationId xmlns:a16="http://schemas.microsoft.com/office/drawing/2014/main" id="{A56FEAC9-F456-2161-DBCB-BC2601F8837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3" name="Freeform 12">
                  <a:extLst>
                    <a:ext uri="{FF2B5EF4-FFF2-40B4-BE49-F238E27FC236}">
                      <a16:creationId xmlns:a16="http://schemas.microsoft.com/office/drawing/2014/main" id="{408E73D9-E73A-323A-680E-675C427C265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04" name="Freeform 13">
                  <a:extLst>
                    <a:ext uri="{FF2B5EF4-FFF2-40B4-BE49-F238E27FC236}">
                      <a16:creationId xmlns:a16="http://schemas.microsoft.com/office/drawing/2014/main" id="{4120C98E-DE1E-3BDC-4F89-D23A5396B9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05" name="Freeform 14">
                  <a:extLst>
                    <a:ext uri="{FF2B5EF4-FFF2-40B4-BE49-F238E27FC236}">
                      <a16:creationId xmlns:a16="http://schemas.microsoft.com/office/drawing/2014/main" id="{BEAC32AD-2E47-C8BC-E9BB-892F1C8C3D1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02" name="Tekstvak 101">
                <a:extLst>
                  <a:ext uri="{FF2B5EF4-FFF2-40B4-BE49-F238E27FC236}">
                    <a16:creationId xmlns:a16="http://schemas.microsoft.com/office/drawing/2014/main" id="{A20B88DA-28C4-047C-E1AD-E6F25954D891}"/>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4" name="Groep 93">
              <a:extLst>
                <a:ext uri="{FF2B5EF4-FFF2-40B4-BE49-F238E27FC236}">
                  <a16:creationId xmlns:a16="http://schemas.microsoft.com/office/drawing/2014/main" id="{8FCFFDDF-CC44-2763-481A-7B82EE994F83}"/>
                </a:ext>
              </a:extLst>
            </p:cNvPr>
            <p:cNvGrpSpPr/>
            <p:nvPr userDrawn="1"/>
          </p:nvGrpSpPr>
          <p:grpSpPr>
            <a:xfrm>
              <a:off x="-3365484" y="1226982"/>
              <a:ext cx="446937" cy="406485"/>
              <a:chOff x="-3563526" y="1409294"/>
              <a:chExt cx="354190" cy="322133"/>
            </a:xfrm>
          </p:grpSpPr>
          <p:grpSp>
            <p:nvGrpSpPr>
              <p:cNvPr id="95" name="Groep 94">
                <a:extLst>
                  <a:ext uri="{FF2B5EF4-FFF2-40B4-BE49-F238E27FC236}">
                    <a16:creationId xmlns:a16="http://schemas.microsoft.com/office/drawing/2014/main" id="{D546A845-3E31-12D3-FF3E-79FEAD059E0C}"/>
                  </a:ext>
                </a:extLst>
              </p:cNvPr>
              <p:cNvGrpSpPr/>
              <p:nvPr userDrawn="1"/>
            </p:nvGrpSpPr>
            <p:grpSpPr>
              <a:xfrm>
                <a:off x="-3499992" y="1409294"/>
                <a:ext cx="225195" cy="195499"/>
                <a:chOff x="8987389" y="1361199"/>
                <a:chExt cx="2200275" cy="1914525"/>
              </a:xfrm>
            </p:grpSpPr>
            <p:sp>
              <p:nvSpPr>
                <p:cNvPr id="97" name="Vrije vorm: vorm 96">
                  <a:extLst>
                    <a:ext uri="{FF2B5EF4-FFF2-40B4-BE49-F238E27FC236}">
                      <a16:creationId xmlns:a16="http://schemas.microsoft.com/office/drawing/2014/main" id="{5FE1300F-258F-D081-A223-17087BF1D2A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98" name="Groep 97">
                  <a:extLst>
                    <a:ext uri="{FF2B5EF4-FFF2-40B4-BE49-F238E27FC236}">
                      <a16:creationId xmlns:a16="http://schemas.microsoft.com/office/drawing/2014/main" id="{FC6C973D-E1AD-29D5-8112-8104F5A5FF7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9" name="Vrije vorm: vorm 98">
                    <a:extLst>
                      <a:ext uri="{FF2B5EF4-FFF2-40B4-BE49-F238E27FC236}">
                        <a16:creationId xmlns:a16="http://schemas.microsoft.com/office/drawing/2014/main" id="{121C7409-EF24-39F1-B6DC-6C64655051A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00" name="Vrije vorm: vorm 99">
                    <a:extLst>
                      <a:ext uri="{FF2B5EF4-FFF2-40B4-BE49-F238E27FC236}">
                        <a16:creationId xmlns:a16="http://schemas.microsoft.com/office/drawing/2014/main" id="{A456A402-D2A3-8D47-61E7-D02222839B5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96" name="Tekstvak 95">
                <a:extLst>
                  <a:ext uri="{FF2B5EF4-FFF2-40B4-BE49-F238E27FC236}">
                    <a16:creationId xmlns:a16="http://schemas.microsoft.com/office/drawing/2014/main" id="{BE573346-F228-F936-4C34-78F7BCB72B3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25231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6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Agenda 6x</a:t>
            </a:r>
            <a:endParaRPr lang="en-GB" sz="2400" b="1" cap="none" baseline="0" noProof="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Tree>
    <p:extLst>
      <p:ext uri="{BB962C8B-B14F-4D97-AF65-F5344CB8AC3E}">
        <p14:creationId xmlns:p14="http://schemas.microsoft.com/office/powerpoint/2010/main" val="398017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7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Agenda 7x</a:t>
            </a:r>
            <a:endParaRPr lang="en-GB" sz="2400" b="1" cap="none" baseline="0" noProof="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lvl1pPr>
              <a:defRPr>
                <a:solidFill>
                  <a:schemeClr val="bg1"/>
                </a:solidFill>
              </a:defRPr>
            </a:lvl1pPr>
          </a:lstStyle>
          <a:p>
            <a:r>
              <a:rPr lang="en-GB" noProof="0"/>
              <a:t>Place the title of the slide here</a:t>
            </a:r>
          </a:p>
        </p:txBody>
      </p:sp>
    </p:spTree>
    <p:extLst>
      <p:ext uri="{BB962C8B-B14F-4D97-AF65-F5344CB8AC3E}">
        <p14:creationId xmlns:p14="http://schemas.microsoft.com/office/powerpoint/2010/main" val="423339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5" name="Tijdelijke aanduiding voor afbeelding 13">
            <a:extLst>
              <a:ext uri="{FF2B5EF4-FFF2-40B4-BE49-F238E27FC236}">
                <a16:creationId xmlns:a16="http://schemas.microsoft.com/office/drawing/2014/main" id="{9C467D83-E70D-E39E-3202-45C0F4B7C8A5}"/>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32" name="Tijdelijke aanduiding voor titel 1">
            <a:extLst>
              <a:ext uri="{FF2B5EF4-FFF2-40B4-BE49-F238E27FC236}">
                <a16:creationId xmlns:a16="http://schemas.microsoft.com/office/drawing/2014/main" id="{A6B795BF-57C2-A3A8-E59F-B5742A8C8175}"/>
              </a:ext>
            </a:extLst>
          </p:cNvPr>
          <p:cNvSpPr>
            <a:spLocks noGrp="1"/>
          </p:cNvSpPr>
          <p:nvPr>
            <p:ph type="title" hasCustomPrompt="1"/>
          </p:nvPr>
        </p:nvSpPr>
        <p:spPr>
          <a:xfrm>
            <a:off x="0" y="-342024"/>
            <a:ext cx="1247248" cy="244800"/>
          </a:xfrm>
          <a:prstGeom prst="rect">
            <a:avLst/>
          </a:prstGeom>
        </p:spPr>
        <p:txBody>
          <a:bodyPr vert="horz" lIns="0" tIns="0" rIns="0" bIns="0" rtlCol="0" anchor="t">
            <a:noAutofit/>
          </a:bodyPr>
          <a:lstStyle>
            <a:lvl1pPr>
              <a:defRPr sz="1600">
                <a:solidFill>
                  <a:schemeClr val="accent1"/>
                </a:solidFill>
              </a:defRPr>
            </a:lvl1pPr>
          </a:lstStyle>
          <a:p>
            <a:r>
              <a:rPr lang="en-GB" noProof="0"/>
              <a:t>Closing slide</a:t>
            </a:r>
          </a:p>
        </p:txBody>
      </p:sp>
      <p:sp>
        <p:nvSpPr>
          <p:cNvPr id="3" name="Tijdelijke aanduiding voor voettekst 2">
            <a:extLst>
              <a:ext uri="{FF2B5EF4-FFF2-40B4-BE49-F238E27FC236}">
                <a16:creationId xmlns:a16="http://schemas.microsoft.com/office/drawing/2014/main" id="{66C846AB-3C86-0857-5AB2-EA84685F35F8}"/>
              </a:ext>
            </a:extLst>
          </p:cNvPr>
          <p:cNvSpPr>
            <a:spLocks noGrp="1"/>
          </p:cNvSpPr>
          <p:nvPr>
            <p:ph type="ftr" sz="quarter" idx="10"/>
          </p:nvPr>
        </p:nvSpPr>
        <p:spPr/>
        <p:txBody>
          <a:bodyPr/>
          <a:lstStyle/>
          <a:p>
            <a:r>
              <a:rPr lang="en-GB"/>
              <a:t>|  Published under cc-by licence</a:t>
            </a:r>
          </a:p>
        </p:txBody>
      </p:sp>
      <p:sp>
        <p:nvSpPr>
          <p:cNvPr id="4" name="Tijdelijke aanduiding voor dianummer 3">
            <a:extLst>
              <a:ext uri="{FF2B5EF4-FFF2-40B4-BE49-F238E27FC236}">
                <a16:creationId xmlns:a16="http://schemas.microsoft.com/office/drawing/2014/main" id="{F9099001-6957-40AB-CC4E-8A239A79F421}"/>
              </a:ext>
            </a:extLst>
          </p:cNvPr>
          <p:cNvSpPr>
            <a:spLocks noGrp="1"/>
          </p:cNvSpPr>
          <p:nvPr>
            <p:ph type="sldNum" sz="quarter" idx="11"/>
          </p:nvPr>
        </p:nvSpPr>
        <p:spPr/>
        <p:txBody>
          <a:bodyPr/>
          <a:lstStyle/>
          <a:p>
            <a:fld id="{D7B5DC5B-6873-43DB-ADC7-B15ACCE0DFDB}" type="slidenum">
              <a:rPr lang="en-GB" smtClean="0"/>
              <a:pPr/>
              <a:t>‹nr.›</a:t>
            </a:fld>
            <a:endParaRPr lang="en-GB"/>
          </a:p>
        </p:txBody>
      </p:sp>
      <p:sp>
        <p:nvSpPr>
          <p:cNvPr id="24" name="Tijdelijke aanduiding voor tekst 23">
            <a:extLst>
              <a:ext uri="{FF2B5EF4-FFF2-40B4-BE49-F238E27FC236}">
                <a16:creationId xmlns:a16="http://schemas.microsoft.com/office/drawing/2014/main" id="{263584D2-CEF1-B0B8-B165-B329A45D8CF1}"/>
              </a:ext>
            </a:extLst>
          </p:cNvPr>
          <p:cNvSpPr>
            <a:spLocks noGrp="1"/>
          </p:cNvSpPr>
          <p:nvPr>
            <p:ph type="body" sz="quarter" idx="41" hasCustomPrompt="1"/>
          </p:nvPr>
        </p:nvSpPr>
        <p:spPr>
          <a:xfrm>
            <a:off x="8070226" y="2675331"/>
            <a:ext cx="3402829" cy="3141400"/>
          </a:xfrm>
          <a:custGeom>
            <a:avLst/>
            <a:gdLst>
              <a:gd name="connsiteX0" fmla="*/ 163447 w 3402829"/>
              <a:gd name="connsiteY0" fmla="*/ 0 h 3141400"/>
              <a:gd name="connsiteX1" fmla="*/ 3239382 w 3402829"/>
              <a:gd name="connsiteY1" fmla="*/ 0 h 3141400"/>
              <a:gd name="connsiteX2" fmla="*/ 3402829 w 3402829"/>
              <a:gd name="connsiteY2" fmla="*/ 163447 h 3141400"/>
              <a:gd name="connsiteX3" fmla="*/ 3402829 w 3402829"/>
              <a:gd name="connsiteY3" fmla="*/ 2977953 h 3141400"/>
              <a:gd name="connsiteX4" fmla="*/ 3239382 w 3402829"/>
              <a:gd name="connsiteY4" fmla="*/ 3141400 h 3141400"/>
              <a:gd name="connsiteX5" fmla="*/ 163447 w 3402829"/>
              <a:gd name="connsiteY5" fmla="*/ 3141400 h 3141400"/>
              <a:gd name="connsiteX6" fmla="*/ 0 w 3402829"/>
              <a:gd name="connsiteY6" fmla="*/ 2977953 h 3141400"/>
              <a:gd name="connsiteX7" fmla="*/ 0 w 3402829"/>
              <a:gd name="connsiteY7" fmla="*/ 163447 h 3141400"/>
              <a:gd name="connsiteX8" fmla="*/ 163447 w 3402829"/>
              <a:gd name="connsiteY8" fmla="*/ 0 h 31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2829" h="3141400">
                <a:moveTo>
                  <a:pt x="163447" y="0"/>
                </a:moveTo>
                <a:lnTo>
                  <a:pt x="3239382" y="0"/>
                </a:lnTo>
                <a:cubicBezTo>
                  <a:pt x="3329651" y="0"/>
                  <a:pt x="3402829" y="73178"/>
                  <a:pt x="3402829" y="163447"/>
                </a:cubicBezTo>
                <a:lnTo>
                  <a:pt x="3402829" y="2977953"/>
                </a:lnTo>
                <a:cubicBezTo>
                  <a:pt x="3402829" y="3068222"/>
                  <a:pt x="3329651" y="3141400"/>
                  <a:pt x="3239382" y="3141400"/>
                </a:cubicBezTo>
                <a:lnTo>
                  <a:pt x="163447" y="3141400"/>
                </a:lnTo>
                <a:cubicBezTo>
                  <a:pt x="73178" y="3141400"/>
                  <a:pt x="0" y="3068222"/>
                  <a:pt x="0" y="2977953"/>
                </a:cubicBezTo>
                <a:lnTo>
                  <a:pt x="0" y="163447"/>
                </a:lnTo>
                <a:cubicBezTo>
                  <a:pt x="0" y="73178"/>
                  <a:pt x="73178" y="0"/>
                  <a:pt x="163447" y="0"/>
                </a:cubicBezTo>
                <a:close/>
              </a:path>
            </a:pathLst>
          </a:custGeom>
          <a:solidFill>
            <a:schemeClr val="accent2"/>
          </a:solidFill>
        </p:spPr>
        <p:txBody>
          <a:bodyPr wrap="square">
            <a:noAutofit/>
          </a:bodyPr>
          <a:lstStyle>
            <a:lvl1pPr>
              <a:defRPr sz="100"/>
            </a:lvl1pPr>
          </a:lstStyle>
          <a:p>
            <a:pPr lvl="0"/>
            <a:r>
              <a:rPr lang="en-GB"/>
              <a:t>  </a:t>
            </a:r>
          </a:p>
        </p:txBody>
      </p:sp>
      <p:sp>
        <p:nvSpPr>
          <p:cNvPr id="36" name="Tijdelijke aanduiding voor tekst 15">
            <a:extLst>
              <a:ext uri="{FF2B5EF4-FFF2-40B4-BE49-F238E27FC236}">
                <a16:creationId xmlns:a16="http://schemas.microsoft.com/office/drawing/2014/main" id="{789E3ED4-F9D7-1F3D-08A6-E8D80BEC99D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grpSp>
        <p:nvGrpSpPr>
          <p:cNvPr id="2" name="INSTRUCTION">
            <a:extLst>
              <a:ext uri="{FF2B5EF4-FFF2-40B4-BE49-F238E27FC236}">
                <a16:creationId xmlns:a16="http://schemas.microsoft.com/office/drawing/2014/main" id="{50302162-EC80-86E9-D4F9-57C4E24270DD}"/>
              </a:ext>
            </a:extLst>
          </p:cNvPr>
          <p:cNvGrpSpPr/>
          <p:nvPr userDrawn="1"/>
        </p:nvGrpSpPr>
        <p:grpSpPr>
          <a:xfrm>
            <a:off x="12377595" y="0"/>
            <a:ext cx="3693114" cy="6236923"/>
            <a:chOff x="-3786165" y="0"/>
            <a:chExt cx="3693114" cy="6236923"/>
          </a:xfrm>
        </p:grpSpPr>
        <p:sp>
          <p:nvSpPr>
            <p:cNvPr id="5" name="Rechthoek 4">
              <a:extLst>
                <a:ext uri="{FF2B5EF4-FFF2-40B4-BE49-F238E27FC236}">
                  <a16:creationId xmlns:a16="http://schemas.microsoft.com/office/drawing/2014/main" id="{19E4100C-337F-9960-D218-CF253794DC0E}"/>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3173C417-D0D5-86C4-EE77-769E4525CB71}"/>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62976DFF-2C5C-8CD6-5D7D-429B0D7A77AE}"/>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3C48D467-8701-213E-6A42-D93DEA01265C}"/>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B81CE4AF-6F22-2DF8-926F-27A8F427648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6C1C6C81-EE73-4282-3AC4-7901E7DC8613}"/>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5E01723E-6443-AE66-151A-5322861BF5A5}"/>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86B0FD42-105C-28B3-2A1D-21CCB544DFAA}"/>
                </a:ext>
              </a:extLst>
            </p:cNvPr>
            <p:cNvGrpSpPr/>
            <p:nvPr userDrawn="1"/>
          </p:nvGrpSpPr>
          <p:grpSpPr>
            <a:xfrm>
              <a:off x="-3314821" y="3054865"/>
              <a:ext cx="1558053" cy="563933"/>
              <a:chOff x="-3314821" y="2981448"/>
              <a:chExt cx="1558053" cy="563933"/>
            </a:xfrm>
          </p:grpSpPr>
          <p:sp>
            <p:nvSpPr>
              <p:cNvPr id="54" name="Rechthoek 53">
                <a:extLst>
                  <a:ext uri="{FF2B5EF4-FFF2-40B4-BE49-F238E27FC236}">
                    <a16:creationId xmlns:a16="http://schemas.microsoft.com/office/drawing/2014/main" id="{1DECF516-21EE-DBFA-320C-4F92F5A9D17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C4239F1D-A06F-40A7-333C-F5F3624FEC5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Tekstvak 55">
                <a:extLst>
                  <a:ext uri="{FF2B5EF4-FFF2-40B4-BE49-F238E27FC236}">
                    <a16:creationId xmlns:a16="http://schemas.microsoft.com/office/drawing/2014/main" id="{76080A31-95C6-E169-7EA5-F8259D6768C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57" name="Tekstvak 56">
                <a:extLst>
                  <a:ext uri="{FF2B5EF4-FFF2-40B4-BE49-F238E27FC236}">
                    <a16:creationId xmlns:a16="http://schemas.microsoft.com/office/drawing/2014/main" id="{11E59F87-880D-735E-09C4-75F23009F611}"/>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58" name="Vrije vorm: vorm 57">
                <a:extLst>
                  <a:ext uri="{FF2B5EF4-FFF2-40B4-BE49-F238E27FC236}">
                    <a16:creationId xmlns:a16="http://schemas.microsoft.com/office/drawing/2014/main" id="{0F533101-7D8B-2B1B-BE80-DA273A06449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9" name="Gelijkbenige driehoek 58">
                <a:extLst>
                  <a:ext uri="{FF2B5EF4-FFF2-40B4-BE49-F238E27FC236}">
                    <a16:creationId xmlns:a16="http://schemas.microsoft.com/office/drawing/2014/main" id="{688F69F4-C25D-E48A-0C74-531BF4C3E4F3}"/>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1F988BC2-C05B-FB05-0433-38A762DE136F}"/>
                  </a:ext>
                </a:extLst>
              </p:cNvPr>
              <p:cNvGrpSpPr/>
              <p:nvPr userDrawn="1"/>
            </p:nvGrpSpPr>
            <p:grpSpPr>
              <a:xfrm>
                <a:off x="-3257052" y="3032066"/>
                <a:ext cx="182309" cy="163794"/>
                <a:chOff x="12832541" y="3162395"/>
                <a:chExt cx="219532" cy="197236"/>
              </a:xfrm>
            </p:grpSpPr>
            <p:sp>
              <p:nvSpPr>
                <p:cNvPr id="65" name="Rechthoek 64">
                  <a:extLst>
                    <a:ext uri="{FF2B5EF4-FFF2-40B4-BE49-F238E27FC236}">
                      <a16:creationId xmlns:a16="http://schemas.microsoft.com/office/drawing/2014/main" id="{484B9BA5-C86D-183F-34D7-1BFC14B7B8D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424390AF-D7E7-9148-4827-17D43D9CF739}"/>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AA3BEBF0-EBEA-2199-693E-FE86502FCEC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F2573A70-6790-02F3-A2AE-4C0AAF9C3394}"/>
                  </a:ext>
                </a:extLst>
              </p:cNvPr>
              <p:cNvGrpSpPr/>
              <p:nvPr userDrawn="1"/>
            </p:nvGrpSpPr>
            <p:grpSpPr>
              <a:xfrm>
                <a:off x="-3257053" y="3276580"/>
                <a:ext cx="182309" cy="163794"/>
                <a:chOff x="12832541" y="3162395"/>
                <a:chExt cx="219532" cy="197236"/>
              </a:xfrm>
            </p:grpSpPr>
            <p:sp>
              <p:nvSpPr>
                <p:cNvPr id="62" name="Rechthoek 61">
                  <a:extLst>
                    <a:ext uri="{FF2B5EF4-FFF2-40B4-BE49-F238E27FC236}">
                      <a16:creationId xmlns:a16="http://schemas.microsoft.com/office/drawing/2014/main" id="{959697EC-E75A-A4D8-AA29-BC917A85B08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9635CD35-3DD0-A02A-3CD4-8A466A2BE07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DDD4983A-BA50-382F-033F-D92ABCE75CCD}"/>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DDE9969F-CA2B-0D97-B0AB-8F3652E774B0}"/>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C20140E9-7FFC-F328-CB1D-28E52050778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94F67C58-0332-F6F7-140F-CBF0F26496A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36FB7E2-BDCD-999F-8A58-F241714B4393}"/>
                </a:ext>
              </a:extLst>
            </p:cNvPr>
            <p:cNvGrpSpPr/>
            <p:nvPr userDrawn="1"/>
          </p:nvGrpSpPr>
          <p:grpSpPr>
            <a:xfrm>
              <a:off x="-3426605" y="4716809"/>
              <a:ext cx="514284" cy="506545"/>
              <a:chOff x="12617641" y="3403239"/>
              <a:chExt cx="752963" cy="741634"/>
            </a:xfrm>
          </p:grpSpPr>
          <p:grpSp>
            <p:nvGrpSpPr>
              <p:cNvPr id="38" name="Groep 37">
                <a:extLst>
                  <a:ext uri="{FF2B5EF4-FFF2-40B4-BE49-F238E27FC236}">
                    <a16:creationId xmlns:a16="http://schemas.microsoft.com/office/drawing/2014/main" id="{24909B57-28ED-FE2A-73F5-95AE62B9C693}"/>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CABF7257-0EE8-EB4C-4514-6DF2CC84F001}"/>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783342AA-CF4E-C875-FF70-5D43A8134968}"/>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832039EE-1D42-A2D9-09A1-7A578FE782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09C97BB-1EB6-EBD2-3BC8-9D7BA826536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A407F756-3125-16A5-ACBA-C78D2DEAE7E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F0E9DC77-0C84-A07B-4905-BAB827EB3D51}"/>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4CA586A3-118F-1D61-A891-6A0C6FB56057}"/>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19B225F9-8C3F-E719-6E7A-4D442AABD174}"/>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E6BB0144-0EF1-E29E-039C-9B84C29BC07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8C199943-B5DA-77DC-A44C-45CE20DFA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23F9C44-B45F-43A8-854A-043A462472D7}"/>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9D944211-623B-75BD-FD8E-D23D1044A8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27F641E-66D0-839D-691D-FFD4C29DE2F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D5F8629F-2601-49E2-12E7-5A511A75D53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0" name="Gelijkbenige driehoek 39">
                <a:extLst>
                  <a:ext uri="{FF2B5EF4-FFF2-40B4-BE49-F238E27FC236}">
                    <a16:creationId xmlns:a16="http://schemas.microsoft.com/office/drawing/2014/main" id="{75BCB956-E511-D82C-3E44-8FA0D0100A0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41F4BF8-88B1-CEB6-26F8-CF767E166ACD}"/>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0703FE29-7EA2-7002-EC3D-F00FD911B5C4}"/>
                </a:ext>
              </a:extLst>
            </p:cNvPr>
            <p:cNvGrpSpPr/>
            <p:nvPr userDrawn="1"/>
          </p:nvGrpSpPr>
          <p:grpSpPr>
            <a:xfrm>
              <a:off x="-376736" y="5282697"/>
              <a:ext cx="283685" cy="283685"/>
              <a:chOff x="-510741" y="5913713"/>
              <a:chExt cx="267555" cy="267555"/>
            </a:xfrm>
          </p:grpSpPr>
          <p:sp>
            <p:nvSpPr>
              <p:cNvPr id="34" name="Ovaal 33">
                <a:extLst>
                  <a:ext uri="{FF2B5EF4-FFF2-40B4-BE49-F238E27FC236}">
                    <a16:creationId xmlns:a16="http://schemas.microsoft.com/office/drawing/2014/main" id="{EE22F7F2-F61B-E7A8-4A44-21F26580D83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7" name="Graphic 163" descr="Informatie">
                <a:extLst>
                  <a:ext uri="{FF2B5EF4-FFF2-40B4-BE49-F238E27FC236}">
                    <a16:creationId xmlns:a16="http://schemas.microsoft.com/office/drawing/2014/main" id="{057B1A0F-CF2A-0D6C-FA36-A8D1F4A3029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F66F524D-6FD3-D971-487E-ADB6EBC09C64}"/>
                </a:ext>
              </a:extLst>
            </p:cNvPr>
            <p:cNvGrpSpPr/>
            <p:nvPr userDrawn="1"/>
          </p:nvGrpSpPr>
          <p:grpSpPr>
            <a:xfrm>
              <a:off x="-938434" y="5546300"/>
              <a:ext cx="627798" cy="576693"/>
              <a:chOff x="-938434" y="4570310"/>
              <a:chExt cx="627798" cy="576693"/>
            </a:xfrm>
          </p:grpSpPr>
          <p:grpSp>
            <p:nvGrpSpPr>
              <p:cNvPr id="28" name="Inspireren">
                <a:extLst>
                  <a:ext uri="{FF2B5EF4-FFF2-40B4-BE49-F238E27FC236}">
                    <a16:creationId xmlns:a16="http://schemas.microsoft.com/office/drawing/2014/main" id="{93BBB9B8-81DA-0463-74C9-BABB07240D1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EF001E99-D3BD-039C-D85D-A0C8BE5DE04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DB77EF3C-2793-C4BE-B4EC-B7A11FE0FB2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38CFAD4D-4DBE-140D-35E5-D59F330ED7E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860A7AE4-5B05-555B-7809-797C2133BEF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D2B6DE87-DB6E-3588-E089-342BD94C26E6}"/>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B1FA945-4FA2-6AFF-9EF5-5ECD69F69639}"/>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DD8A5481-5045-CC2D-F1F5-0DA6891388C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25" name="Groep 24">
                  <a:extLst>
                    <a:ext uri="{FF2B5EF4-FFF2-40B4-BE49-F238E27FC236}">
                      <a16:creationId xmlns:a16="http://schemas.microsoft.com/office/drawing/2014/main" id="{E09296EF-488E-A2F6-EBA4-48D74FABF19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6" name="Vrije vorm: vorm 25">
                    <a:extLst>
                      <a:ext uri="{FF2B5EF4-FFF2-40B4-BE49-F238E27FC236}">
                        <a16:creationId xmlns:a16="http://schemas.microsoft.com/office/drawing/2014/main" id="{987572B1-99FD-6A08-0C92-1A5CDFE913B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27" name="Vrije vorm: vorm 26">
                    <a:extLst>
                      <a:ext uri="{FF2B5EF4-FFF2-40B4-BE49-F238E27FC236}">
                        <a16:creationId xmlns:a16="http://schemas.microsoft.com/office/drawing/2014/main" id="{01876C32-00ED-2488-1EFD-5682CE35DDB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22" name="Tekstvak 21">
                <a:extLst>
                  <a:ext uri="{FF2B5EF4-FFF2-40B4-BE49-F238E27FC236}">
                    <a16:creationId xmlns:a16="http://schemas.microsoft.com/office/drawing/2014/main" id="{A28FC0F6-9544-ACF1-9ABD-0809B88BE6C7}"/>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413912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Empty</a:t>
            </a:r>
          </a:p>
        </p:txBody>
      </p:sp>
    </p:spTree>
    <p:extLst>
      <p:ext uri="{BB962C8B-B14F-4D97-AF65-F5344CB8AC3E}">
        <p14:creationId xmlns:p14="http://schemas.microsoft.com/office/powerpoint/2010/main" val="1044743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9" name="Tijdelijke aanduiding voor afbeelding 16">
            <a:extLst>
              <a:ext uri="{FF2B5EF4-FFF2-40B4-BE49-F238E27FC236}">
                <a16:creationId xmlns:a16="http://schemas.microsoft.com/office/drawing/2014/main" id="{B58464CF-AC46-0CF5-9A03-942DFB9749B7}"/>
              </a:ext>
            </a:extLst>
          </p:cNvPr>
          <p:cNvSpPr>
            <a:spLocks noGrp="1"/>
          </p:cNvSpPr>
          <p:nvPr>
            <p:ph type="pic" sz="quarter" idx="13" hasCustomPrompt="1"/>
          </p:nvPr>
        </p:nvSpPr>
        <p:spPr>
          <a:xfrm>
            <a:off x="0" y="2"/>
            <a:ext cx="12192001" cy="6857998"/>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8946" y="5710306"/>
            <a:ext cx="5136349" cy="395785"/>
          </a:xfrm>
        </p:spPr>
        <p:txBody>
          <a:bodyPr anchor="t"/>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718946" y="6195358"/>
            <a:ext cx="2933400" cy="151790"/>
          </a:xfrm>
          <a:prstGeom prst="rect">
            <a:avLst/>
          </a:prstGeom>
        </p:spPr>
        <p:txBody>
          <a:bodyPr vert="horz" lIns="0" tIns="0" rIns="0" bIns="0" rtlCol="0" anchor="ctr">
            <a:noAutofit/>
          </a:bodyPr>
          <a:lstStyle>
            <a:lvl1pPr algn="l">
              <a:defRPr sz="1600">
                <a:solidFill>
                  <a:schemeClr val="tx1"/>
                </a:solidFill>
              </a:defRPr>
            </a:lvl1pPr>
          </a:lstStyle>
          <a:p>
            <a:fld id="{CF97DA82-84C5-4972-A41D-D2D51EA09891}" type="datetime3">
              <a:rPr lang="en-GB" smtClean="0"/>
              <a:t>26 November, 2024</a:t>
            </a:fld>
            <a:endParaRPr lang="en-GB"/>
          </a:p>
        </p:txBody>
      </p:sp>
      <p:sp>
        <p:nvSpPr>
          <p:cNvPr id="5" name="Tijdelijke aanduiding voor titel 1">
            <a:extLst>
              <a:ext uri="{FF2B5EF4-FFF2-40B4-BE49-F238E27FC236}">
                <a16:creationId xmlns:a16="http://schemas.microsoft.com/office/drawing/2014/main" id="{4F234B24-83D3-7CC9-76C9-6555FFA155AD}"/>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a:solidFill>
                  <a:schemeClr val="accent1"/>
                </a:solidFill>
                <a:latin typeface="+mj-lt"/>
              </a:rPr>
              <a:t>Title slide</a:t>
            </a:r>
          </a:p>
        </p:txBody>
      </p:sp>
      <p:sp>
        <p:nvSpPr>
          <p:cNvPr id="9" name="Tijdelijke aanduiding voor tekst 8">
            <a:extLst>
              <a:ext uri="{FF2B5EF4-FFF2-40B4-BE49-F238E27FC236}">
                <a16:creationId xmlns:a16="http://schemas.microsoft.com/office/drawing/2014/main" id="{4FD4B358-1033-FC99-149E-62875FBFF322}"/>
              </a:ext>
            </a:extLst>
          </p:cNvPr>
          <p:cNvSpPr>
            <a:spLocks noGrp="1"/>
          </p:cNvSpPr>
          <p:nvPr>
            <p:ph type="body" sz="quarter" idx="19" hasCustomPrompt="1"/>
          </p:nvPr>
        </p:nvSpPr>
        <p:spPr>
          <a:xfrm>
            <a:off x="721632" y="3438798"/>
            <a:ext cx="5133663" cy="2117352"/>
          </a:xfrm>
        </p:spPr>
        <p:txBody>
          <a:bodyPr anchor="b"/>
          <a:lstStyle>
            <a:lvl1pPr>
              <a:defRPr sz="5000" b="1">
                <a:solidFill>
                  <a:schemeClr val="accent3"/>
                </a:solidFill>
                <a:latin typeface="+mj-lt"/>
              </a:defRPr>
            </a:lvl1pPr>
          </a:lstStyle>
          <a:p>
            <a:pPr lvl="0"/>
            <a:r>
              <a:rPr lang="en-US"/>
              <a:t>The title of the presentation can be placed here</a:t>
            </a:r>
          </a:p>
        </p:txBody>
      </p:sp>
    </p:spTree>
    <p:extLst>
      <p:ext uri="{BB962C8B-B14F-4D97-AF65-F5344CB8AC3E}">
        <p14:creationId xmlns:p14="http://schemas.microsoft.com/office/powerpoint/2010/main" val="229409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0">
                                            <p:txEl>
                                              <p:pRg st="0" end="0"/>
                                            </p:txEl>
                                          </p:spTgt>
                                        </p:tgtEl>
                                        <p:attrNameLst>
                                          <p:attrName>style.visibility</p:attrName>
                                        </p:attrNameLst>
                                      </p:cBhvr>
                                      <p:to>
                                        <p:strVal val="visible"/>
                                      </p:to>
                                    </p:set>
                                    <p:animEffect transition="in" filter="fade">
                                      <p:cBhvr>
                                        <p:cTn id="15" dur="75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mage rounded">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1293752"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Image rounded</a:t>
            </a:r>
            <a:endParaRPr lang="en-GB" sz="2400" b="1" cap="none" baseline="0" noProof="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Tree>
    <p:extLst>
      <p:ext uri="{BB962C8B-B14F-4D97-AF65-F5344CB8AC3E}">
        <p14:creationId xmlns:p14="http://schemas.microsoft.com/office/powerpoint/2010/main" val="358784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 Image (s)">
    <p:spTree>
      <p:nvGrpSpPr>
        <p:cNvPr id="1" name=""/>
        <p:cNvGrpSpPr/>
        <p:nvPr/>
      </p:nvGrpSpPr>
      <p:grpSpPr>
        <a:xfrm>
          <a:off x="0" y="0"/>
          <a:ext cx="0" cy="0"/>
          <a:chOff x="0" y="0"/>
          <a:chExt cx="0" cy="0"/>
        </a:xfrm>
      </p:grpSpPr>
      <p:sp>
        <p:nvSpPr>
          <p:cNvPr id="9" name="Rechthoek: afgeronde hoeken 8">
            <a:extLst>
              <a:ext uri="{FF2B5EF4-FFF2-40B4-BE49-F238E27FC236}">
                <a16:creationId xmlns:a16="http://schemas.microsoft.com/office/drawing/2014/main" id="{5CD5B878-220D-4F80-B08D-6312746A4F90}"/>
              </a:ext>
            </a:extLst>
          </p:cNvPr>
          <p:cNvSpPr/>
          <p:nvPr userDrawn="1"/>
        </p:nvSpPr>
        <p:spPr>
          <a:xfrm>
            <a:off x="0" y="-367937"/>
            <a:ext cx="132017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 Image (s)</a:t>
            </a:r>
          </a:p>
        </p:txBody>
      </p:sp>
      <p:sp>
        <p:nvSpPr>
          <p:cNvPr id="163" name="Tijdelijke aanduiding voor tekst 15">
            <a:extLst>
              <a:ext uri="{FF2B5EF4-FFF2-40B4-BE49-F238E27FC236}">
                <a16:creationId xmlns:a16="http://schemas.microsoft.com/office/drawing/2014/main" id="{5EBE72CE-DC40-6D4E-563D-317873C02594}"/>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165" name="Tijdelijke aanduiding voor tekst 12">
            <a:extLst>
              <a:ext uri="{FF2B5EF4-FFF2-40B4-BE49-F238E27FC236}">
                <a16:creationId xmlns:a16="http://schemas.microsoft.com/office/drawing/2014/main" id="{A2CDA243-2822-FDC1-9656-779DF0EFD1D6}"/>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66" name="Tijdelijke aanduiding voor titel 1">
            <a:extLst>
              <a:ext uri="{FF2B5EF4-FFF2-40B4-BE49-F238E27FC236}">
                <a16:creationId xmlns:a16="http://schemas.microsoft.com/office/drawing/2014/main" id="{DA5B9C74-0708-1EC7-E013-F50E81FD6FC6}"/>
              </a:ext>
            </a:extLst>
          </p:cNvPr>
          <p:cNvSpPr>
            <a:spLocks noGrp="1"/>
          </p:cNvSpPr>
          <p:nvPr>
            <p:ph type="title" hasCustomPrompt="1"/>
          </p:nvPr>
        </p:nvSpPr>
        <p:spPr>
          <a:xfrm>
            <a:off x="865162" y="722313"/>
            <a:ext cx="7342838" cy="342211"/>
          </a:xfrm>
          <a:prstGeom prst="rect">
            <a:avLst/>
          </a:prstGeom>
        </p:spPr>
        <p:txBody>
          <a:bodyPr vert="horz" lIns="0" tIns="0" rIns="0" bIns="0" rtlCol="0" anchor="t">
            <a:noAutofit/>
          </a:bodyPr>
          <a:lstStyle/>
          <a:p>
            <a:r>
              <a:rPr lang="en-GB" noProof="0"/>
              <a:t>Place the title of the slide here</a:t>
            </a:r>
          </a:p>
        </p:txBody>
      </p:sp>
      <p:sp>
        <p:nvSpPr>
          <p:cNvPr id="2" name="Tijdelijke aanduiding voor afbeelding 16">
            <a:extLst>
              <a:ext uri="{FF2B5EF4-FFF2-40B4-BE49-F238E27FC236}">
                <a16:creationId xmlns:a16="http://schemas.microsoft.com/office/drawing/2014/main" id="{5E6E37D7-192F-D7CE-CAB6-205EFA903A0A}"/>
              </a:ext>
            </a:extLst>
          </p:cNvPr>
          <p:cNvSpPr>
            <a:spLocks noGrp="1"/>
          </p:cNvSpPr>
          <p:nvPr>
            <p:ph type="pic" sz="quarter" idx="19" hasCustomPrompt="1"/>
          </p:nvPr>
        </p:nvSpPr>
        <p:spPr>
          <a:xfrm>
            <a:off x="8562290" y="722313"/>
            <a:ext cx="2901015" cy="5083175"/>
          </a:xfrm>
          <a:prstGeom prst="roundRect">
            <a:avLst>
              <a:gd name="adj" fmla="val 5432"/>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5" name="Tijdelijke aanduiding voor verticale tekst 2">
            <a:extLst>
              <a:ext uri="{FF2B5EF4-FFF2-40B4-BE49-F238E27FC236}">
                <a16:creationId xmlns:a16="http://schemas.microsoft.com/office/drawing/2014/main" id="{340A7996-AC8F-C9EF-8B8C-87DF71529425}"/>
              </a:ext>
            </a:extLst>
          </p:cNvPr>
          <p:cNvSpPr>
            <a:spLocks noGrp="1"/>
          </p:cNvSpPr>
          <p:nvPr>
            <p:ph type="body" orient="vert" idx="22" hasCustomPrompt="1"/>
          </p:nvPr>
        </p:nvSpPr>
        <p:spPr>
          <a:xfrm>
            <a:off x="720000" y="1592263"/>
            <a:ext cx="7488000" cy="4213944"/>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grpSp>
        <p:nvGrpSpPr>
          <p:cNvPr id="3" name="Groep 2">
            <a:extLst>
              <a:ext uri="{FF2B5EF4-FFF2-40B4-BE49-F238E27FC236}">
                <a16:creationId xmlns:a16="http://schemas.microsoft.com/office/drawing/2014/main" id="{1C33B931-CCA5-379F-5FD3-4DDE58971175}"/>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B1ED61E2-A67C-83DA-4E40-1B166550A0D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Choosing text levels</a:t>
              </a:r>
            </a:p>
          </p:txBody>
        </p:sp>
        <p:sp>
          <p:nvSpPr>
            <p:cNvPr id="6" name="Ovaal 5">
              <a:extLst>
                <a:ext uri="{FF2B5EF4-FFF2-40B4-BE49-F238E27FC236}">
                  <a16:creationId xmlns:a16="http://schemas.microsoft.com/office/drawing/2014/main" id="{1C6610E6-67D2-035B-34F8-CB2507DD5953}"/>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71C67812-53F8-ABCE-F7D9-9E4E6F3058F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 name="Ovaal 7">
              <a:extLst>
                <a:ext uri="{FF2B5EF4-FFF2-40B4-BE49-F238E27FC236}">
                  <a16:creationId xmlns:a16="http://schemas.microsoft.com/office/drawing/2014/main" id="{F836ADC1-4F8F-7639-C383-E8B1D3A9D1A5}"/>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 name="Rechthoek 9">
              <a:extLst>
                <a:ext uri="{FF2B5EF4-FFF2-40B4-BE49-F238E27FC236}">
                  <a16:creationId xmlns:a16="http://schemas.microsoft.com/office/drawing/2014/main" id="{D3D2FC80-E110-8598-9FF7-586F0E75957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1" name="Rechthoek 10">
              <a:extLst>
                <a:ext uri="{FF2B5EF4-FFF2-40B4-BE49-F238E27FC236}">
                  <a16:creationId xmlns:a16="http://schemas.microsoft.com/office/drawing/2014/main" id="{D308E0AD-B485-5A84-493E-87054C9655AB}"/>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279EFBC1-9837-B029-E5DB-5E7C3DFEDF5A}"/>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EAFAFB84-6658-34F5-F697-2A988857357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080759B1-50C8-3C28-38F2-65DDFF05DA6D}"/>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EBC33206-102C-B6E7-3CCE-8713628C93A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D8F43165-88FD-C488-C871-6EE3E4B91EB5}"/>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88E6AAF3-A3FE-0A6A-1E12-577BCC9397B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3" name="Ovaal 22">
              <a:extLst>
                <a:ext uri="{FF2B5EF4-FFF2-40B4-BE49-F238E27FC236}">
                  <a16:creationId xmlns:a16="http://schemas.microsoft.com/office/drawing/2014/main" id="{27FCBE85-EFD2-6B5C-4905-5AB66D57B724}"/>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3869BD89-EE46-F17D-3488-076C7B9ACFD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D2CE54AE-ACFD-352A-5A88-35ABC26CEC0F}"/>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81" name="Rechthoek 80">
              <a:extLst>
                <a:ext uri="{FF2B5EF4-FFF2-40B4-BE49-F238E27FC236}">
                  <a16:creationId xmlns:a16="http://schemas.microsoft.com/office/drawing/2014/main" id="{4D8379D9-68F4-C557-7FD9-D0FD559CBC7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82" name="Ovaal 81">
              <a:extLst>
                <a:ext uri="{FF2B5EF4-FFF2-40B4-BE49-F238E27FC236}">
                  <a16:creationId xmlns:a16="http://schemas.microsoft.com/office/drawing/2014/main" id="{7BD9860E-5690-D60E-FB31-91F50C8F0108}"/>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83" name="Rechthoek 82">
              <a:extLst>
                <a:ext uri="{FF2B5EF4-FFF2-40B4-BE49-F238E27FC236}">
                  <a16:creationId xmlns:a16="http://schemas.microsoft.com/office/drawing/2014/main" id="{A3E181AA-0698-0F08-DEED-D51DAFDA321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84" name="Ovaal 83">
              <a:extLst>
                <a:ext uri="{FF2B5EF4-FFF2-40B4-BE49-F238E27FC236}">
                  <a16:creationId xmlns:a16="http://schemas.microsoft.com/office/drawing/2014/main" id="{C0975CAD-3F44-FFA4-6104-8FCC00652B76}"/>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85" name="Rechthoek 84">
              <a:extLst>
                <a:ext uri="{FF2B5EF4-FFF2-40B4-BE49-F238E27FC236}">
                  <a16:creationId xmlns:a16="http://schemas.microsoft.com/office/drawing/2014/main" id="{0FC645EC-0512-B05A-7B1C-A57AFA92D48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86" name="Rechthoek 85">
              <a:extLst>
                <a:ext uri="{FF2B5EF4-FFF2-40B4-BE49-F238E27FC236}">
                  <a16:creationId xmlns:a16="http://schemas.microsoft.com/office/drawing/2014/main" id="{CA93580E-A90F-1550-DA82-604A5408AD5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87" name="ICOON_info">
              <a:extLst>
                <a:ext uri="{FF2B5EF4-FFF2-40B4-BE49-F238E27FC236}">
                  <a16:creationId xmlns:a16="http://schemas.microsoft.com/office/drawing/2014/main" id="{E0B53C6D-894B-5F89-59CA-4C4087F20B86}"/>
                </a:ext>
              </a:extLst>
            </p:cNvPr>
            <p:cNvGrpSpPr/>
            <p:nvPr userDrawn="1"/>
          </p:nvGrpSpPr>
          <p:grpSpPr>
            <a:xfrm>
              <a:off x="-376736" y="4400186"/>
              <a:ext cx="283685" cy="283685"/>
              <a:chOff x="-510741" y="5913713"/>
              <a:chExt cx="267555" cy="267555"/>
            </a:xfrm>
          </p:grpSpPr>
          <p:sp>
            <p:nvSpPr>
              <p:cNvPr id="135" name="Ovaal 134">
                <a:extLst>
                  <a:ext uri="{FF2B5EF4-FFF2-40B4-BE49-F238E27FC236}">
                    <a16:creationId xmlns:a16="http://schemas.microsoft.com/office/drawing/2014/main" id="{ECE3D6EE-2308-1F45-AF3B-F3F8810C497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36" name="Graphic 163" descr="Informatie">
                <a:extLst>
                  <a:ext uri="{FF2B5EF4-FFF2-40B4-BE49-F238E27FC236}">
                    <a16:creationId xmlns:a16="http://schemas.microsoft.com/office/drawing/2014/main" id="{6B916658-04E8-2118-84AE-02D7A3510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88" name="VOORBEELD">
              <a:extLst>
                <a:ext uri="{FF2B5EF4-FFF2-40B4-BE49-F238E27FC236}">
                  <a16:creationId xmlns:a16="http://schemas.microsoft.com/office/drawing/2014/main" id="{42052F24-FC5D-8A00-3548-E268B57AE479}"/>
                </a:ext>
              </a:extLst>
            </p:cNvPr>
            <p:cNvGrpSpPr/>
            <p:nvPr userDrawn="1"/>
          </p:nvGrpSpPr>
          <p:grpSpPr>
            <a:xfrm>
              <a:off x="-3605171" y="458674"/>
              <a:ext cx="3234311" cy="558875"/>
              <a:chOff x="-3605171" y="458674"/>
              <a:chExt cx="3234311" cy="558875"/>
            </a:xfrm>
          </p:grpSpPr>
          <p:sp>
            <p:nvSpPr>
              <p:cNvPr id="95" name="Rechthoek 94">
                <a:extLst>
                  <a:ext uri="{FF2B5EF4-FFF2-40B4-BE49-F238E27FC236}">
                    <a16:creationId xmlns:a16="http://schemas.microsoft.com/office/drawing/2014/main" id="{D9391F8A-0182-4A78-D177-5A561C36DB4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96" name="Rechthoek 95">
                <a:extLst>
                  <a:ext uri="{FF2B5EF4-FFF2-40B4-BE49-F238E27FC236}">
                    <a16:creationId xmlns:a16="http://schemas.microsoft.com/office/drawing/2014/main" id="{4BF18801-3DFD-27DC-731D-6F05BF31828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E0394908-58E0-3548-76E8-DCCA2ECC87A9}"/>
                  </a:ext>
                </a:extLst>
              </p:cNvPr>
              <p:cNvGrpSpPr/>
              <p:nvPr userDrawn="1"/>
            </p:nvGrpSpPr>
            <p:grpSpPr>
              <a:xfrm>
                <a:off x="-3386247" y="830871"/>
                <a:ext cx="139423" cy="109566"/>
                <a:chOff x="-2866744" y="827071"/>
                <a:chExt cx="168701" cy="132575"/>
              </a:xfrm>
            </p:grpSpPr>
            <p:grpSp>
              <p:nvGrpSpPr>
                <p:cNvPr id="128" name="Groep 127">
                  <a:extLst>
                    <a:ext uri="{FF2B5EF4-FFF2-40B4-BE49-F238E27FC236}">
                      <a16:creationId xmlns:a16="http://schemas.microsoft.com/office/drawing/2014/main" id="{C1A7D183-67B5-5729-ACBB-40A5FC08EEEF}"/>
                    </a:ext>
                  </a:extLst>
                </p:cNvPr>
                <p:cNvGrpSpPr/>
                <p:nvPr userDrawn="1"/>
              </p:nvGrpSpPr>
              <p:grpSpPr>
                <a:xfrm>
                  <a:off x="-2866744" y="827071"/>
                  <a:ext cx="168701" cy="132575"/>
                  <a:chOff x="-2866744" y="827071"/>
                  <a:chExt cx="168701" cy="132575"/>
                </a:xfrm>
              </p:grpSpPr>
              <p:cxnSp>
                <p:nvCxnSpPr>
                  <p:cNvPr id="130" name="Rechte verbindingslijn 129">
                    <a:extLst>
                      <a:ext uri="{FF2B5EF4-FFF2-40B4-BE49-F238E27FC236}">
                        <a16:creationId xmlns:a16="http://schemas.microsoft.com/office/drawing/2014/main" id="{B6146909-D1E5-8312-9654-9C67F7C4DB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736E7E0A-3B5B-B8E2-7E47-CD46D97B697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15DAF40C-AE43-FAE1-E23B-35A11C4EEF3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66108F4-0703-3ACF-0B56-15931A457E3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E3687158-B60C-3E5D-C153-9F9DC152D42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9" name="Pijl: rechts 128">
                  <a:extLst>
                    <a:ext uri="{FF2B5EF4-FFF2-40B4-BE49-F238E27FC236}">
                      <a16:creationId xmlns:a16="http://schemas.microsoft.com/office/drawing/2014/main" id="{6EAD123F-B42F-2223-995C-46476F84A5C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60236013-B265-1EF5-E065-56CF4C09227D}"/>
                  </a:ext>
                </a:extLst>
              </p:cNvPr>
              <p:cNvGrpSpPr/>
              <p:nvPr userDrawn="1"/>
            </p:nvGrpSpPr>
            <p:grpSpPr>
              <a:xfrm>
                <a:off x="-3605171" y="830871"/>
                <a:ext cx="139423" cy="109566"/>
                <a:chOff x="-2866744" y="518074"/>
                <a:chExt cx="168701" cy="132575"/>
              </a:xfrm>
            </p:grpSpPr>
            <p:grpSp>
              <p:nvGrpSpPr>
                <p:cNvPr id="121" name="Groep 120">
                  <a:extLst>
                    <a:ext uri="{FF2B5EF4-FFF2-40B4-BE49-F238E27FC236}">
                      <a16:creationId xmlns:a16="http://schemas.microsoft.com/office/drawing/2014/main" id="{4B627698-A43F-48A6-8B4F-520ED77300DE}"/>
                    </a:ext>
                  </a:extLst>
                </p:cNvPr>
                <p:cNvGrpSpPr/>
                <p:nvPr userDrawn="1"/>
              </p:nvGrpSpPr>
              <p:grpSpPr>
                <a:xfrm>
                  <a:off x="-2866744" y="518074"/>
                  <a:ext cx="168701" cy="132575"/>
                  <a:chOff x="-2866744" y="518074"/>
                  <a:chExt cx="168701" cy="132575"/>
                </a:xfrm>
              </p:grpSpPr>
              <p:cxnSp>
                <p:nvCxnSpPr>
                  <p:cNvPr id="123" name="Rechte verbindingslijn 122">
                    <a:extLst>
                      <a:ext uri="{FF2B5EF4-FFF2-40B4-BE49-F238E27FC236}">
                        <a16:creationId xmlns:a16="http://schemas.microsoft.com/office/drawing/2014/main" id="{8DE925B3-9A7E-0482-E536-3BB4B890055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A5E0DBDE-2392-E919-96CF-E446980366C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A9D0035-DC57-73C1-2D2E-283401128AD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F35BBEB-4ADB-EB32-2A95-3EB79D684B1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A5B6AC9C-4F20-E1F5-334D-55F2DD381FE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2" name="Pijl: rechts 121">
                  <a:extLst>
                    <a:ext uri="{FF2B5EF4-FFF2-40B4-BE49-F238E27FC236}">
                      <a16:creationId xmlns:a16="http://schemas.microsoft.com/office/drawing/2014/main" id="{D3E38EBF-F5F7-16DB-169B-539A7577788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99" name="Rechte verbindingslijn 98">
                <a:extLst>
                  <a:ext uri="{FF2B5EF4-FFF2-40B4-BE49-F238E27FC236}">
                    <a16:creationId xmlns:a16="http://schemas.microsoft.com/office/drawing/2014/main" id="{330D8B7C-4067-741B-EB51-1A621BD7102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00" name="Rechte verbindingslijn 99">
                <a:extLst>
                  <a:ext uri="{FF2B5EF4-FFF2-40B4-BE49-F238E27FC236}">
                    <a16:creationId xmlns:a16="http://schemas.microsoft.com/office/drawing/2014/main" id="{71BA37A7-B44B-3B70-E545-2EA7F6300FA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01" name="Rechthoek 100">
                <a:extLst>
                  <a:ext uri="{FF2B5EF4-FFF2-40B4-BE49-F238E27FC236}">
                    <a16:creationId xmlns:a16="http://schemas.microsoft.com/office/drawing/2014/main" id="{5D3BFE3F-46E8-35D0-4A4F-BBB3C7C6A7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102" name="Rechthoek 101">
                <a:extLst>
                  <a:ext uri="{FF2B5EF4-FFF2-40B4-BE49-F238E27FC236}">
                    <a16:creationId xmlns:a16="http://schemas.microsoft.com/office/drawing/2014/main" id="{D5C7FCA3-2E1F-2306-6F46-6034BC38B23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103" name="Groep 102">
                <a:extLst>
                  <a:ext uri="{FF2B5EF4-FFF2-40B4-BE49-F238E27FC236}">
                    <a16:creationId xmlns:a16="http://schemas.microsoft.com/office/drawing/2014/main" id="{ED5FBD51-841A-6726-9A9B-A8D77E174098}"/>
                  </a:ext>
                </a:extLst>
              </p:cNvPr>
              <p:cNvGrpSpPr/>
              <p:nvPr userDrawn="1"/>
            </p:nvGrpSpPr>
            <p:grpSpPr>
              <a:xfrm>
                <a:off x="-2916763" y="769168"/>
                <a:ext cx="268738" cy="248381"/>
                <a:chOff x="-2916763" y="769168"/>
                <a:chExt cx="268738" cy="248381"/>
              </a:xfrm>
            </p:grpSpPr>
            <p:sp>
              <p:nvSpPr>
                <p:cNvPr id="113" name="Rechthoek 112">
                  <a:extLst>
                    <a:ext uri="{FF2B5EF4-FFF2-40B4-BE49-F238E27FC236}">
                      <a16:creationId xmlns:a16="http://schemas.microsoft.com/office/drawing/2014/main" id="{AEB92250-FB8C-5F46-4E9B-AD67F7B351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114" name="Groep 113">
                  <a:extLst>
                    <a:ext uri="{FF2B5EF4-FFF2-40B4-BE49-F238E27FC236}">
                      <a16:creationId xmlns:a16="http://schemas.microsoft.com/office/drawing/2014/main" id="{8F1BE3B4-2F47-220E-77B7-9E2E1D36EB57}"/>
                    </a:ext>
                  </a:extLst>
                </p:cNvPr>
                <p:cNvGrpSpPr/>
                <p:nvPr userDrawn="1"/>
              </p:nvGrpSpPr>
              <p:grpSpPr>
                <a:xfrm>
                  <a:off x="-2866744" y="827071"/>
                  <a:ext cx="168701" cy="132575"/>
                  <a:chOff x="-2866744" y="827071"/>
                  <a:chExt cx="168701" cy="132575"/>
                </a:xfrm>
              </p:grpSpPr>
              <p:cxnSp>
                <p:nvCxnSpPr>
                  <p:cNvPr id="116" name="Rechte verbindingslijn 115">
                    <a:extLst>
                      <a:ext uri="{FF2B5EF4-FFF2-40B4-BE49-F238E27FC236}">
                        <a16:creationId xmlns:a16="http://schemas.microsoft.com/office/drawing/2014/main" id="{DFE3AD78-7143-8B35-C09E-BBB4D856CB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7" name="Rechte verbindingslijn 116">
                    <a:extLst>
                      <a:ext uri="{FF2B5EF4-FFF2-40B4-BE49-F238E27FC236}">
                        <a16:creationId xmlns:a16="http://schemas.microsoft.com/office/drawing/2014/main" id="{DF488C9A-3780-48D6-C252-15C1069F29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4EE0E068-EFD3-522B-F066-209368076D6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A89FA4B0-EBFC-4EE5-B55D-7BAA671830B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E6DACFBA-9237-95A4-3F01-311395D1C8E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5" name="Pijl: rechts 114">
                  <a:extLst>
                    <a:ext uri="{FF2B5EF4-FFF2-40B4-BE49-F238E27FC236}">
                      <a16:creationId xmlns:a16="http://schemas.microsoft.com/office/drawing/2014/main" id="{2D573487-3EEB-3481-36E3-27009CD5F18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04" name="Groep 103">
                <a:extLst>
                  <a:ext uri="{FF2B5EF4-FFF2-40B4-BE49-F238E27FC236}">
                    <a16:creationId xmlns:a16="http://schemas.microsoft.com/office/drawing/2014/main" id="{9C82DA77-5526-EC16-31DE-ABB364F76F2E}"/>
                  </a:ext>
                </a:extLst>
              </p:cNvPr>
              <p:cNvGrpSpPr/>
              <p:nvPr userDrawn="1"/>
            </p:nvGrpSpPr>
            <p:grpSpPr>
              <a:xfrm>
                <a:off x="-2916763" y="460171"/>
                <a:ext cx="268738" cy="248381"/>
                <a:chOff x="-2916763" y="460171"/>
                <a:chExt cx="268738" cy="248381"/>
              </a:xfrm>
            </p:grpSpPr>
            <p:sp>
              <p:nvSpPr>
                <p:cNvPr id="105" name="Rechthoek 104">
                  <a:extLst>
                    <a:ext uri="{FF2B5EF4-FFF2-40B4-BE49-F238E27FC236}">
                      <a16:creationId xmlns:a16="http://schemas.microsoft.com/office/drawing/2014/main" id="{796A61BF-D5CC-8CAA-B29E-DF85D8F7614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106" name="Groep 105">
                  <a:extLst>
                    <a:ext uri="{FF2B5EF4-FFF2-40B4-BE49-F238E27FC236}">
                      <a16:creationId xmlns:a16="http://schemas.microsoft.com/office/drawing/2014/main" id="{F45D74CB-77A1-139C-32BA-40E364045B2B}"/>
                    </a:ext>
                  </a:extLst>
                </p:cNvPr>
                <p:cNvGrpSpPr/>
                <p:nvPr userDrawn="1"/>
              </p:nvGrpSpPr>
              <p:grpSpPr>
                <a:xfrm>
                  <a:off x="-2866744" y="518074"/>
                  <a:ext cx="168701" cy="132575"/>
                  <a:chOff x="-2866744" y="518074"/>
                  <a:chExt cx="168701" cy="132575"/>
                </a:xfrm>
              </p:grpSpPr>
              <p:cxnSp>
                <p:nvCxnSpPr>
                  <p:cNvPr id="108" name="Rechte verbindingslijn 107">
                    <a:extLst>
                      <a:ext uri="{FF2B5EF4-FFF2-40B4-BE49-F238E27FC236}">
                        <a16:creationId xmlns:a16="http://schemas.microsoft.com/office/drawing/2014/main" id="{81CCA980-A1CF-1531-F905-80DC839E367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09" name="Rechte verbindingslijn 108">
                    <a:extLst>
                      <a:ext uri="{FF2B5EF4-FFF2-40B4-BE49-F238E27FC236}">
                        <a16:creationId xmlns:a16="http://schemas.microsoft.com/office/drawing/2014/main" id="{207CF3ED-21D1-4A47-AFC7-49FD92486D1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0" name="Rechte verbindingslijn 109">
                    <a:extLst>
                      <a:ext uri="{FF2B5EF4-FFF2-40B4-BE49-F238E27FC236}">
                        <a16:creationId xmlns:a16="http://schemas.microsoft.com/office/drawing/2014/main" id="{440E0FC3-49F6-DD9C-A590-73560AA47A9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1" name="Rechte verbindingslijn 110">
                    <a:extLst>
                      <a:ext uri="{FF2B5EF4-FFF2-40B4-BE49-F238E27FC236}">
                        <a16:creationId xmlns:a16="http://schemas.microsoft.com/office/drawing/2014/main" id="{4A56FCE1-9B5C-9F58-1ADA-B5F7420B414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2" name="Rechte verbindingslijn 111">
                    <a:extLst>
                      <a:ext uri="{FF2B5EF4-FFF2-40B4-BE49-F238E27FC236}">
                        <a16:creationId xmlns:a16="http://schemas.microsoft.com/office/drawing/2014/main" id="{5772672B-14E3-4C6B-A8A3-B1ADD9843F6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7" name="Pijl: rechts 106">
                  <a:extLst>
                    <a:ext uri="{FF2B5EF4-FFF2-40B4-BE49-F238E27FC236}">
                      <a16:creationId xmlns:a16="http://schemas.microsoft.com/office/drawing/2014/main" id="{C38ABFC9-3F8A-08FA-EF26-1A53DEA9A9E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89" name="Groep 88">
              <a:extLst>
                <a:ext uri="{FF2B5EF4-FFF2-40B4-BE49-F238E27FC236}">
                  <a16:creationId xmlns:a16="http://schemas.microsoft.com/office/drawing/2014/main" id="{AEA74701-1A70-B6F1-9CDD-45766C709C18}"/>
                </a:ext>
              </a:extLst>
            </p:cNvPr>
            <p:cNvGrpSpPr/>
            <p:nvPr userDrawn="1"/>
          </p:nvGrpSpPr>
          <p:grpSpPr>
            <a:xfrm>
              <a:off x="-938434" y="4663037"/>
              <a:ext cx="627798" cy="576693"/>
              <a:chOff x="-1753862" y="6112775"/>
              <a:chExt cx="759635" cy="697798"/>
            </a:xfrm>
          </p:grpSpPr>
          <p:grpSp>
            <p:nvGrpSpPr>
              <p:cNvPr id="90" name="Inspireren">
                <a:extLst>
                  <a:ext uri="{FF2B5EF4-FFF2-40B4-BE49-F238E27FC236}">
                    <a16:creationId xmlns:a16="http://schemas.microsoft.com/office/drawing/2014/main" id="{4DDBEBB7-6F9A-E97C-A2FF-7CC2F575E7E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92" name="Freeform 12">
                  <a:extLst>
                    <a:ext uri="{FF2B5EF4-FFF2-40B4-BE49-F238E27FC236}">
                      <a16:creationId xmlns:a16="http://schemas.microsoft.com/office/drawing/2014/main" id="{2C9B7ACC-6637-CFEE-DBA7-656FE2B7E3F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93" name="Freeform 13">
                  <a:extLst>
                    <a:ext uri="{FF2B5EF4-FFF2-40B4-BE49-F238E27FC236}">
                      <a16:creationId xmlns:a16="http://schemas.microsoft.com/office/drawing/2014/main" id="{B4684D6C-8E1C-EFF7-B6AE-33F818B8857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94" name="Freeform 14">
                  <a:extLst>
                    <a:ext uri="{FF2B5EF4-FFF2-40B4-BE49-F238E27FC236}">
                      <a16:creationId xmlns:a16="http://schemas.microsoft.com/office/drawing/2014/main" id="{29231373-1E90-1F06-09B2-AA479B32E89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91" name="Tekstvak 90">
                <a:extLst>
                  <a:ext uri="{FF2B5EF4-FFF2-40B4-BE49-F238E27FC236}">
                    <a16:creationId xmlns:a16="http://schemas.microsoft.com/office/drawing/2014/main" id="{F1E5466A-7C1C-DCC2-3D3D-0FF685EF2841}"/>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37" name="INSTRUCTION">
            <a:extLst>
              <a:ext uri="{FF2B5EF4-FFF2-40B4-BE49-F238E27FC236}">
                <a16:creationId xmlns:a16="http://schemas.microsoft.com/office/drawing/2014/main" id="{C2DF39EF-11A7-686B-6607-C91C4836155B}"/>
              </a:ext>
            </a:extLst>
          </p:cNvPr>
          <p:cNvGrpSpPr/>
          <p:nvPr userDrawn="1"/>
        </p:nvGrpSpPr>
        <p:grpSpPr>
          <a:xfrm>
            <a:off x="12377595" y="0"/>
            <a:ext cx="3693113" cy="5054643"/>
            <a:chOff x="-3786164" y="0"/>
            <a:chExt cx="3693113" cy="5054643"/>
          </a:xfrm>
        </p:grpSpPr>
        <p:sp>
          <p:nvSpPr>
            <p:cNvPr id="138" name="Rechthoek 137">
              <a:extLst>
                <a:ext uri="{FF2B5EF4-FFF2-40B4-BE49-F238E27FC236}">
                  <a16:creationId xmlns:a16="http://schemas.microsoft.com/office/drawing/2014/main" id="{B4DC2966-C929-8B96-6CDD-96C1106534F8}"/>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139" name="Rechthoek 138">
              <a:extLst>
                <a:ext uri="{FF2B5EF4-FFF2-40B4-BE49-F238E27FC236}">
                  <a16:creationId xmlns:a16="http://schemas.microsoft.com/office/drawing/2014/main" id="{BDB2BA38-3D25-F60D-D913-CACCC47DD29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140" name="Ovaal 139">
              <a:extLst>
                <a:ext uri="{FF2B5EF4-FFF2-40B4-BE49-F238E27FC236}">
                  <a16:creationId xmlns:a16="http://schemas.microsoft.com/office/drawing/2014/main" id="{3C0D93CB-6CE7-40B6-0AE0-CC9627C847C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1" name="Rechthoek 140">
              <a:extLst>
                <a:ext uri="{FF2B5EF4-FFF2-40B4-BE49-F238E27FC236}">
                  <a16:creationId xmlns:a16="http://schemas.microsoft.com/office/drawing/2014/main" id="{39FDDB60-23A7-A15D-0FBC-2E57E865A8BA}"/>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42" name="Ovaal 141">
              <a:extLst>
                <a:ext uri="{FF2B5EF4-FFF2-40B4-BE49-F238E27FC236}">
                  <a16:creationId xmlns:a16="http://schemas.microsoft.com/office/drawing/2014/main" id="{E25E2C80-7A77-573E-A1B0-DC028262005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3" name="Rechthoek 142">
              <a:extLst>
                <a:ext uri="{FF2B5EF4-FFF2-40B4-BE49-F238E27FC236}">
                  <a16:creationId xmlns:a16="http://schemas.microsoft.com/office/drawing/2014/main" id="{182C78A7-1124-CF6E-2A90-3F5866D275F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4" name="Rechthoek 143">
              <a:extLst>
                <a:ext uri="{FF2B5EF4-FFF2-40B4-BE49-F238E27FC236}">
                  <a16:creationId xmlns:a16="http://schemas.microsoft.com/office/drawing/2014/main" id="{23E07C06-5CF7-0EF6-8A77-9C17BDFE555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45" name="Ovaal 144">
              <a:extLst>
                <a:ext uri="{FF2B5EF4-FFF2-40B4-BE49-F238E27FC236}">
                  <a16:creationId xmlns:a16="http://schemas.microsoft.com/office/drawing/2014/main" id="{9DD406C3-61A7-89CB-1105-28F3A5644163}"/>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6" name="Rechthoek 145">
              <a:extLst>
                <a:ext uri="{FF2B5EF4-FFF2-40B4-BE49-F238E27FC236}">
                  <a16:creationId xmlns:a16="http://schemas.microsoft.com/office/drawing/2014/main" id="{BE3F2715-C54A-28AC-CAF7-ED94E17D53AC}"/>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47" name="Groep 146">
              <a:extLst>
                <a:ext uri="{FF2B5EF4-FFF2-40B4-BE49-F238E27FC236}">
                  <a16:creationId xmlns:a16="http://schemas.microsoft.com/office/drawing/2014/main" id="{79958D4C-67A7-D893-F9EF-C3D9E184DDF1}"/>
                </a:ext>
              </a:extLst>
            </p:cNvPr>
            <p:cNvGrpSpPr/>
            <p:nvPr userDrawn="1"/>
          </p:nvGrpSpPr>
          <p:grpSpPr>
            <a:xfrm>
              <a:off x="-3414453" y="3534339"/>
              <a:ext cx="514284" cy="506545"/>
              <a:chOff x="12617641" y="3403239"/>
              <a:chExt cx="752963" cy="741634"/>
            </a:xfrm>
          </p:grpSpPr>
          <p:grpSp>
            <p:nvGrpSpPr>
              <p:cNvPr id="167" name="Groep 166">
                <a:extLst>
                  <a:ext uri="{FF2B5EF4-FFF2-40B4-BE49-F238E27FC236}">
                    <a16:creationId xmlns:a16="http://schemas.microsoft.com/office/drawing/2014/main" id="{8AA7B2D7-87B0-485A-B066-D30C71672454}"/>
                  </a:ext>
                </a:extLst>
              </p:cNvPr>
              <p:cNvGrpSpPr/>
              <p:nvPr userDrawn="1"/>
            </p:nvGrpSpPr>
            <p:grpSpPr>
              <a:xfrm>
                <a:off x="12771530" y="3403239"/>
                <a:ext cx="467176" cy="448491"/>
                <a:chOff x="12782157" y="3403239"/>
                <a:chExt cx="467176" cy="448491"/>
              </a:xfrm>
            </p:grpSpPr>
            <p:grpSp>
              <p:nvGrpSpPr>
                <p:cNvPr id="170" name="Groep 169">
                  <a:extLst>
                    <a:ext uri="{FF2B5EF4-FFF2-40B4-BE49-F238E27FC236}">
                      <a16:creationId xmlns:a16="http://schemas.microsoft.com/office/drawing/2014/main" id="{6166ADF7-B5EF-5CB7-DFCA-0325D42D449A}"/>
                    </a:ext>
                  </a:extLst>
                </p:cNvPr>
                <p:cNvGrpSpPr/>
                <p:nvPr userDrawn="1"/>
              </p:nvGrpSpPr>
              <p:grpSpPr>
                <a:xfrm>
                  <a:off x="12782157" y="3403239"/>
                  <a:ext cx="412976" cy="396132"/>
                  <a:chOff x="13554906" y="3320109"/>
                  <a:chExt cx="443917" cy="425811"/>
                </a:xfrm>
              </p:grpSpPr>
              <p:grpSp>
                <p:nvGrpSpPr>
                  <p:cNvPr id="177" name="Groep 176">
                    <a:extLst>
                      <a:ext uri="{FF2B5EF4-FFF2-40B4-BE49-F238E27FC236}">
                        <a16:creationId xmlns:a16="http://schemas.microsoft.com/office/drawing/2014/main" id="{67059DA4-B5ED-371F-6DA8-D0F2AADAD5E4}"/>
                      </a:ext>
                    </a:extLst>
                  </p:cNvPr>
                  <p:cNvGrpSpPr/>
                  <p:nvPr userDrawn="1"/>
                </p:nvGrpSpPr>
                <p:grpSpPr>
                  <a:xfrm>
                    <a:off x="13554906" y="3320109"/>
                    <a:ext cx="443917" cy="425811"/>
                    <a:chOff x="12909684" y="1276143"/>
                    <a:chExt cx="443917" cy="425811"/>
                  </a:xfrm>
                </p:grpSpPr>
                <p:sp>
                  <p:nvSpPr>
                    <p:cNvPr id="180" name="Rechthoek 179">
                      <a:extLst>
                        <a:ext uri="{FF2B5EF4-FFF2-40B4-BE49-F238E27FC236}">
                          <a16:creationId xmlns:a16="http://schemas.microsoft.com/office/drawing/2014/main" id="{A17E25E4-07C3-5B96-0CDF-E9A1D9B7441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3263E3C0-D140-22A6-D175-21933B91EB6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82" name="Ovaal 181">
                      <a:extLst>
                        <a:ext uri="{FF2B5EF4-FFF2-40B4-BE49-F238E27FC236}">
                          <a16:creationId xmlns:a16="http://schemas.microsoft.com/office/drawing/2014/main" id="{AD132518-BCD5-3EE6-373B-CF51F5E705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78" name="Afbeelding 177">
                    <a:extLst>
                      <a:ext uri="{FF2B5EF4-FFF2-40B4-BE49-F238E27FC236}">
                        <a16:creationId xmlns:a16="http://schemas.microsoft.com/office/drawing/2014/main" id="{13173973-1CD6-71E4-027F-56168659619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79" name="Afbeelding 178">
                    <a:extLst>
                      <a:ext uri="{FF2B5EF4-FFF2-40B4-BE49-F238E27FC236}">
                        <a16:creationId xmlns:a16="http://schemas.microsoft.com/office/drawing/2014/main" id="{853CAA19-993B-CF0B-351A-EC4EBFE9F2B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71" name="Groep 170">
                  <a:extLst>
                    <a:ext uri="{FF2B5EF4-FFF2-40B4-BE49-F238E27FC236}">
                      <a16:creationId xmlns:a16="http://schemas.microsoft.com/office/drawing/2014/main" id="{C4C02480-CF1F-5E47-B5CF-C846F05B3FF6}"/>
                    </a:ext>
                  </a:extLst>
                </p:cNvPr>
                <p:cNvGrpSpPr/>
                <p:nvPr userDrawn="1"/>
              </p:nvGrpSpPr>
              <p:grpSpPr>
                <a:xfrm>
                  <a:off x="13103513" y="3705268"/>
                  <a:ext cx="145820" cy="146462"/>
                  <a:chOff x="13096169" y="3602278"/>
                  <a:chExt cx="145820" cy="146462"/>
                </a:xfrm>
              </p:grpSpPr>
              <p:sp>
                <p:nvSpPr>
                  <p:cNvPr id="175" name="Rechthoek 174">
                    <a:extLst>
                      <a:ext uri="{FF2B5EF4-FFF2-40B4-BE49-F238E27FC236}">
                        <a16:creationId xmlns:a16="http://schemas.microsoft.com/office/drawing/2014/main" id="{E165FA4C-D311-6866-CFB1-5B865AFB5D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00358618-5EE6-4008-DCBA-CD84631E5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72" name="Groep 171">
                  <a:extLst>
                    <a:ext uri="{FF2B5EF4-FFF2-40B4-BE49-F238E27FC236}">
                      <a16:creationId xmlns:a16="http://schemas.microsoft.com/office/drawing/2014/main" id="{A371AEAD-454D-8B79-EFEC-B4306DDBE86C}"/>
                    </a:ext>
                  </a:extLst>
                </p:cNvPr>
                <p:cNvGrpSpPr/>
                <p:nvPr userDrawn="1"/>
              </p:nvGrpSpPr>
              <p:grpSpPr>
                <a:xfrm rot="10800000">
                  <a:off x="13061402" y="3665637"/>
                  <a:ext cx="145820" cy="146462"/>
                  <a:chOff x="13096169" y="3602278"/>
                  <a:chExt cx="145820" cy="146462"/>
                </a:xfrm>
              </p:grpSpPr>
              <p:sp>
                <p:nvSpPr>
                  <p:cNvPr id="173" name="Rechthoek 172">
                    <a:extLst>
                      <a:ext uri="{FF2B5EF4-FFF2-40B4-BE49-F238E27FC236}">
                        <a16:creationId xmlns:a16="http://schemas.microsoft.com/office/drawing/2014/main" id="{90764B3F-6002-2036-3E86-44E157F21DD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2828DD3C-DC0F-CE2B-A74B-837A900D1E3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68" name="Rechthoek 167">
                <a:extLst>
                  <a:ext uri="{FF2B5EF4-FFF2-40B4-BE49-F238E27FC236}">
                    <a16:creationId xmlns:a16="http://schemas.microsoft.com/office/drawing/2014/main" id="{8DC02EAA-04B6-3E6C-E0D8-67128ED408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69" name="Gelijkbenige driehoek 168">
                <a:extLst>
                  <a:ext uri="{FF2B5EF4-FFF2-40B4-BE49-F238E27FC236}">
                    <a16:creationId xmlns:a16="http://schemas.microsoft.com/office/drawing/2014/main" id="{BBBF206F-C452-2F41-4AC6-0EA68AC9E7B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48" name="ICOON_info">
              <a:extLst>
                <a:ext uri="{FF2B5EF4-FFF2-40B4-BE49-F238E27FC236}">
                  <a16:creationId xmlns:a16="http://schemas.microsoft.com/office/drawing/2014/main" id="{FAD25AA7-EE79-B8CE-2877-321C308AE0B7}"/>
                </a:ext>
              </a:extLst>
            </p:cNvPr>
            <p:cNvGrpSpPr/>
            <p:nvPr userDrawn="1"/>
          </p:nvGrpSpPr>
          <p:grpSpPr>
            <a:xfrm>
              <a:off x="-376736" y="4055594"/>
              <a:ext cx="283685" cy="283685"/>
              <a:chOff x="-510741" y="5913713"/>
              <a:chExt cx="267555" cy="267555"/>
            </a:xfrm>
          </p:grpSpPr>
          <p:sp>
            <p:nvSpPr>
              <p:cNvPr id="162" name="Ovaal 161">
                <a:extLst>
                  <a:ext uri="{FF2B5EF4-FFF2-40B4-BE49-F238E27FC236}">
                    <a16:creationId xmlns:a16="http://schemas.microsoft.com/office/drawing/2014/main" id="{B84731D1-D574-E616-3BD3-EE50846575B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64" name="Graphic 163" descr="Informatie">
                <a:extLst>
                  <a:ext uri="{FF2B5EF4-FFF2-40B4-BE49-F238E27FC236}">
                    <a16:creationId xmlns:a16="http://schemas.microsoft.com/office/drawing/2014/main" id="{DD76C958-275E-5883-3C96-E19C0343C6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49" name="Groep 148">
              <a:extLst>
                <a:ext uri="{FF2B5EF4-FFF2-40B4-BE49-F238E27FC236}">
                  <a16:creationId xmlns:a16="http://schemas.microsoft.com/office/drawing/2014/main" id="{6B6A0A34-D33D-35C8-D0A3-1D3A463F9124}"/>
                </a:ext>
              </a:extLst>
            </p:cNvPr>
            <p:cNvGrpSpPr/>
            <p:nvPr userDrawn="1"/>
          </p:nvGrpSpPr>
          <p:grpSpPr>
            <a:xfrm>
              <a:off x="-938434" y="4364020"/>
              <a:ext cx="627798" cy="576693"/>
              <a:chOff x="-938434" y="4570310"/>
              <a:chExt cx="627798" cy="576693"/>
            </a:xfrm>
          </p:grpSpPr>
          <p:grpSp>
            <p:nvGrpSpPr>
              <p:cNvPr id="157" name="Inspireren">
                <a:extLst>
                  <a:ext uri="{FF2B5EF4-FFF2-40B4-BE49-F238E27FC236}">
                    <a16:creationId xmlns:a16="http://schemas.microsoft.com/office/drawing/2014/main" id="{DB6EE01B-FA1B-BB5D-1A9B-158D55D061C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9" name="Freeform 12">
                  <a:extLst>
                    <a:ext uri="{FF2B5EF4-FFF2-40B4-BE49-F238E27FC236}">
                      <a16:creationId xmlns:a16="http://schemas.microsoft.com/office/drawing/2014/main" id="{DD60E18C-8EC6-0FC6-5E5C-B62903F486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60" name="Freeform 13">
                  <a:extLst>
                    <a:ext uri="{FF2B5EF4-FFF2-40B4-BE49-F238E27FC236}">
                      <a16:creationId xmlns:a16="http://schemas.microsoft.com/office/drawing/2014/main" id="{67150B90-338D-328C-D163-618F469E8A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61" name="Freeform 14">
                  <a:extLst>
                    <a:ext uri="{FF2B5EF4-FFF2-40B4-BE49-F238E27FC236}">
                      <a16:creationId xmlns:a16="http://schemas.microsoft.com/office/drawing/2014/main" id="{012D827B-5934-EEF1-E827-D10791B915C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58" name="Tekstvak 157">
                <a:extLst>
                  <a:ext uri="{FF2B5EF4-FFF2-40B4-BE49-F238E27FC236}">
                    <a16:creationId xmlns:a16="http://schemas.microsoft.com/office/drawing/2014/main" id="{9385DA1E-DAF2-0C1B-54BF-FE33465A1DD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50" name="Groep 149">
              <a:extLst>
                <a:ext uri="{FF2B5EF4-FFF2-40B4-BE49-F238E27FC236}">
                  <a16:creationId xmlns:a16="http://schemas.microsoft.com/office/drawing/2014/main" id="{CEB9AF32-BC8C-AB55-8F6A-F4DBFFD9F50C}"/>
                </a:ext>
              </a:extLst>
            </p:cNvPr>
            <p:cNvGrpSpPr/>
            <p:nvPr userDrawn="1"/>
          </p:nvGrpSpPr>
          <p:grpSpPr>
            <a:xfrm>
              <a:off x="-3365484" y="1226982"/>
              <a:ext cx="446937" cy="406485"/>
              <a:chOff x="-3563526" y="1409294"/>
              <a:chExt cx="354190" cy="322133"/>
            </a:xfrm>
          </p:grpSpPr>
          <p:grpSp>
            <p:nvGrpSpPr>
              <p:cNvPr id="151" name="Groep 150">
                <a:extLst>
                  <a:ext uri="{FF2B5EF4-FFF2-40B4-BE49-F238E27FC236}">
                    <a16:creationId xmlns:a16="http://schemas.microsoft.com/office/drawing/2014/main" id="{059B8699-1165-BDC8-F132-E50DC2384DAD}"/>
                  </a:ext>
                </a:extLst>
              </p:cNvPr>
              <p:cNvGrpSpPr/>
              <p:nvPr userDrawn="1"/>
            </p:nvGrpSpPr>
            <p:grpSpPr>
              <a:xfrm>
                <a:off x="-3499992" y="1409294"/>
                <a:ext cx="225195" cy="195499"/>
                <a:chOff x="8987389" y="1361199"/>
                <a:chExt cx="2200275" cy="1914525"/>
              </a:xfrm>
            </p:grpSpPr>
            <p:sp>
              <p:nvSpPr>
                <p:cNvPr id="153" name="Vrije vorm: vorm 152">
                  <a:extLst>
                    <a:ext uri="{FF2B5EF4-FFF2-40B4-BE49-F238E27FC236}">
                      <a16:creationId xmlns:a16="http://schemas.microsoft.com/office/drawing/2014/main" id="{49BB864F-E6AA-0D19-AD4C-3AA6B85DBC0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154" name="Groep 153">
                  <a:extLst>
                    <a:ext uri="{FF2B5EF4-FFF2-40B4-BE49-F238E27FC236}">
                      <a16:creationId xmlns:a16="http://schemas.microsoft.com/office/drawing/2014/main" id="{84CE095C-1BDC-B679-1C89-4686AC6394F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55" name="Vrije vorm: vorm 154">
                    <a:extLst>
                      <a:ext uri="{FF2B5EF4-FFF2-40B4-BE49-F238E27FC236}">
                        <a16:creationId xmlns:a16="http://schemas.microsoft.com/office/drawing/2014/main" id="{E84F7562-8D1E-442B-24E4-DBCBD7F11C25}"/>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56" name="Vrije vorm: vorm 155">
                    <a:extLst>
                      <a:ext uri="{FF2B5EF4-FFF2-40B4-BE49-F238E27FC236}">
                        <a16:creationId xmlns:a16="http://schemas.microsoft.com/office/drawing/2014/main" id="{6CD7997B-7DA5-55D6-9AC8-6C638F3AB489}"/>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152" name="Tekstvak 151">
                <a:extLst>
                  <a:ext uri="{FF2B5EF4-FFF2-40B4-BE49-F238E27FC236}">
                    <a16:creationId xmlns:a16="http://schemas.microsoft.com/office/drawing/2014/main" id="{1C087B54-F7B1-11DD-21AB-530AAD6942E8}"/>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87028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KST MET FOTO (50% / 50%)">
    <p:spTree>
      <p:nvGrpSpPr>
        <p:cNvPr id="1" name=""/>
        <p:cNvGrpSpPr/>
        <p:nvPr/>
      </p:nvGrpSpPr>
      <p:grpSpPr>
        <a:xfrm>
          <a:off x="0" y="0"/>
          <a:ext cx="0" cy="0"/>
          <a:chOff x="0" y="0"/>
          <a:chExt cx="0" cy="0"/>
        </a:xfrm>
      </p:grpSpPr>
      <p:sp>
        <p:nvSpPr>
          <p:cNvPr id="129" name="Onder balkje">
            <a:extLst>
              <a:ext uri="{FF2B5EF4-FFF2-40B4-BE49-F238E27FC236}">
                <a16:creationId xmlns:a16="http://schemas.microsoft.com/office/drawing/2014/main" id="{93B821B0-D9C3-453C-B3CB-E51133442ABC}"/>
              </a:ext>
            </a:extLst>
          </p:cNvPr>
          <p:cNvSpPr>
            <a:spLocks/>
          </p:cNvSpPr>
          <p:nvPr userDrawn="1"/>
        </p:nvSpPr>
        <p:spPr>
          <a:xfrm>
            <a:off x="-2507" y="6785940"/>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7" y="6995151"/>
            <a:ext cx="3140325" cy="216909"/>
          </a:xfrm>
        </p:spPr>
        <p:txBody>
          <a:bodyPr/>
          <a:lstStyle/>
          <a:p>
            <a:fld id="{98BFDA63-73B4-4601-904F-E0AB02FDFF7A}" type="datetime1">
              <a:rPr lang="nl-NL" smtClean="0"/>
              <a:t>26-11-2024</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6995151"/>
            <a:ext cx="7193507" cy="216909"/>
          </a:xfrm>
        </p:spPr>
        <p:txBody>
          <a:bodyPr/>
          <a:lstStyle/>
          <a:p>
            <a:r>
              <a:rPr lang="nl-NL"/>
              <a:t>&lt;Plaats hier je voettekst&gt;</a:t>
            </a:r>
          </a:p>
        </p:txBody>
      </p:sp>
      <p:sp>
        <p:nvSpPr>
          <p:cNvPr id="17" name="foto">
            <a:extLst>
              <a:ext uri="{FF2B5EF4-FFF2-40B4-BE49-F238E27FC236}">
                <a16:creationId xmlns:a16="http://schemas.microsoft.com/office/drawing/2014/main" id="{9A29AFAD-46EE-42D3-AE33-64CC662FC00A}"/>
              </a:ext>
            </a:extLst>
          </p:cNvPr>
          <p:cNvSpPr>
            <a:spLocks noGrp="1"/>
          </p:cNvSpPr>
          <p:nvPr>
            <p:ph type="pic" sz="quarter" idx="14" hasCustomPrompt="1"/>
          </p:nvPr>
        </p:nvSpPr>
        <p:spPr>
          <a:xfrm>
            <a:off x="6227400" y="259477"/>
            <a:ext cx="6078361" cy="6526464"/>
          </a:xfrm>
          <a:prstGeom prst="round2SameRect">
            <a:avLst>
              <a:gd name="adj1" fmla="val 2120"/>
              <a:gd name="adj2" fmla="val 0"/>
            </a:avLst>
          </a:prstGeom>
          <a:solidFill>
            <a:schemeClr val="bg1">
              <a:lumMod val="95000"/>
            </a:schemeClr>
          </a:solidFill>
        </p:spPr>
        <p:txBody>
          <a:bodyPr tIns="2520000"/>
          <a:lstStyle>
            <a:lvl1pPr marL="0" indent="0" algn="ctr">
              <a:spcBef>
                <a:spcPts val="0"/>
              </a:spcBef>
              <a:spcAft>
                <a:spcPts val="0"/>
              </a:spcAft>
              <a:buNone/>
              <a:defRPr sz="1100" b="0" baseline="0"/>
            </a:lvl1pPr>
          </a:lstStyle>
          <a:p>
            <a:r>
              <a:rPr lang="nl-NL"/>
              <a:t>Klik op onderstaand pictogram</a:t>
            </a:r>
            <a:br>
              <a:rPr lang="nl-NL"/>
            </a:br>
            <a:r>
              <a:rPr lang="nl-NL"/>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521864" y="272177"/>
            <a:ext cx="5424706" cy="600744"/>
          </a:xfrm>
        </p:spPr>
        <p:txBody>
          <a:bodyPr/>
          <a:lstStyle>
            <a:lvl1pPr>
              <a:defRPr/>
            </a:lvl1pPr>
          </a:lstStyle>
          <a:p>
            <a:r>
              <a:rPr lang="nl-NL" noProof="0"/>
              <a:t>Plaats hier je titel</a:t>
            </a:r>
            <a:endParaRPr lang="nl-NL"/>
          </a:p>
        </p:txBody>
      </p:sp>
      <p:sp>
        <p:nvSpPr>
          <p:cNvPr id="3" name="tekst">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523133" y="1396613"/>
            <a:ext cx="5424706" cy="4469349"/>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a:t>Klik hier om een </a:t>
            </a:r>
            <a:r>
              <a:rPr lang="nl-NL" noProof="0" err="1"/>
              <a:t>bullet</a:t>
            </a:r>
            <a:r>
              <a:rPr lang="nl-NL" noProof="0"/>
              <a:t> te plaatsen. Andere </a:t>
            </a:r>
            <a:r>
              <a:rPr lang="nl-NL" noProof="0" err="1"/>
              <a:t>bullet</a:t>
            </a:r>
            <a:r>
              <a:rPr lang="nl-NL" noProof="0"/>
              <a:t> of tekststijl nodig? Gebruik het menu Tekstopmaak.</a:t>
            </a:r>
          </a:p>
          <a:p>
            <a:pPr lvl="1"/>
            <a:r>
              <a:rPr lang="nl-NL" noProof="0"/>
              <a:t>Sub-</a:t>
            </a:r>
            <a:r>
              <a:rPr lang="nl-NL" noProof="0" err="1"/>
              <a:t>bullet</a:t>
            </a:r>
            <a:endParaRPr lang="nl-NL" noProof="0"/>
          </a:p>
          <a:p>
            <a:pPr lvl="2"/>
            <a:r>
              <a:rPr lang="nl-NL" noProof="0"/>
              <a:t>Leestekst</a:t>
            </a:r>
          </a:p>
          <a:p>
            <a:pPr lvl="3"/>
            <a:r>
              <a:rPr lang="nl-NL" noProof="0"/>
              <a:t>Subtitel</a:t>
            </a:r>
          </a:p>
          <a:p>
            <a:pPr lvl="4"/>
            <a:r>
              <a:rPr lang="nl-NL" noProof="0"/>
              <a:t>Numerieke </a:t>
            </a:r>
            <a:r>
              <a:rPr lang="nl-NL" noProof="0" err="1"/>
              <a:t>bullet</a:t>
            </a:r>
            <a:endParaRPr lang="nl-NL" noProof="0"/>
          </a:p>
          <a:p>
            <a:pPr lvl="5"/>
            <a:r>
              <a:rPr lang="nl-NL" noProof="0" err="1"/>
              <a:t>Bullet</a:t>
            </a:r>
            <a:endParaRPr lang="nl-NL" noProof="0"/>
          </a:p>
          <a:p>
            <a:pPr lvl="6"/>
            <a:r>
              <a:rPr lang="nl-NL" noProof="0"/>
              <a:t>Sub-</a:t>
            </a:r>
            <a:r>
              <a:rPr lang="nl-NL" noProof="0" err="1"/>
              <a:t>bullet</a:t>
            </a:r>
            <a:endParaRPr lang="nl-NL" noProof="0"/>
          </a:p>
          <a:p>
            <a:pPr lvl="7"/>
            <a:r>
              <a:rPr lang="nl-NL" noProof="0"/>
              <a:t>Leestekst</a:t>
            </a:r>
          </a:p>
          <a:p>
            <a:pPr lvl="8"/>
            <a:r>
              <a:rPr lang="nl-NL" noProof="0"/>
              <a:t>Subtitel</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4624023" y="-885712"/>
            <a:ext cx="2943985"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TEKST MET FOTO (50% / 50%)</a:t>
            </a:r>
          </a:p>
        </p:txBody>
      </p:sp>
      <p:sp>
        <p:nvSpPr>
          <p:cNvPr id="128" name="Tijdelijke aanduiding voor tekst 127">
            <a:extLst>
              <a:ext uri="{FF2B5EF4-FFF2-40B4-BE49-F238E27FC236}">
                <a16:creationId xmlns:a16="http://schemas.microsoft.com/office/drawing/2014/main" id="{27CF82E7-59D6-489B-92D4-13D790CD044F}"/>
              </a:ext>
            </a:extLst>
          </p:cNvPr>
          <p:cNvSpPr>
            <a:spLocks noGrp="1"/>
          </p:cNvSpPr>
          <p:nvPr>
            <p:ph type="body" sz="quarter" idx="65"/>
          </p:nvPr>
        </p:nvSpPr>
        <p:spPr>
          <a:xfrm>
            <a:off x="9754069" y="0"/>
            <a:ext cx="1919032" cy="6858000"/>
          </a:xfrm>
          <a:custGeom>
            <a:avLst/>
            <a:gdLst>
              <a:gd name="connsiteX0" fmla="*/ 2209313 w 2219324"/>
              <a:gd name="connsiteY0" fmla="*/ 0 h 7931150"/>
              <a:gd name="connsiteX1" fmla="*/ 2219324 w 2219324"/>
              <a:gd name="connsiteY1" fmla="*/ 9968 h 7931150"/>
              <a:gd name="connsiteX2" fmla="*/ 2219324 w 2219324"/>
              <a:gd name="connsiteY2" fmla="*/ 2491982 h 7931150"/>
              <a:gd name="connsiteX3" fmla="*/ 1528497 w 2219324"/>
              <a:gd name="connsiteY3" fmla="*/ 3179770 h 7931150"/>
              <a:gd name="connsiteX4" fmla="*/ 690827 w 2219324"/>
              <a:gd name="connsiteY4" fmla="*/ 3179770 h 7931150"/>
              <a:gd name="connsiteX5" fmla="*/ 20024 w 2219324"/>
              <a:gd name="connsiteY5" fmla="*/ 3847621 h 7931150"/>
              <a:gd name="connsiteX6" fmla="*/ 20024 w 2219324"/>
              <a:gd name="connsiteY6" fmla="*/ 7921182 h 7931150"/>
              <a:gd name="connsiteX7" fmla="*/ 10012 w 2219324"/>
              <a:gd name="connsiteY7" fmla="*/ 7931150 h 7931150"/>
              <a:gd name="connsiteX8" fmla="*/ 0 w 2219324"/>
              <a:gd name="connsiteY8" fmla="*/ 7921182 h 7931150"/>
              <a:gd name="connsiteX9" fmla="*/ 0 w 2219324"/>
              <a:gd name="connsiteY9" fmla="*/ 3847621 h 7931150"/>
              <a:gd name="connsiteX10" fmla="*/ 690827 w 2219324"/>
              <a:gd name="connsiteY10" fmla="*/ 3159834 h 7931150"/>
              <a:gd name="connsiteX11" fmla="*/ 1528497 w 2219324"/>
              <a:gd name="connsiteY11" fmla="*/ 3159834 h 7931150"/>
              <a:gd name="connsiteX12" fmla="*/ 2199301 w 2219324"/>
              <a:gd name="connsiteY12" fmla="*/ 2491982 h 7931150"/>
              <a:gd name="connsiteX13" fmla="*/ 2199301 w 2219324"/>
              <a:gd name="connsiteY13" fmla="*/ 9968 h 7931150"/>
              <a:gd name="connsiteX14" fmla="*/ 2209313 w 2219324"/>
              <a:gd name="connsiteY14" fmla="*/ 0 h 793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324" h="7931150">
                <a:moveTo>
                  <a:pt x="2209313" y="0"/>
                </a:moveTo>
                <a:cubicBezTo>
                  <a:pt x="2215987" y="0"/>
                  <a:pt x="2219324" y="3322"/>
                  <a:pt x="2219324" y="9968"/>
                </a:cubicBezTo>
                <a:cubicBezTo>
                  <a:pt x="2219324" y="2491982"/>
                  <a:pt x="2219324" y="2491982"/>
                  <a:pt x="2219324" y="2491982"/>
                </a:cubicBezTo>
                <a:cubicBezTo>
                  <a:pt x="2219324" y="2870764"/>
                  <a:pt x="1908953" y="3179770"/>
                  <a:pt x="1528497" y="3179770"/>
                </a:cubicBezTo>
                <a:cubicBezTo>
                  <a:pt x="690827" y="3179770"/>
                  <a:pt x="690827" y="3179770"/>
                  <a:pt x="690827" y="3179770"/>
                </a:cubicBezTo>
                <a:cubicBezTo>
                  <a:pt x="320383" y="3179770"/>
                  <a:pt x="20024" y="3478808"/>
                  <a:pt x="20024" y="3847621"/>
                </a:cubicBezTo>
                <a:cubicBezTo>
                  <a:pt x="20024" y="7921182"/>
                  <a:pt x="20024" y="7921182"/>
                  <a:pt x="20024" y="7921182"/>
                </a:cubicBezTo>
                <a:cubicBezTo>
                  <a:pt x="20024" y="7924504"/>
                  <a:pt x="16686" y="7931150"/>
                  <a:pt x="10012" y="7931150"/>
                </a:cubicBezTo>
                <a:cubicBezTo>
                  <a:pt x="3337" y="7931150"/>
                  <a:pt x="0" y="7924504"/>
                  <a:pt x="0" y="7921182"/>
                </a:cubicBezTo>
                <a:cubicBezTo>
                  <a:pt x="0" y="3847621"/>
                  <a:pt x="0" y="3847621"/>
                  <a:pt x="0" y="3847621"/>
                </a:cubicBezTo>
                <a:cubicBezTo>
                  <a:pt x="0" y="3468840"/>
                  <a:pt x="310371" y="3159834"/>
                  <a:pt x="690827" y="3159834"/>
                </a:cubicBezTo>
                <a:cubicBezTo>
                  <a:pt x="1528497" y="3159834"/>
                  <a:pt x="1528497" y="3159834"/>
                  <a:pt x="1528497" y="3159834"/>
                </a:cubicBezTo>
                <a:cubicBezTo>
                  <a:pt x="1898941" y="3159834"/>
                  <a:pt x="2199301" y="2860796"/>
                  <a:pt x="2199301" y="2491982"/>
                </a:cubicBezTo>
                <a:cubicBezTo>
                  <a:pt x="2199301" y="9968"/>
                  <a:pt x="2199301" y="9968"/>
                  <a:pt x="2199301" y="9968"/>
                </a:cubicBezTo>
                <a:cubicBezTo>
                  <a:pt x="2199301" y="3322"/>
                  <a:pt x="2202638" y="0"/>
                  <a:pt x="2209313" y="0"/>
                </a:cubicBezTo>
                <a:close/>
              </a:path>
            </a:pathLst>
          </a:custGeom>
          <a:solidFill>
            <a:schemeClr val="accent1"/>
          </a:solidFill>
        </p:spPr>
        <p:txBody>
          <a:bodyPr wrap="square">
            <a:noAutofit/>
          </a:bodyPr>
          <a:lstStyle>
            <a:lvl1pPr marL="0" indent="0">
              <a:buNone/>
              <a:defRPr sz="100">
                <a:solidFill>
                  <a:schemeClr val="tx1">
                    <a:alpha val="0"/>
                  </a:schemeClr>
                </a:solidFill>
              </a:defRPr>
            </a:lvl1pPr>
          </a:lstStyle>
          <a:p>
            <a:pPr lvl="0"/>
            <a:r>
              <a:rPr lang="nl-NL"/>
              <a:t>Klikken om de tekststijl van het model te bewerken</a:t>
            </a:r>
          </a:p>
        </p:txBody>
      </p:sp>
      <p:sp>
        <p:nvSpPr>
          <p:cNvPr id="133" name="logo">
            <a:extLst>
              <a:ext uri="{FF2B5EF4-FFF2-40B4-BE49-F238E27FC236}">
                <a16:creationId xmlns:a16="http://schemas.microsoft.com/office/drawing/2014/main" id="{090D5C26-76BF-4649-B5F3-50FF33F7EE57}"/>
              </a:ext>
            </a:extLst>
          </p:cNvPr>
          <p:cNvSpPr>
            <a:spLocks noGrp="1"/>
          </p:cNvSpPr>
          <p:nvPr>
            <p:ph type="body" sz="quarter" idx="67" hasCustomPrompt="1"/>
          </p:nvPr>
        </p:nvSpPr>
        <p:spPr>
          <a:xfrm>
            <a:off x="10987512" y="6122285"/>
            <a:ext cx="954000" cy="482400"/>
          </a:xfrm>
          <a:blipFill>
            <a:blip r:embed="rId2"/>
            <a:srcRect/>
            <a:stretch>
              <a:fillRect l="99" r="99"/>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p>
        </p:txBody>
      </p:sp>
      <p:sp>
        <p:nvSpPr>
          <p:cNvPr id="113" name="Tijdelijke aanduiding voor dianummer 5">
            <a:extLst>
              <a:ext uri="{FF2B5EF4-FFF2-40B4-BE49-F238E27FC236}">
                <a16:creationId xmlns:a16="http://schemas.microsoft.com/office/drawing/2014/main" id="{6101DB38-4A0C-405C-9E38-7AF00EC152C7}"/>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‹nr.›</a:t>
            </a:fld>
            <a:endParaRPr lang="nl-NL"/>
          </a:p>
        </p:txBody>
      </p:sp>
    </p:spTree>
    <p:extLst>
      <p:ext uri="{BB962C8B-B14F-4D97-AF65-F5344CB8AC3E}">
        <p14:creationId xmlns:p14="http://schemas.microsoft.com/office/powerpoint/2010/main" val="1678795719"/>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FOTO 100%">
    <p:spTree>
      <p:nvGrpSpPr>
        <p:cNvPr id="1" name=""/>
        <p:cNvGrpSpPr/>
        <p:nvPr/>
      </p:nvGrpSpPr>
      <p:grpSpPr>
        <a:xfrm>
          <a:off x="0" y="0"/>
          <a:ext cx="0" cy="0"/>
          <a:chOff x="0" y="0"/>
          <a:chExt cx="0" cy="0"/>
        </a:xfrm>
      </p:grpSpPr>
      <p:sp>
        <p:nvSpPr>
          <p:cNvPr id="29" name="Cover logo">
            <a:extLst>
              <a:ext uri="{FF2B5EF4-FFF2-40B4-BE49-F238E27FC236}">
                <a16:creationId xmlns:a16="http://schemas.microsoft.com/office/drawing/2014/main" id="{53E90B51-6AB8-431C-94A8-DB69841799D4}"/>
              </a:ext>
            </a:extLst>
          </p:cNvPr>
          <p:cNvSpPr>
            <a:spLocks/>
          </p:cNvSpPr>
          <p:nvPr userDrawn="1"/>
        </p:nvSpPr>
        <p:spPr>
          <a:xfrm>
            <a:off x="10325101" y="5688413"/>
            <a:ext cx="1866900" cy="116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ijdelijke aanduiding voor datum 3">
            <a:extLst>
              <a:ext uri="{FF2B5EF4-FFF2-40B4-BE49-F238E27FC236}">
                <a16:creationId xmlns:a16="http://schemas.microsoft.com/office/drawing/2014/main" id="{C920EDDF-0CF0-40F2-A240-62F1DBE1BD6B}"/>
              </a:ext>
            </a:extLst>
          </p:cNvPr>
          <p:cNvSpPr>
            <a:spLocks noGrp="1"/>
          </p:cNvSpPr>
          <p:nvPr>
            <p:ph type="dt" sz="half" idx="10"/>
          </p:nvPr>
        </p:nvSpPr>
        <p:spPr>
          <a:xfrm>
            <a:off x="7645707" y="7004037"/>
            <a:ext cx="3140325" cy="216909"/>
          </a:xfrm>
        </p:spPr>
        <p:txBody>
          <a:bodyPr/>
          <a:lstStyle/>
          <a:p>
            <a:fld id="{A9F8B797-7D29-405C-AA62-7DA8D2E9F83B}" type="datetime1">
              <a:rPr lang="nl-NL" smtClean="0"/>
              <a:t>26-11-2024</a:t>
            </a:fld>
            <a:endParaRPr lang="nl-NL"/>
          </a:p>
        </p:txBody>
      </p:sp>
      <p:sp>
        <p:nvSpPr>
          <p:cNvPr id="64" name="Tijdelijke aanduiding voor voettekst 4">
            <a:extLst>
              <a:ext uri="{FF2B5EF4-FFF2-40B4-BE49-F238E27FC236}">
                <a16:creationId xmlns:a16="http://schemas.microsoft.com/office/drawing/2014/main" id="{D9BD7BD9-035F-447F-81D8-F794B396CC5E}"/>
              </a:ext>
            </a:extLst>
          </p:cNvPr>
          <p:cNvSpPr>
            <a:spLocks noGrp="1"/>
          </p:cNvSpPr>
          <p:nvPr>
            <p:ph type="ftr" sz="quarter" idx="11"/>
          </p:nvPr>
        </p:nvSpPr>
        <p:spPr>
          <a:xfrm>
            <a:off x="926910" y="7004037"/>
            <a:ext cx="6718797" cy="216909"/>
          </a:xfrm>
        </p:spPr>
        <p:txBody>
          <a:bodyPr/>
          <a:lstStyle/>
          <a:p>
            <a:r>
              <a:rPr lang="nl-NL"/>
              <a:t>&lt;Plaats hier je voettekst&gt;</a:t>
            </a:r>
          </a:p>
        </p:txBody>
      </p:sp>
      <p:sp>
        <p:nvSpPr>
          <p:cNvPr id="81" name="foto">
            <a:extLst>
              <a:ext uri="{FF2B5EF4-FFF2-40B4-BE49-F238E27FC236}">
                <a16:creationId xmlns:a16="http://schemas.microsoft.com/office/drawing/2014/main" id="{9E6F06BF-EA5C-4854-8C27-73BF65BAF07E}"/>
              </a:ext>
            </a:extLst>
          </p:cNvPr>
          <p:cNvSpPr>
            <a:spLocks noGrp="1"/>
          </p:cNvSpPr>
          <p:nvPr>
            <p:ph type="pic" sz="quarter" idx="14" hasCustomPrompt="1"/>
          </p:nvPr>
        </p:nvSpPr>
        <p:spPr>
          <a:xfrm>
            <a:off x="259064" y="261257"/>
            <a:ext cx="11670136" cy="6343604"/>
          </a:xfrm>
          <a:prstGeom prst="roundRect">
            <a:avLst>
              <a:gd name="adj" fmla="val 2210"/>
            </a:avLst>
          </a:prstGeom>
          <a:solidFill>
            <a:schemeClr val="bg1">
              <a:lumMod val="85000"/>
            </a:schemeClr>
          </a:solidFill>
        </p:spPr>
        <p:txBody>
          <a:bodyPr lIns="6480000" tIns="0" anchor="ctr" anchorCtr="0"/>
          <a:lstStyle>
            <a:lvl1pPr marL="0" indent="0" algn="l">
              <a:spcBef>
                <a:spcPts val="0"/>
              </a:spcBef>
              <a:spcAft>
                <a:spcPts val="0"/>
              </a:spcAft>
              <a:buNone/>
              <a:defRPr sz="1100" b="0" baseline="0"/>
            </a:lvl1pPr>
          </a:lstStyle>
          <a:p>
            <a:r>
              <a:rPr lang="nl-NL"/>
              <a:t>Klik op het pictogram hiernaast</a:t>
            </a:r>
            <a:br>
              <a:rPr lang="nl-NL"/>
            </a:br>
            <a:r>
              <a:rPr lang="nl-NL"/>
              <a:t>om een afbeelding in te voegen</a:t>
            </a:r>
          </a:p>
        </p:txBody>
      </p:sp>
      <p:sp>
        <p:nvSpPr>
          <p:cNvPr id="7" name="Tekstvak 6">
            <a:extLst>
              <a:ext uri="{FF2B5EF4-FFF2-40B4-BE49-F238E27FC236}">
                <a16:creationId xmlns:a16="http://schemas.microsoft.com/office/drawing/2014/main" id="{A6DE5EA5-27BD-42F3-BD1D-C1E35D802DEE}"/>
              </a:ext>
            </a:extLst>
          </p:cNvPr>
          <p:cNvSpPr txBox="1">
            <a:spLocks/>
          </p:cNvSpPr>
          <p:nvPr userDrawn="1"/>
        </p:nvSpPr>
        <p:spPr>
          <a:xfrm>
            <a:off x="5289370" y="-885712"/>
            <a:ext cx="1613301" cy="548182"/>
          </a:xfrm>
          <a:prstGeom prst="rect">
            <a:avLst/>
          </a:prstGeom>
          <a:solidFill>
            <a:schemeClr val="bg1"/>
          </a:solidFill>
        </p:spPr>
        <p:txBody>
          <a:bodyPr wrap="none" lIns="360000" tIns="180000" rIns="360000" bIns="180000" rtlCol="0">
            <a:spAutoFit/>
          </a:bodyPr>
          <a:lstStyle/>
          <a:p>
            <a:pPr algn="ctr"/>
            <a:r>
              <a:rPr lang="nl-NL" sz="1200" b="0" spc="50" baseline="0">
                <a:solidFill>
                  <a:srgbClr val="212121"/>
                </a:solidFill>
                <a:latin typeface="+mn-lt"/>
                <a:cs typeface="Calibri" panose="020F0502020204030204" pitchFamily="34" charset="0"/>
              </a:rPr>
              <a:t>FOTO (100%)</a:t>
            </a:r>
          </a:p>
        </p:txBody>
      </p:sp>
      <p:sp>
        <p:nvSpPr>
          <p:cNvPr id="74" name="logo">
            <a:extLst>
              <a:ext uri="{FF2B5EF4-FFF2-40B4-BE49-F238E27FC236}">
                <a16:creationId xmlns:a16="http://schemas.microsoft.com/office/drawing/2014/main" id="{458ED21E-36CB-428F-A21D-04589AFD8EE0}"/>
              </a:ext>
            </a:extLst>
          </p:cNvPr>
          <p:cNvSpPr>
            <a:spLocks noGrp="1"/>
          </p:cNvSpPr>
          <p:nvPr>
            <p:ph type="body" sz="quarter" idx="64" hasCustomPrompt="1"/>
          </p:nvPr>
        </p:nvSpPr>
        <p:spPr>
          <a:xfrm>
            <a:off x="10691963" y="5852007"/>
            <a:ext cx="991742" cy="486603"/>
          </a:xfrm>
          <a:blipFill>
            <a:blip r:embed="rId2"/>
            <a:srcRect/>
            <a:stretch>
              <a:fillRect l="1580" r="1580"/>
            </a:stretch>
          </a:blipFill>
        </p:spPr>
        <p:txBody>
          <a:bodyPr anchor="t"/>
          <a:lstStyle>
            <a:lvl1pPr marL="0" indent="0" algn="ctr">
              <a:lnSpc>
                <a:spcPct val="80000"/>
              </a:lnSpc>
              <a:buNone/>
              <a:defRPr sz="1600" b="0">
                <a:solidFill>
                  <a:schemeClr val="tx1"/>
                </a:solidFill>
                <a:effectLst/>
                <a:latin typeface="+mj-lt"/>
              </a:defRPr>
            </a:lvl1pPr>
          </a:lstStyle>
          <a:p>
            <a:pPr lvl="0"/>
            <a:r>
              <a:rPr lang="nl-NL"/>
              <a:t>  </a:t>
            </a:r>
          </a:p>
        </p:txBody>
      </p:sp>
      <p:sp>
        <p:nvSpPr>
          <p:cNvPr id="87" name="Tijdelijke aanduiding voor dianummer 5">
            <a:extLst>
              <a:ext uri="{FF2B5EF4-FFF2-40B4-BE49-F238E27FC236}">
                <a16:creationId xmlns:a16="http://schemas.microsoft.com/office/drawing/2014/main" id="{1ADB3DF9-1775-4B02-BB3B-7CA5D78347E5}"/>
              </a:ext>
            </a:extLst>
          </p:cNvPr>
          <p:cNvSpPr>
            <a:spLocks noGrp="1"/>
          </p:cNvSpPr>
          <p:nvPr>
            <p:ph type="sldNum" sz="quarter" idx="12"/>
          </p:nvPr>
        </p:nvSpPr>
        <p:spPr>
          <a:xfrm>
            <a:off x="516362" y="6376061"/>
            <a:ext cx="392576" cy="216909"/>
          </a:xfrm>
        </p:spPr>
        <p:txBody>
          <a:bodyPr/>
          <a:lstStyle/>
          <a:p>
            <a:fld id="{7AD0FE45-509C-4BDF-9EDE-64426F8DF3D2}" type="slidenum">
              <a:rPr lang="nl-NL" smtClean="0"/>
              <a:t>‹nr.›</a:t>
            </a:fld>
            <a:endParaRPr lang="nl-NL"/>
          </a:p>
        </p:txBody>
      </p:sp>
    </p:spTree>
    <p:extLst>
      <p:ext uri="{BB962C8B-B14F-4D97-AF65-F5344CB8AC3E}">
        <p14:creationId xmlns:p14="http://schemas.microsoft.com/office/powerpoint/2010/main" val="815656638"/>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C64B6-40E8-7D1A-9578-FBAAE544D06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F3B6DE7F-B3FF-2C78-0AF9-EA8C2F220A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27CE4AD-6894-24F1-E264-4B8CF471543D}"/>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5" name="Footer Placeholder 4">
            <a:extLst>
              <a:ext uri="{FF2B5EF4-FFF2-40B4-BE49-F238E27FC236}">
                <a16:creationId xmlns:a16="http://schemas.microsoft.com/office/drawing/2014/main" id="{3350458F-9FA0-62F8-7D27-C13E8AB57BA8}"/>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96B6F2E4-BF3D-4103-3F8D-E0A6B5A4DB4C}"/>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3859285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
        <p:cNvGrpSpPr/>
        <p:nvPr/>
      </p:nvGrpSpPr>
      <p:grpSpPr>
        <a:xfrm>
          <a:off x="0" y="0"/>
          <a:ext cx="0" cy="0"/>
          <a:chOff x="0" y="0"/>
          <a:chExt cx="0" cy="0"/>
        </a:xfrm>
      </p:grpSpPr>
      <p:sp>
        <p:nvSpPr>
          <p:cNvPr id="28" name="Google Shape;28;p7"/>
          <p:cNvSpPr txBox="1">
            <a:spLocks noGrp="1"/>
          </p:cNvSpPr>
          <p:nvPr>
            <p:ph type="body" idx="1"/>
          </p:nvPr>
        </p:nvSpPr>
        <p:spPr>
          <a:xfrm>
            <a:off x="466935" y="1285890"/>
            <a:ext cx="11252317" cy="3978348"/>
          </a:xfrm>
          <a:prstGeom prst="rect">
            <a:avLst/>
          </a:prstGeom>
          <a:noFill/>
          <a:ln>
            <a:noFill/>
          </a:ln>
        </p:spPr>
        <p:txBody>
          <a:bodyPr spcFirstLastPara="1" wrap="square" lIns="91425" tIns="45700" rIns="91425" bIns="45700" anchor="t" anchorCtr="0">
            <a:normAutofit/>
          </a:bodyPr>
          <a:lstStyle>
            <a:lvl1pPr marL="609585" lvl="0" indent="-440256" algn="l">
              <a:lnSpc>
                <a:spcPct val="90000"/>
              </a:lnSpc>
              <a:spcBef>
                <a:spcPts val="1000"/>
              </a:spcBef>
              <a:spcAft>
                <a:spcPts val="0"/>
              </a:spcAft>
              <a:buClr>
                <a:srgbClr val="414140"/>
              </a:buClr>
              <a:buSzPts val="1600"/>
              <a:buChar char="•"/>
              <a:defRPr sz="2133">
                <a:solidFill>
                  <a:srgbClr val="414140"/>
                </a:solidFill>
                <a:latin typeface="Arial"/>
                <a:ea typeface="Arial"/>
                <a:cs typeface="Arial"/>
                <a:sym typeface="Arial"/>
              </a:defRPr>
            </a:lvl1pPr>
            <a:lvl2pPr marL="1219170" lvl="1" indent="-423323" algn="l">
              <a:lnSpc>
                <a:spcPct val="90000"/>
              </a:lnSpc>
              <a:spcBef>
                <a:spcPts val="500"/>
              </a:spcBef>
              <a:spcAft>
                <a:spcPts val="0"/>
              </a:spcAft>
              <a:buClr>
                <a:srgbClr val="414140"/>
              </a:buClr>
              <a:buSzPts val="1400"/>
              <a:buChar char="•"/>
              <a:defRPr sz="1867">
                <a:solidFill>
                  <a:srgbClr val="414140"/>
                </a:solidFill>
                <a:latin typeface="Arial"/>
                <a:ea typeface="Arial"/>
                <a:cs typeface="Arial"/>
                <a:sym typeface="Arial"/>
              </a:defRPr>
            </a:lvl2pPr>
            <a:lvl3pPr marL="1828754" lvl="2" indent="-406390" algn="l">
              <a:lnSpc>
                <a:spcPct val="90000"/>
              </a:lnSpc>
              <a:spcBef>
                <a:spcPts val="500"/>
              </a:spcBef>
              <a:spcAft>
                <a:spcPts val="0"/>
              </a:spcAft>
              <a:buClr>
                <a:srgbClr val="414140"/>
              </a:buClr>
              <a:buSzPts val="1200"/>
              <a:buChar char="•"/>
              <a:defRPr sz="1600">
                <a:solidFill>
                  <a:srgbClr val="414140"/>
                </a:solidFill>
                <a:latin typeface="Arial"/>
                <a:ea typeface="Arial"/>
                <a:cs typeface="Arial"/>
                <a:sym typeface="Arial"/>
              </a:defRPr>
            </a:lvl3pPr>
            <a:lvl4pPr marL="2438339" lvl="3" indent="-406390" algn="l">
              <a:lnSpc>
                <a:spcPct val="90000"/>
              </a:lnSpc>
              <a:spcBef>
                <a:spcPts val="500"/>
              </a:spcBef>
              <a:spcAft>
                <a:spcPts val="0"/>
              </a:spcAft>
              <a:buClr>
                <a:srgbClr val="414140"/>
              </a:buClr>
              <a:buSzPts val="1200"/>
              <a:buChar char="•"/>
              <a:defRPr>
                <a:solidFill>
                  <a:srgbClr val="414140"/>
                </a:solidFill>
                <a:latin typeface="Arial"/>
                <a:ea typeface="Arial"/>
                <a:cs typeface="Arial"/>
                <a:sym typeface="Arial"/>
              </a:defRPr>
            </a:lvl4pPr>
            <a:lvl5pPr marL="3047924" lvl="4" indent="-406390" algn="l">
              <a:lnSpc>
                <a:spcPct val="90000"/>
              </a:lnSpc>
              <a:spcBef>
                <a:spcPts val="500"/>
              </a:spcBef>
              <a:spcAft>
                <a:spcPts val="0"/>
              </a:spcAft>
              <a:buClr>
                <a:srgbClr val="414140"/>
              </a:buClr>
              <a:buSzPts val="1200"/>
              <a:buChar char="•"/>
              <a:defRPr>
                <a:solidFill>
                  <a:srgbClr val="414140"/>
                </a:solidFill>
                <a:latin typeface="Arial"/>
                <a:ea typeface="Arial"/>
                <a:cs typeface="Arial"/>
                <a:sym typeface="Arial"/>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29" name="Google Shape;29;p7"/>
          <p:cNvSpPr txBox="1">
            <a:spLocks noGrp="1"/>
          </p:cNvSpPr>
          <p:nvPr>
            <p:ph type="sldNum" idx="12"/>
          </p:nvPr>
        </p:nvSpPr>
        <p:spPr>
          <a:xfrm>
            <a:off x="8976052" y="6178374"/>
            <a:ext cx="274320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333" b="0" i="1" u="none" strike="noStrike" cap="none">
                <a:solidFill>
                  <a:srgbClr val="B4E9E2"/>
                </a:solidFill>
                <a:latin typeface="Calibri"/>
                <a:ea typeface="Calibri"/>
                <a:cs typeface="Calibri"/>
                <a:sym typeface="Calibri"/>
              </a:defRPr>
            </a:lvl1pPr>
            <a:lvl2pPr marL="0" lvl="1" indent="0" algn="r">
              <a:spcBef>
                <a:spcPts val="0"/>
              </a:spcBef>
              <a:buNone/>
              <a:defRPr sz="1333" b="0" i="1" u="none" strike="noStrike" cap="none">
                <a:solidFill>
                  <a:srgbClr val="B4E9E2"/>
                </a:solidFill>
                <a:latin typeface="Calibri"/>
                <a:ea typeface="Calibri"/>
                <a:cs typeface="Calibri"/>
                <a:sym typeface="Calibri"/>
              </a:defRPr>
            </a:lvl2pPr>
            <a:lvl3pPr marL="0" lvl="2" indent="0" algn="r">
              <a:spcBef>
                <a:spcPts val="0"/>
              </a:spcBef>
              <a:buNone/>
              <a:defRPr sz="1333" b="0" i="1" u="none" strike="noStrike" cap="none">
                <a:solidFill>
                  <a:srgbClr val="B4E9E2"/>
                </a:solidFill>
                <a:latin typeface="Calibri"/>
                <a:ea typeface="Calibri"/>
                <a:cs typeface="Calibri"/>
                <a:sym typeface="Calibri"/>
              </a:defRPr>
            </a:lvl3pPr>
            <a:lvl4pPr marL="0" lvl="3" indent="0" algn="r">
              <a:spcBef>
                <a:spcPts val="0"/>
              </a:spcBef>
              <a:buNone/>
              <a:defRPr sz="1333" b="0" i="1" u="none" strike="noStrike" cap="none">
                <a:solidFill>
                  <a:srgbClr val="B4E9E2"/>
                </a:solidFill>
                <a:latin typeface="Calibri"/>
                <a:ea typeface="Calibri"/>
                <a:cs typeface="Calibri"/>
                <a:sym typeface="Calibri"/>
              </a:defRPr>
            </a:lvl4pPr>
            <a:lvl5pPr marL="0" lvl="4" indent="0" algn="r">
              <a:spcBef>
                <a:spcPts val="0"/>
              </a:spcBef>
              <a:buNone/>
              <a:defRPr sz="1333" b="0" i="1" u="none" strike="noStrike" cap="none">
                <a:solidFill>
                  <a:srgbClr val="B4E9E2"/>
                </a:solidFill>
                <a:latin typeface="Calibri"/>
                <a:ea typeface="Calibri"/>
                <a:cs typeface="Calibri"/>
                <a:sym typeface="Calibri"/>
              </a:defRPr>
            </a:lvl5pPr>
            <a:lvl6pPr marL="0" lvl="5" indent="0" algn="r">
              <a:spcBef>
                <a:spcPts val="0"/>
              </a:spcBef>
              <a:buNone/>
              <a:defRPr sz="1333" b="0" i="1" u="none" strike="noStrike" cap="none">
                <a:solidFill>
                  <a:srgbClr val="B4E9E2"/>
                </a:solidFill>
                <a:latin typeface="Calibri"/>
                <a:ea typeface="Calibri"/>
                <a:cs typeface="Calibri"/>
                <a:sym typeface="Calibri"/>
              </a:defRPr>
            </a:lvl6pPr>
            <a:lvl7pPr marL="0" lvl="6" indent="0" algn="r">
              <a:spcBef>
                <a:spcPts val="0"/>
              </a:spcBef>
              <a:buNone/>
              <a:defRPr sz="1333" b="0" i="1" u="none" strike="noStrike" cap="none">
                <a:solidFill>
                  <a:srgbClr val="B4E9E2"/>
                </a:solidFill>
                <a:latin typeface="Calibri"/>
                <a:ea typeface="Calibri"/>
                <a:cs typeface="Calibri"/>
                <a:sym typeface="Calibri"/>
              </a:defRPr>
            </a:lvl7pPr>
            <a:lvl8pPr marL="0" lvl="7" indent="0" algn="r">
              <a:spcBef>
                <a:spcPts val="0"/>
              </a:spcBef>
              <a:buNone/>
              <a:defRPr sz="1333" b="0" i="1" u="none" strike="noStrike" cap="none">
                <a:solidFill>
                  <a:srgbClr val="B4E9E2"/>
                </a:solidFill>
                <a:latin typeface="Calibri"/>
                <a:ea typeface="Calibri"/>
                <a:cs typeface="Calibri"/>
                <a:sym typeface="Calibri"/>
              </a:defRPr>
            </a:lvl8pPr>
            <a:lvl9pPr marL="0" lvl="8" indent="0" algn="r">
              <a:spcBef>
                <a:spcPts val="0"/>
              </a:spcBef>
              <a:buNone/>
              <a:defRPr sz="1333" b="0" i="1" u="none" strike="noStrike" cap="none">
                <a:solidFill>
                  <a:srgbClr val="B4E9E2"/>
                </a:solidFill>
                <a:latin typeface="Calibri"/>
                <a:ea typeface="Calibri"/>
                <a:cs typeface="Calibri"/>
                <a:sym typeface="Calibri"/>
              </a:defRPr>
            </a:lvl9pPr>
          </a:lstStyle>
          <a:p>
            <a:fld id="{00000000-1234-1234-1234-123412341234}" type="slidenum">
              <a:rPr lang="en-GB" smtClean="0"/>
              <a:pPr/>
              <a:t>‹nr.›</a:t>
            </a:fld>
            <a:endParaRPr lang="en-GB"/>
          </a:p>
        </p:txBody>
      </p:sp>
      <p:sp>
        <p:nvSpPr>
          <p:cNvPr id="30" name="Google Shape;30;p7"/>
          <p:cNvSpPr txBox="1">
            <a:spLocks noGrp="1"/>
          </p:cNvSpPr>
          <p:nvPr>
            <p:ph type="title"/>
          </p:nvPr>
        </p:nvSpPr>
        <p:spPr>
          <a:xfrm>
            <a:off x="466935" y="175416"/>
            <a:ext cx="11252317" cy="92776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A699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174570340"/>
      </p:ext>
    </p:extLst>
  </p:cSld>
  <p:clrMapOvr>
    <a:masterClrMapping/>
  </p:clrMapOvr>
  <p:extLst>
    <p:ext uri="{DCECCB84-F9BA-43D5-87BE-67443E8EF086}">
      <p15:sldGuideLst xmlns:p15="http://schemas.microsoft.com/office/powerpoint/2012/main">
        <p15:guide id="1" orient="horz" pos="1620">
          <p15:clr>
            <a:srgbClr val="FBAE40"/>
          </p15:clr>
        </p15:guide>
        <p15:guide id="2" pos="260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losing Slide">
  <p:cSld name="1_Closing Slide">
    <p:spTree>
      <p:nvGrpSpPr>
        <p:cNvPr id="1" name="Shape 76"/>
        <p:cNvGrpSpPr/>
        <p:nvPr/>
      </p:nvGrpSpPr>
      <p:grpSpPr>
        <a:xfrm>
          <a:off x="0" y="0"/>
          <a:ext cx="0" cy="0"/>
          <a:chOff x="0" y="0"/>
          <a:chExt cx="0" cy="0"/>
        </a:xfrm>
      </p:grpSpPr>
      <p:sp>
        <p:nvSpPr>
          <p:cNvPr id="77" name="Google Shape;77;g251c5eaee2d_0_225"/>
          <p:cNvSpPr/>
          <p:nvPr/>
        </p:nvSpPr>
        <p:spPr>
          <a:xfrm>
            <a:off x="0" y="0"/>
            <a:ext cx="12192000" cy="6858000"/>
          </a:xfrm>
          <a:prstGeom prst="rect">
            <a:avLst/>
          </a:prstGeom>
          <a:solidFill>
            <a:srgbClr val="414140"/>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8" name="Google Shape;78;g251c5eaee2d_0_225" descr="Background pattern&#10;&#10;Description automatically generated"/>
          <p:cNvPicPr preferRelativeResize="0"/>
          <p:nvPr/>
        </p:nvPicPr>
        <p:blipFill rotWithShape="1">
          <a:blip r:embed="rId2">
            <a:alphaModFix amt="69000"/>
          </a:blip>
          <a:srcRect l="-1461" t="5704" r="44594" b="17420"/>
          <a:stretch/>
        </p:blipFill>
        <p:spPr>
          <a:xfrm>
            <a:off x="7567827" y="19344"/>
            <a:ext cx="4624175" cy="6838653"/>
          </a:xfrm>
          <a:prstGeom prst="rect">
            <a:avLst/>
          </a:prstGeom>
          <a:noFill/>
          <a:ln>
            <a:noFill/>
          </a:ln>
        </p:spPr>
      </p:pic>
      <p:sp>
        <p:nvSpPr>
          <p:cNvPr id="79" name="Google Shape;79;g251c5eaee2d_0_225"/>
          <p:cNvSpPr txBox="1">
            <a:spLocks noGrp="1"/>
          </p:cNvSpPr>
          <p:nvPr>
            <p:ph type="body" idx="1"/>
          </p:nvPr>
        </p:nvSpPr>
        <p:spPr>
          <a:xfrm>
            <a:off x="875549" y="4626887"/>
            <a:ext cx="5061200" cy="350800"/>
          </a:xfrm>
          <a:prstGeom prst="rect">
            <a:avLst/>
          </a:prstGeom>
          <a:noFill/>
          <a:ln>
            <a:noFill/>
          </a:ln>
        </p:spPr>
        <p:txBody>
          <a:bodyPr spcFirstLastPara="1" wrap="square" lIns="91425" tIns="45700" rIns="91425" bIns="45700" anchor="t" anchorCtr="0">
            <a:noAutofit/>
          </a:bodyPr>
          <a:lstStyle>
            <a:lvl1pPr marL="609585" lvl="0" indent="-304792" algn="l" rtl="0">
              <a:lnSpc>
                <a:spcPct val="90000"/>
              </a:lnSpc>
              <a:spcBef>
                <a:spcPts val="1000"/>
              </a:spcBef>
              <a:spcAft>
                <a:spcPts val="0"/>
              </a:spcAft>
              <a:buClr>
                <a:schemeClr val="lt1"/>
              </a:buClr>
              <a:buSzPts val="1400"/>
              <a:buNone/>
              <a:defRPr sz="1867" b="0">
                <a:solidFill>
                  <a:schemeClr val="lt1"/>
                </a:solidFill>
              </a:defRPr>
            </a:lvl1pPr>
            <a:lvl2pPr marL="1219170" lvl="1" indent="-457189" algn="l" rtl="0">
              <a:lnSpc>
                <a:spcPct val="90000"/>
              </a:lnSpc>
              <a:spcBef>
                <a:spcPts val="1600"/>
              </a:spcBef>
              <a:spcAft>
                <a:spcPts val="0"/>
              </a:spcAft>
              <a:buClr>
                <a:srgbClr val="414140"/>
              </a:buClr>
              <a:buSzPts val="1800"/>
              <a:buChar char="○"/>
              <a:defRPr/>
            </a:lvl2pPr>
            <a:lvl3pPr marL="1828754" lvl="2" indent="-457189" algn="l" rtl="0">
              <a:lnSpc>
                <a:spcPct val="90000"/>
              </a:lnSpc>
              <a:spcBef>
                <a:spcPts val="1600"/>
              </a:spcBef>
              <a:spcAft>
                <a:spcPts val="0"/>
              </a:spcAft>
              <a:buClr>
                <a:srgbClr val="414140"/>
              </a:buClr>
              <a:buSzPts val="1800"/>
              <a:buChar char="■"/>
              <a:defRPr/>
            </a:lvl3pPr>
            <a:lvl4pPr marL="2438339" lvl="3" indent="-457189" algn="l" rtl="0">
              <a:lnSpc>
                <a:spcPct val="90000"/>
              </a:lnSpc>
              <a:spcBef>
                <a:spcPts val="1600"/>
              </a:spcBef>
              <a:spcAft>
                <a:spcPts val="0"/>
              </a:spcAft>
              <a:buClr>
                <a:srgbClr val="414140"/>
              </a:buClr>
              <a:buSzPts val="1800"/>
              <a:buChar char="●"/>
              <a:defRPr/>
            </a:lvl4pPr>
            <a:lvl5pPr marL="3047924" lvl="4" indent="-457189" algn="l" rtl="0">
              <a:lnSpc>
                <a:spcPct val="90000"/>
              </a:lnSpc>
              <a:spcBef>
                <a:spcPts val="1600"/>
              </a:spcBef>
              <a:spcAft>
                <a:spcPts val="0"/>
              </a:spcAft>
              <a:buClr>
                <a:srgbClr val="414140"/>
              </a:buClr>
              <a:buSzPts val="1800"/>
              <a:buChar char="○"/>
              <a:defRPr/>
            </a:lvl5pPr>
            <a:lvl6pPr marL="3657509" lvl="5" indent="-457189" algn="l" rtl="0">
              <a:lnSpc>
                <a:spcPct val="90000"/>
              </a:lnSpc>
              <a:spcBef>
                <a:spcPts val="1600"/>
              </a:spcBef>
              <a:spcAft>
                <a:spcPts val="0"/>
              </a:spcAft>
              <a:buClr>
                <a:schemeClr val="dk1"/>
              </a:buClr>
              <a:buSzPts val="1800"/>
              <a:buChar char="■"/>
              <a:defRPr/>
            </a:lvl6pPr>
            <a:lvl7pPr marL="4267093" lvl="6" indent="-457189" algn="l" rtl="0">
              <a:lnSpc>
                <a:spcPct val="90000"/>
              </a:lnSpc>
              <a:spcBef>
                <a:spcPts val="1600"/>
              </a:spcBef>
              <a:spcAft>
                <a:spcPts val="0"/>
              </a:spcAft>
              <a:buClr>
                <a:schemeClr val="dk1"/>
              </a:buClr>
              <a:buSzPts val="1800"/>
              <a:buChar char="●"/>
              <a:defRPr/>
            </a:lvl7pPr>
            <a:lvl8pPr marL="4876678" lvl="7" indent="-457189" algn="l" rtl="0">
              <a:lnSpc>
                <a:spcPct val="90000"/>
              </a:lnSpc>
              <a:spcBef>
                <a:spcPts val="1600"/>
              </a:spcBef>
              <a:spcAft>
                <a:spcPts val="0"/>
              </a:spcAft>
              <a:buClr>
                <a:schemeClr val="dk1"/>
              </a:buClr>
              <a:buSzPts val="1800"/>
              <a:buChar char="○"/>
              <a:defRPr/>
            </a:lvl8pPr>
            <a:lvl9pPr marL="5486263" lvl="8" indent="-457189" algn="l" rtl="0">
              <a:lnSpc>
                <a:spcPct val="90000"/>
              </a:lnSpc>
              <a:spcBef>
                <a:spcPts val="1600"/>
              </a:spcBef>
              <a:spcAft>
                <a:spcPts val="1600"/>
              </a:spcAft>
              <a:buClr>
                <a:schemeClr val="dk1"/>
              </a:buClr>
              <a:buSzPts val="1800"/>
              <a:buChar char="■"/>
              <a:defRPr/>
            </a:lvl9pPr>
          </a:lstStyle>
          <a:p>
            <a:endParaRPr/>
          </a:p>
        </p:txBody>
      </p:sp>
      <p:pic>
        <p:nvPicPr>
          <p:cNvPr id="80" name="Google Shape;80;g251c5eaee2d_0_225" descr="A black and white logo&#10;&#10;Description automatically generated with low confidence"/>
          <p:cNvPicPr preferRelativeResize="0"/>
          <p:nvPr/>
        </p:nvPicPr>
        <p:blipFill rotWithShape="1">
          <a:blip r:embed="rId3">
            <a:alphaModFix/>
          </a:blip>
          <a:srcRect/>
          <a:stretch/>
        </p:blipFill>
        <p:spPr>
          <a:xfrm>
            <a:off x="1026893" y="6124386"/>
            <a:ext cx="776064" cy="337849"/>
          </a:xfrm>
          <a:prstGeom prst="rect">
            <a:avLst/>
          </a:prstGeom>
          <a:noFill/>
          <a:ln>
            <a:noFill/>
          </a:ln>
        </p:spPr>
      </p:pic>
      <p:pic>
        <p:nvPicPr>
          <p:cNvPr id="81" name="Google Shape;81;g251c5eaee2d_0_225" descr="Graphical user interface, text, email&#10;&#10;Description automatically generated"/>
          <p:cNvPicPr preferRelativeResize="0"/>
          <p:nvPr/>
        </p:nvPicPr>
        <p:blipFill rotWithShape="1">
          <a:blip r:embed="rId4">
            <a:alphaModFix/>
          </a:blip>
          <a:srcRect/>
          <a:stretch/>
        </p:blipFill>
        <p:spPr>
          <a:xfrm>
            <a:off x="2104160" y="6151002"/>
            <a:ext cx="1685128" cy="352239"/>
          </a:xfrm>
          <a:prstGeom prst="rect">
            <a:avLst/>
          </a:prstGeom>
          <a:noFill/>
          <a:ln>
            <a:noFill/>
          </a:ln>
        </p:spPr>
      </p:pic>
      <p:pic>
        <p:nvPicPr>
          <p:cNvPr id="82" name="Google Shape;82;g251c5eaee2d_0_225" descr="Logo&#10;&#10;Description automatically generated"/>
          <p:cNvPicPr preferRelativeResize="0"/>
          <p:nvPr/>
        </p:nvPicPr>
        <p:blipFill rotWithShape="1">
          <a:blip r:embed="rId5">
            <a:alphaModFix/>
          </a:blip>
          <a:srcRect b="-7538"/>
          <a:stretch/>
        </p:blipFill>
        <p:spPr>
          <a:xfrm>
            <a:off x="1009962" y="543890"/>
            <a:ext cx="2500111" cy="1299833"/>
          </a:xfrm>
          <a:prstGeom prst="rect">
            <a:avLst/>
          </a:prstGeom>
          <a:noFill/>
          <a:ln>
            <a:noFill/>
          </a:ln>
        </p:spPr>
      </p:pic>
    </p:spTree>
    <p:extLst>
      <p:ext uri="{BB962C8B-B14F-4D97-AF65-F5344CB8AC3E}">
        <p14:creationId xmlns:p14="http://schemas.microsoft.com/office/powerpoint/2010/main" val="1597211800"/>
      </p:ext>
    </p:extLst>
  </p:cSld>
  <p:clrMapOvr>
    <a:masterClrMapping/>
  </p:clrMapOvr>
  <p:extLst>
    <p:ext uri="{DCECCB84-F9BA-43D5-87BE-67443E8EF086}">
      <p15:sldGuideLst xmlns:p15="http://schemas.microsoft.com/office/powerpoint/2012/main">
        <p15:guide id="1" orient="horz" pos="1620">
          <p15:clr>
            <a:srgbClr val="FBAE40"/>
          </p15:clr>
        </p15:guide>
        <p15:guide id="2" pos="47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 Icon instruction">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89943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Title + Icon instruction</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grpSp>
        <p:nvGrpSpPr>
          <p:cNvPr id="2" name="INSTRUCTIE">
            <a:extLst>
              <a:ext uri="{FF2B5EF4-FFF2-40B4-BE49-F238E27FC236}">
                <a16:creationId xmlns:a16="http://schemas.microsoft.com/office/drawing/2014/main" id="{27301E8F-2690-34FE-0491-351D4189D0F1}"/>
              </a:ext>
            </a:extLst>
          </p:cNvPr>
          <p:cNvGrpSpPr/>
          <p:nvPr userDrawn="1"/>
        </p:nvGrpSpPr>
        <p:grpSpPr>
          <a:xfrm>
            <a:off x="12377595" y="0"/>
            <a:ext cx="3693113" cy="6209710"/>
            <a:chOff x="-3786164" y="0"/>
            <a:chExt cx="3693113" cy="6209710"/>
          </a:xfrm>
        </p:grpSpPr>
        <p:sp>
          <p:nvSpPr>
            <p:cNvPr id="3" name="Rechthoek 2">
              <a:extLst>
                <a:ext uri="{FF2B5EF4-FFF2-40B4-BE49-F238E27FC236}">
                  <a16:creationId xmlns:a16="http://schemas.microsoft.com/office/drawing/2014/main" id="{F15F0C9B-ED32-4675-F5DB-6631D7D95C14}"/>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Icon</a:t>
              </a:r>
            </a:p>
          </p:txBody>
        </p:sp>
        <p:sp>
          <p:nvSpPr>
            <p:cNvPr id="4" name="Rechthoek 3">
              <a:extLst>
                <a:ext uri="{FF2B5EF4-FFF2-40B4-BE49-F238E27FC236}">
                  <a16:creationId xmlns:a16="http://schemas.microsoft.com/office/drawing/2014/main" id="{8385148C-FA61-4888-DC5F-79BCD49F78E2}"/>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6" name="Ovaal 5">
              <a:extLst>
                <a:ext uri="{FF2B5EF4-FFF2-40B4-BE49-F238E27FC236}">
                  <a16:creationId xmlns:a16="http://schemas.microsoft.com/office/drawing/2014/main" id="{8F800E00-5DFE-6197-8A54-3294D2ABAA59}"/>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751D9F3E-67FC-452D-6B43-E44ECAE3877D}"/>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al 10">
              <a:extLst>
                <a:ext uri="{FF2B5EF4-FFF2-40B4-BE49-F238E27FC236}">
                  <a16:creationId xmlns:a16="http://schemas.microsoft.com/office/drawing/2014/main" id="{470CD354-F309-3705-793D-F4A6E614CF92}"/>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104E7768-A176-E5BD-B1A3-8CF8F3C25A6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Rechthoek 12">
              <a:extLst>
                <a:ext uri="{FF2B5EF4-FFF2-40B4-BE49-F238E27FC236}">
                  <a16:creationId xmlns:a16="http://schemas.microsoft.com/office/drawing/2014/main" id="{28B6CC47-8726-F032-65AB-DE99F89EAB0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4" name="Ovaal 13">
              <a:extLst>
                <a:ext uri="{FF2B5EF4-FFF2-40B4-BE49-F238E27FC236}">
                  <a16:creationId xmlns:a16="http://schemas.microsoft.com/office/drawing/2014/main" id="{95D93FB0-EDC3-4222-9D34-17E42AACF4E5}"/>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A9B09610-AE51-83C8-9780-7C7D249F7DF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 name="ICOON_info">
              <a:extLst>
                <a:ext uri="{FF2B5EF4-FFF2-40B4-BE49-F238E27FC236}">
                  <a16:creationId xmlns:a16="http://schemas.microsoft.com/office/drawing/2014/main" id="{18C0E431-238E-1B94-2638-A17D412C9316}"/>
                </a:ext>
              </a:extLst>
            </p:cNvPr>
            <p:cNvGrpSpPr/>
            <p:nvPr userDrawn="1"/>
          </p:nvGrpSpPr>
          <p:grpSpPr>
            <a:xfrm>
              <a:off x="-376736" y="5210661"/>
              <a:ext cx="283685" cy="283685"/>
              <a:chOff x="-510741" y="5913713"/>
              <a:chExt cx="267555" cy="267555"/>
            </a:xfrm>
          </p:grpSpPr>
          <p:sp>
            <p:nvSpPr>
              <p:cNvPr id="75" name="Ovaal 74">
                <a:extLst>
                  <a:ext uri="{FF2B5EF4-FFF2-40B4-BE49-F238E27FC236}">
                    <a16:creationId xmlns:a16="http://schemas.microsoft.com/office/drawing/2014/main" id="{03C2F0ED-3096-5244-C114-8E652593588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E9E6A109-D17E-EF74-E77B-A7C63520ACF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A16C703F-6E18-BBA0-7128-710A3D8E187C}"/>
                </a:ext>
              </a:extLst>
            </p:cNvPr>
            <p:cNvGrpSpPr/>
            <p:nvPr userDrawn="1"/>
          </p:nvGrpSpPr>
          <p:grpSpPr>
            <a:xfrm>
              <a:off x="-938434" y="5519087"/>
              <a:ext cx="627798" cy="576693"/>
              <a:chOff x="-938434" y="4570310"/>
              <a:chExt cx="627798" cy="576693"/>
            </a:xfrm>
          </p:grpSpPr>
          <p:grpSp>
            <p:nvGrpSpPr>
              <p:cNvPr id="70" name="Inspireren">
                <a:extLst>
                  <a:ext uri="{FF2B5EF4-FFF2-40B4-BE49-F238E27FC236}">
                    <a16:creationId xmlns:a16="http://schemas.microsoft.com/office/drawing/2014/main" id="{79526D32-3AA3-E967-6366-35BDF8FD2D2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2" name="Freeform 12">
                  <a:extLst>
                    <a:ext uri="{FF2B5EF4-FFF2-40B4-BE49-F238E27FC236}">
                      <a16:creationId xmlns:a16="http://schemas.microsoft.com/office/drawing/2014/main" id="{FE54E9D6-C931-6128-E1B5-D8B0951AEA2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73" name="Freeform 13">
                  <a:extLst>
                    <a:ext uri="{FF2B5EF4-FFF2-40B4-BE49-F238E27FC236}">
                      <a16:creationId xmlns:a16="http://schemas.microsoft.com/office/drawing/2014/main" id="{5FC6A98C-1206-36C2-7C6A-899156BAC04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74" name="Freeform 14">
                  <a:extLst>
                    <a:ext uri="{FF2B5EF4-FFF2-40B4-BE49-F238E27FC236}">
                      <a16:creationId xmlns:a16="http://schemas.microsoft.com/office/drawing/2014/main" id="{C65152A4-DA10-4273-D433-BFB1D22B873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71" name="Tekstvak 70">
                <a:extLst>
                  <a:ext uri="{FF2B5EF4-FFF2-40B4-BE49-F238E27FC236}">
                    <a16:creationId xmlns:a16="http://schemas.microsoft.com/office/drawing/2014/main" id="{761D3C45-ABB3-61D2-8389-97E41A75F64E}"/>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8" name="Groep 17">
              <a:extLst>
                <a:ext uri="{FF2B5EF4-FFF2-40B4-BE49-F238E27FC236}">
                  <a16:creationId xmlns:a16="http://schemas.microsoft.com/office/drawing/2014/main" id="{B1FCE2C9-B43E-A18B-7B83-59F3FE2C68BC}"/>
                </a:ext>
              </a:extLst>
            </p:cNvPr>
            <p:cNvGrpSpPr/>
            <p:nvPr userDrawn="1"/>
          </p:nvGrpSpPr>
          <p:grpSpPr>
            <a:xfrm>
              <a:off x="-3398401" y="1222628"/>
              <a:ext cx="491631" cy="410839"/>
              <a:chOff x="-3241990" y="1222628"/>
              <a:chExt cx="491631" cy="410839"/>
            </a:xfrm>
          </p:grpSpPr>
          <p:sp>
            <p:nvSpPr>
              <p:cNvPr id="57" name="Tekstvak 56">
                <a:extLst>
                  <a:ext uri="{FF2B5EF4-FFF2-40B4-BE49-F238E27FC236}">
                    <a16:creationId xmlns:a16="http://schemas.microsoft.com/office/drawing/2014/main" id="{24782728-0B1D-A4F0-51B6-9EEAF95BB900}"/>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8" name="Groep 57">
                <a:extLst>
                  <a:ext uri="{FF2B5EF4-FFF2-40B4-BE49-F238E27FC236}">
                    <a16:creationId xmlns:a16="http://schemas.microsoft.com/office/drawing/2014/main" id="{3FCFFBDF-9EE5-57DC-7148-BBF7A46799A5}"/>
                  </a:ext>
                </a:extLst>
              </p:cNvPr>
              <p:cNvGrpSpPr/>
              <p:nvPr userDrawn="1"/>
            </p:nvGrpSpPr>
            <p:grpSpPr>
              <a:xfrm>
                <a:off x="-3119153" y="1222628"/>
                <a:ext cx="245956" cy="246691"/>
                <a:chOff x="1314120" y="4794393"/>
                <a:chExt cx="1787447" cy="1792785"/>
              </a:xfrm>
            </p:grpSpPr>
            <p:grpSp>
              <p:nvGrpSpPr>
                <p:cNvPr id="59" name="Groep 58">
                  <a:extLst>
                    <a:ext uri="{FF2B5EF4-FFF2-40B4-BE49-F238E27FC236}">
                      <a16:creationId xmlns:a16="http://schemas.microsoft.com/office/drawing/2014/main" id="{1F625FA4-027E-62AC-C716-2D864C42ACF9}"/>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61" name="Groep 60">
                    <a:extLst>
                      <a:ext uri="{FF2B5EF4-FFF2-40B4-BE49-F238E27FC236}">
                        <a16:creationId xmlns:a16="http://schemas.microsoft.com/office/drawing/2014/main" id="{32622739-AD5A-B781-7192-56C54AD3F027}"/>
                      </a:ext>
                    </a:extLst>
                  </p:cNvPr>
                  <p:cNvGrpSpPr/>
                  <p:nvPr/>
                </p:nvGrpSpPr>
                <p:grpSpPr>
                  <a:xfrm>
                    <a:off x="1314120" y="4794393"/>
                    <a:ext cx="1787447" cy="1792785"/>
                    <a:chOff x="1314120" y="4794393"/>
                    <a:chExt cx="1787447" cy="1792785"/>
                  </a:xfrm>
                  <a:grpFill/>
                </p:grpSpPr>
                <p:sp>
                  <p:nvSpPr>
                    <p:cNvPr id="66" name="Vrije vorm: vorm 65">
                      <a:extLst>
                        <a:ext uri="{FF2B5EF4-FFF2-40B4-BE49-F238E27FC236}">
                          <a16:creationId xmlns:a16="http://schemas.microsoft.com/office/drawing/2014/main" id="{9AB89D3B-2245-79E2-DDFC-5FB4E7809979}"/>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7" name="Vrije vorm: vorm 66">
                      <a:extLst>
                        <a:ext uri="{FF2B5EF4-FFF2-40B4-BE49-F238E27FC236}">
                          <a16:creationId xmlns:a16="http://schemas.microsoft.com/office/drawing/2014/main" id="{B8E5E6CF-D994-A132-7DBE-B7014892DF06}"/>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8" name="Vrije vorm: vorm 67">
                      <a:extLst>
                        <a:ext uri="{FF2B5EF4-FFF2-40B4-BE49-F238E27FC236}">
                          <a16:creationId xmlns:a16="http://schemas.microsoft.com/office/drawing/2014/main" id="{BA6A2CBB-FFDF-35CE-B78D-61703A99E7F1}"/>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9" name="Vrije vorm: vorm 68">
                      <a:extLst>
                        <a:ext uri="{FF2B5EF4-FFF2-40B4-BE49-F238E27FC236}">
                          <a16:creationId xmlns:a16="http://schemas.microsoft.com/office/drawing/2014/main" id="{40231BC3-757C-ADFC-C32B-FBAD1497D879}"/>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nvGrpSpPr>
                  <p:cNvPr id="62" name="Groep 61">
                    <a:extLst>
                      <a:ext uri="{FF2B5EF4-FFF2-40B4-BE49-F238E27FC236}">
                        <a16:creationId xmlns:a16="http://schemas.microsoft.com/office/drawing/2014/main" id="{5DE26B81-ED25-9905-1594-E2B6EA0AA019}"/>
                      </a:ext>
                    </a:extLst>
                  </p:cNvPr>
                  <p:cNvGrpSpPr/>
                  <p:nvPr/>
                </p:nvGrpSpPr>
                <p:grpSpPr>
                  <a:xfrm>
                    <a:off x="1544558" y="5023941"/>
                    <a:ext cx="1270519" cy="1329241"/>
                    <a:chOff x="1544558" y="5023941"/>
                    <a:chExt cx="1270519" cy="1329241"/>
                  </a:xfrm>
                  <a:grpFill/>
                </p:grpSpPr>
                <p:sp>
                  <p:nvSpPr>
                    <p:cNvPr id="63" name="Vrije vorm: vorm 62">
                      <a:extLst>
                        <a:ext uri="{FF2B5EF4-FFF2-40B4-BE49-F238E27FC236}">
                          <a16:creationId xmlns:a16="http://schemas.microsoft.com/office/drawing/2014/main" id="{29CDFD7E-7A07-2BF6-B3BB-DCE97B4EF2E1}"/>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4" name="Vrije vorm: vorm 63">
                      <a:extLst>
                        <a:ext uri="{FF2B5EF4-FFF2-40B4-BE49-F238E27FC236}">
                          <a16:creationId xmlns:a16="http://schemas.microsoft.com/office/drawing/2014/main" id="{EE9CB5C2-3029-BB24-2776-75114186E51D}"/>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5" name="Vrije vorm: vorm 64">
                      <a:extLst>
                        <a:ext uri="{FF2B5EF4-FFF2-40B4-BE49-F238E27FC236}">
                          <a16:creationId xmlns:a16="http://schemas.microsoft.com/office/drawing/2014/main" id="{5AFA1DD4-787A-C7B6-A1BD-7C33B2A09494}"/>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sp>
              <p:nvSpPr>
                <p:cNvPr id="60" name="Vrije vorm: vorm 59">
                  <a:extLst>
                    <a:ext uri="{FF2B5EF4-FFF2-40B4-BE49-F238E27FC236}">
                      <a16:creationId xmlns:a16="http://schemas.microsoft.com/office/drawing/2014/main" id="{33D5068E-E631-AF0F-C822-193D0122C4B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grpSp>
          <p:nvGrpSpPr>
            <p:cNvPr id="19" name="Groep 18">
              <a:extLst>
                <a:ext uri="{FF2B5EF4-FFF2-40B4-BE49-F238E27FC236}">
                  <a16:creationId xmlns:a16="http://schemas.microsoft.com/office/drawing/2014/main" id="{757A3953-63B0-B425-A4C7-111921C4EAEA}"/>
                </a:ext>
              </a:extLst>
            </p:cNvPr>
            <p:cNvGrpSpPr/>
            <p:nvPr userDrawn="1"/>
          </p:nvGrpSpPr>
          <p:grpSpPr>
            <a:xfrm>
              <a:off x="-3314820" y="3391746"/>
              <a:ext cx="1201132" cy="331361"/>
              <a:chOff x="-3314820" y="3391746"/>
              <a:chExt cx="1201132" cy="331361"/>
            </a:xfrm>
          </p:grpSpPr>
          <p:sp>
            <p:nvSpPr>
              <p:cNvPr id="48" name="Rechthoek 47">
                <a:extLst>
                  <a:ext uri="{FF2B5EF4-FFF2-40B4-BE49-F238E27FC236}">
                    <a16:creationId xmlns:a16="http://schemas.microsoft.com/office/drawing/2014/main" id="{7055A213-A9B0-24CF-04CF-3D9E7E8A3626}"/>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DC3A9AC-12B5-4E0A-CDF2-4B1D99547E4B}"/>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A50A0969-F5AC-BD40-5A65-9F879FF73C4E}"/>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Shape Fill</a:t>
                </a:r>
              </a:p>
            </p:txBody>
          </p:sp>
          <p:sp>
            <p:nvSpPr>
              <p:cNvPr id="51" name="Vrije vorm: vorm 50">
                <a:extLst>
                  <a:ext uri="{FF2B5EF4-FFF2-40B4-BE49-F238E27FC236}">
                    <a16:creationId xmlns:a16="http://schemas.microsoft.com/office/drawing/2014/main" id="{23D5FFEC-CEE3-9561-A821-CB7FD51C7758}"/>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F51DFF29-3E16-5D8C-D679-90AAFB862ACD}"/>
                  </a:ext>
                </a:extLst>
              </p:cNvPr>
              <p:cNvGrpSpPr/>
              <p:nvPr userDrawn="1"/>
            </p:nvGrpSpPr>
            <p:grpSpPr>
              <a:xfrm>
                <a:off x="-3243855" y="3446665"/>
                <a:ext cx="157453" cy="147831"/>
                <a:chOff x="-899320" y="3037554"/>
                <a:chExt cx="175977" cy="165227"/>
              </a:xfrm>
            </p:grpSpPr>
            <p:sp>
              <p:nvSpPr>
                <p:cNvPr id="54" name="Vrije vorm: vorm 53">
                  <a:extLst>
                    <a:ext uri="{FF2B5EF4-FFF2-40B4-BE49-F238E27FC236}">
                      <a16:creationId xmlns:a16="http://schemas.microsoft.com/office/drawing/2014/main" id="{3EA2D7E7-F172-6D30-3E98-331EFD9D6FD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55" name="Rechthoek: afgeronde hoeken 54">
                  <a:extLst>
                    <a:ext uri="{FF2B5EF4-FFF2-40B4-BE49-F238E27FC236}">
                      <a16:creationId xmlns:a16="http://schemas.microsoft.com/office/drawing/2014/main" id="{59C70048-0187-5E80-C182-F9ED541313E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Vrije vorm: vorm 55">
                  <a:extLst>
                    <a:ext uri="{FF2B5EF4-FFF2-40B4-BE49-F238E27FC236}">
                      <a16:creationId xmlns:a16="http://schemas.microsoft.com/office/drawing/2014/main" id="{D9B6E005-E9C1-83A0-2322-B4FEDE76044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3" name="Gelijkbenige driehoek 52">
                <a:extLst>
                  <a:ext uri="{FF2B5EF4-FFF2-40B4-BE49-F238E27FC236}">
                    <a16:creationId xmlns:a16="http://schemas.microsoft.com/office/drawing/2014/main" id="{942FFD04-010D-3AB6-028D-DA0E622BBD4A}"/>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sp>
          <p:nvSpPr>
            <p:cNvPr id="20" name="Ovaal 19">
              <a:extLst>
                <a:ext uri="{FF2B5EF4-FFF2-40B4-BE49-F238E27FC236}">
                  <a16:creationId xmlns:a16="http://schemas.microsoft.com/office/drawing/2014/main" id="{FB535694-FA8C-FE6E-3B5C-5DA9E9E7FEA7}"/>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E089C222-6C64-FC77-4C9D-FFDAE61AAD61}"/>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 name="Groep 21">
              <a:extLst>
                <a:ext uri="{FF2B5EF4-FFF2-40B4-BE49-F238E27FC236}">
                  <a16:creationId xmlns:a16="http://schemas.microsoft.com/office/drawing/2014/main" id="{F0D29FB7-EEF8-E665-B1A0-FD2F8E407657}"/>
                </a:ext>
              </a:extLst>
            </p:cNvPr>
            <p:cNvGrpSpPr/>
            <p:nvPr userDrawn="1"/>
          </p:nvGrpSpPr>
          <p:grpSpPr>
            <a:xfrm>
              <a:off x="-3333646" y="4635104"/>
              <a:ext cx="2012897" cy="490702"/>
              <a:chOff x="12731803" y="3562552"/>
              <a:chExt cx="2012897" cy="490702"/>
            </a:xfrm>
          </p:grpSpPr>
          <p:sp>
            <p:nvSpPr>
              <p:cNvPr id="33" name="Rechthoek 32">
                <a:extLst>
                  <a:ext uri="{FF2B5EF4-FFF2-40B4-BE49-F238E27FC236}">
                    <a16:creationId xmlns:a16="http://schemas.microsoft.com/office/drawing/2014/main" id="{732ABA06-4EA5-F269-6B93-749AA0809D0E}"/>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Rechthoek 33">
                <a:extLst>
                  <a:ext uri="{FF2B5EF4-FFF2-40B4-BE49-F238E27FC236}">
                    <a16:creationId xmlns:a16="http://schemas.microsoft.com/office/drawing/2014/main" id="{68D90262-18DB-7097-C8FD-45EFFDBABF7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5" name="Tekstvak 34">
                <a:extLst>
                  <a:ext uri="{FF2B5EF4-FFF2-40B4-BE49-F238E27FC236}">
                    <a16:creationId xmlns:a16="http://schemas.microsoft.com/office/drawing/2014/main" id="{9C804717-8A6C-AEED-2935-DC972AAA706E}"/>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a:solidFill>
                      <a:srgbClr val="211F26"/>
                    </a:solidFill>
                    <a:latin typeface="Calibri" panose="020F0502020204030204" pitchFamily="34" charset="0"/>
                    <a:ea typeface="+mn-ea"/>
                    <a:cs typeface="Calibri" panose="020F0502020204030204" pitchFamily="34" charset="0"/>
                  </a:rPr>
                  <a:t>Colours</a:t>
                </a:r>
              </a:p>
            </p:txBody>
          </p:sp>
          <p:sp>
            <p:nvSpPr>
              <p:cNvPr id="36" name="Rechthoek 35">
                <a:extLst>
                  <a:ext uri="{FF2B5EF4-FFF2-40B4-BE49-F238E27FC236}">
                    <a16:creationId xmlns:a16="http://schemas.microsoft.com/office/drawing/2014/main" id="{79C789DC-789F-F3F6-721F-20671F5D7B5F}"/>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7" name="Rechthoek 36">
                <a:extLst>
                  <a:ext uri="{FF2B5EF4-FFF2-40B4-BE49-F238E27FC236}">
                    <a16:creationId xmlns:a16="http://schemas.microsoft.com/office/drawing/2014/main" id="{2A5440AC-520A-223C-637C-345BB8136949}"/>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1E27B165-6123-30D5-21F2-0CFA276217CC}"/>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753D1B26-54A6-641F-B149-58E98E516950}"/>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110EC36C-1054-64F1-390C-067FC410894E}"/>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1" name="Rechthoek 40">
                <a:extLst>
                  <a:ext uri="{FF2B5EF4-FFF2-40B4-BE49-F238E27FC236}">
                    <a16:creationId xmlns:a16="http://schemas.microsoft.com/office/drawing/2014/main" id="{C88D22ED-7BBE-5866-493E-368844452819}"/>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2" name="Rechthoek 41">
                <a:extLst>
                  <a:ext uri="{FF2B5EF4-FFF2-40B4-BE49-F238E27FC236}">
                    <a16:creationId xmlns:a16="http://schemas.microsoft.com/office/drawing/2014/main" id="{B49B3E2B-48B9-C5FF-6ACF-A972F7D12FA4}"/>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DEC697E8-712E-BFC5-FB21-28C690999AF3}"/>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4" name="Rechthoek 43">
                <a:extLst>
                  <a:ext uri="{FF2B5EF4-FFF2-40B4-BE49-F238E27FC236}">
                    <a16:creationId xmlns:a16="http://schemas.microsoft.com/office/drawing/2014/main" id="{ED841C00-0C11-E7AA-D29A-04BD66D4CE7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nvGrpSpPr>
              <p:cNvPr id="45" name="Groep 44">
                <a:extLst>
                  <a:ext uri="{FF2B5EF4-FFF2-40B4-BE49-F238E27FC236}">
                    <a16:creationId xmlns:a16="http://schemas.microsoft.com/office/drawing/2014/main" id="{103BBCC8-553B-7BD3-B07A-CC6375D604EE}"/>
                  </a:ext>
                </a:extLst>
              </p:cNvPr>
              <p:cNvGrpSpPr/>
              <p:nvPr userDrawn="1"/>
            </p:nvGrpSpPr>
            <p:grpSpPr>
              <a:xfrm>
                <a:off x="13580316" y="3865836"/>
                <a:ext cx="151508" cy="147961"/>
                <a:chOff x="13580316" y="3865836"/>
                <a:chExt cx="151508" cy="147961"/>
              </a:xfrm>
            </p:grpSpPr>
            <p:sp>
              <p:nvSpPr>
                <p:cNvPr id="46" name="Rechthoek 45">
                  <a:extLst>
                    <a:ext uri="{FF2B5EF4-FFF2-40B4-BE49-F238E27FC236}">
                      <a16:creationId xmlns:a16="http://schemas.microsoft.com/office/drawing/2014/main" id="{EC49CB0E-7CE1-37DB-1A69-90E95BA731E9}"/>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7" name="Rechthoek 46">
                  <a:extLst>
                    <a:ext uri="{FF2B5EF4-FFF2-40B4-BE49-F238E27FC236}">
                      <a16:creationId xmlns:a16="http://schemas.microsoft.com/office/drawing/2014/main" id="{914DA0CC-45E7-DA04-EBC1-23E8CB11D013}"/>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grpSp>
        <p:grpSp>
          <p:nvGrpSpPr>
            <p:cNvPr id="23" name="Groep 22">
              <a:extLst>
                <a:ext uri="{FF2B5EF4-FFF2-40B4-BE49-F238E27FC236}">
                  <a16:creationId xmlns:a16="http://schemas.microsoft.com/office/drawing/2014/main" id="{264F1E97-62A1-83FF-0E65-28C438452C2B}"/>
                </a:ext>
              </a:extLst>
            </p:cNvPr>
            <p:cNvGrpSpPr/>
            <p:nvPr userDrawn="1"/>
          </p:nvGrpSpPr>
          <p:grpSpPr>
            <a:xfrm>
              <a:off x="-3314820" y="4363463"/>
              <a:ext cx="1201132" cy="835929"/>
              <a:chOff x="-3314820" y="3391746"/>
              <a:chExt cx="1201132" cy="835929"/>
            </a:xfrm>
          </p:grpSpPr>
          <p:sp>
            <p:nvSpPr>
              <p:cNvPr id="24" name="Rechthoek 23">
                <a:extLst>
                  <a:ext uri="{FF2B5EF4-FFF2-40B4-BE49-F238E27FC236}">
                    <a16:creationId xmlns:a16="http://schemas.microsoft.com/office/drawing/2014/main" id="{FF3C3D46-55D1-6441-48E7-88FD5E8FAB2A}"/>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5" name="Rechthoek 24">
                <a:extLst>
                  <a:ext uri="{FF2B5EF4-FFF2-40B4-BE49-F238E27FC236}">
                    <a16:creationId xmlns:a16="http://schemas.microsoft.com/office/drawing/2014/main" id="{DAB2C25C-9EDB-E464-6C24-BA852D8629E2}"/>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6" name="Tekstvak 25">
                <a:extLst>
                  <a:ext uri="{FF2B5EF4-FFF2-40B4-BE49-F238E27FC236}">
                    <a16:creationId xmlns:a16="http://schemas.microsoft.com/office/drawing/2014/main" id="{08AAB207-FDE4-7875-4D44-DB69AF1764B8}"/>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Shape Fill</a:t>
                </a:r>
              </a:p>
            </p:txBody>
          </p:sp>
          <p:sp>
            <p:nvSpPr>
              <p:cNvPr id="27" name="Vrije vorm: vorm 26">
                <a:extLst>
                  <a:ext uri="{FF2B5EF4-FFF2-40B4-BE49-F238E27FC236}">
                    <a16:creationId xmlns:a16="http://schemas.microsoft.com/office/drawing/2014/main" id="{4CB9DD2F-C309-1FDF-A868-C822BFF487D9}"/>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0D754B0C-15A0-032D-BE2D-FDB17A10A7F7}"/>
                  </a:ext>
                </a:extLst>
              </p:cNvPr>
              <p:cNvGrpSpPr/>
              <p:nvPr userDrawn="1"/>
            </p:nvGrpSpPr>
            <p:grpSpPr>
              <a:xfrm>
                <a:off x="-3243855" y="3446665"/>
                <a:ext cx="157453" cy="147831"/>
                <a:chOff x="-899320" y="3037554"/>
                <a:chExt cx="175977" cy="165227"/>
              </a:xfrm>
            </p:grpSpPr>
            <p:sp>
              <p:nvSpPr>
                <p:cNvPr id="30" name="Vrije vorm: vorm 29">
                  <a:extLst>
                    <a:ext uri="{FF2B5EF4-FFF2-40B4-BE49-F238E27FC236}">
                      <a16:creationId xmlns:a16="http://schemas.microsoft.com/office/drawing/2014/main" id="{77AB00D0-401B-C0D0-D829-12A2D660A201}"/>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31" name="Rechthoek: afgeronde hoeken 30">
                  <a:extLst>
                    <a:ext uri="{FF2B5EF4-FFF2-40B4-BE49-F238E27FC236}">
                      <a16:creationId xmlns:a16="http://schemas.microsoft.com/office/drawing/2014/main" id="{E958A602-4880-D85A-9C5F-8AAA92C2C9B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Vrije vorm: vorm 31">
                  <a:extLst>
                    <a:ext uri="{FF2B5EF4-FFF2-40B4-BE49-F238E27FC236}">
                      <a16:creationId xmlns:a16="http://schemas.microsoft.com/office/drawing/2014/main" id="{4F06197E-2E65-34FF-AC4A-29696D3277CE}"/>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9" name="Gelijkbenige driehoek 28">
                <a:extLst>
                  <a:ext uri="{FF2B5EF4-FFF2-40B4-BE49-F238E27FC236}">
                    <a16:creationId xmlns:a16="http://schemas.microsoft.com/office/drawing/2014/main" id="{646E3AF6-70EE-B18F-7B32-B0D2869BD5F5}"/>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258510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Icon instruction">
  <p:cSld name="1_Title + Icon instruction">
    <p:spTree>
      <p:nvGrpSpPr>
        <p:cNvPr id="1" name="Shape 3007"/>
        <p:cNvGrpSpPr/>
        <p:nvPr/>
      </p:nvGrpSpPr>
      <p:grpSpPr>
        <a:xfrm>
          <a:off x="0" y="0"/>
          <a:ext cx="0" cy="0"/>
          <a:chOff x="0" y="0"/>
          <a:chExt cx="0" cy="0"/>
        </a:xfrm>
      </p:grpSpPr>
      <p:sp>
        <p:nvSpPr>
          <p:cNvPr id="3008" name="Google Shape;3008;p111"/>
          <p:cNvSpPr/>
          <p:nvPr/>
        </p:nvSpPr>
        <p:spPr>
          <a:xfrm>
            <a:off x="1" y="-367937"/>
            <a:ext cx="1899431" cy="246221"/>
          </a:xfrm>
          <a:prstGeom prst="roundRect">
            <a:avLst>
              <a:gd name="adj" fmla="val 0"/>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600" b="1" cap="none">
                <a:solidFill>
                  <a:schemeClr val="accent1"/>
                </a:solidFill>
                <a:latin typeface="Calibri"/>
                <a:ea typeface="Calibri"/>
                <a:cs typeface="Calibri"/>
                <a:sym typeface="Calibri"/>
              </a:rPr>
              <a:t>Title + Icon instruction</a:t>
            </a:r>
            <a:endParaRPr sz="1467"/>
          </a:p>
        </p:txBody>
      </p:sp>
      <p:sp>
        <p:nvSpPr>
          <p:cNvPr id="3009" name="Google Shape;3009;p111"/>
          <p:cNvSpPr txBox="1">
            <a:spLocks noGrp="1"/>
          </p:cNvSpPr>
          <p:nvPr>
            <p:ph type="body" idx="1"/>
          </p:nvPr>
        </p:nvSpPr>
        <p:spPr>
          <a:xfrm>
            <a:off x="720000" y="6060536"/>
            <a:ext cx="932400" cy="475200"/>
          </a:xfrm>
          <a:prstGeom prst="rect">
            <a:avLst/>
          </a:prstGeom>
          <a:blipFill rotWithShape="1">
            <a:blip r:embed="rId2" cstate="hqprint">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SzPts val="100"/>
              <a:buFont typeface="Calibri"/>
              <a:buNone/>
              <a:defRPr sz="133"/>
            </a:lvl1pPr>
            <a:lvl2pPr marL="1219170" lvl="1" indent="-304792" algn="l">
              <a:lnSpc>
                <a:spcPct val="90000"/>
              </a:lnSpc>
              <a:spcBef>
                <a:spcPts val="667"/>
              </a:spcBef>
              <a:spcAft>
                <a:spcPts val="0"/>
              </a:spcAft>
              <a:buSzPts val="1400"/>
              <a:buNone/>
              <a:defRPr/>
            </a:lvl2pPr>
            <a:lvl3pPr marL="1828754" lvl="2" indent="-304792" algn="l">
              <a:lnSpc>
                <a:spcPct val="90000"/>
              </a:lnSpc>
              <a:spcBef>
                <a:spcPts val="667"/>
              </a:spcBef>
              <a:spcAft>
                <a:spcPts val="0"/>
              </a:spcAft>
              <a:buSzPts val="1400"/>
              <a:buNone/>
              <a:defRPr/>
            </a:lvl3pPr>
            <a:lvl4pPr marL="2438339" lvl="3" indent="-304792" algn="l">
              <a:lnSpc>
                <a:spcPct val="90000"/>
              </a:lnSpc>
              <a:spcBef>
                <a:spcPts val="667"/>
              </a:spcBef>
              <a:spcAft>
                <a:spcPts val="0"/>
              </a:spcAft>
              <a:buClr>
                <a:schemeClr val="accent1"/>
              </a:buClr>
              <a:buSzPts val="1400"/>
              <a:buNone/>
              <a:defRPr/>
            </a:lvl4pPr>
            <a:lvl5pPr marL="3047924" lvl="4" indent="-304792" algn="l">
              <a:lnSpc>
                <a:spcPct val="90000"/>
              </a:lnSpc>
              <a:spcBef>
                <a:spcPts val="667"/>
              </a:spcBef>
              <a:spcAft>
                <a:spcPts val="0"/>
              </a:spcAft>
              <a:buClr>
                <a:schemeClr val="accent3"/>
              </a:buClr>
              <a:buSzPts val="1400"/>
              <a:buNone/>
              <a:defRPr/>
            </a:lvl5pPr>
            <a:lvl6pPr marL="3657509" lvl="5" indent="-304792" algn="l">
              <a:lnSpc>
                <a:spcPct val="90000"/>
              </a:lnSpc>
              <a:spcBef>
                <a:spcPts val="667"/>
              </a:spcBef>
              <a:spcAft>
                <a:spcPts val="0"/>
              </a:spcAft>
              <a:buSzPts val="1400"/>
              <a:buNone/>
              <a:defRPr/>
            </a:lvl6pPr>
            <a:lvl7pPr marL="4267093" lvl="6" indent="-304792" algn="l">
              <a:lnSpc>
                <a:spcPct val="90000"/>
              </a:lnSpc>
              <a:spcBef>
                <a:spcPts val="667"/>
              </a:spcBef>
              <a:spcAft>
                <a:spcPts val="0"/>
              </a:spcAft>
              <a:buSzPts val="1400"/>
              <a:buNone/>
              <a:defRPr/>
            </a:lvl7pPr>
            <a:lvl8pPr marL="4876678" lvl="7" indent="-304792" algn="l">
              <a:lnSpc>
                <a:spcPct val="90000"/>
              </a:lnSpc>
              <a:spcBef>
                <a:spcPts val="667"/>
              </a:spcBef>
              <a:spcAft>
                <a:spcPts val="0"/>
              </a:spcAft>
              <a:buSzPts val="1400"/>
              <a:buNone/>
              <a:defRPr/>
            </a:lvl8pPr>
            <a:lvl9pPr marL="5486263" lvl="8" indent="-304792" algn="l">
              <a:lnSpc>
                <a:spcPct val="90000"/>
              </a:lnSpc>
              <a:spcBef>
                <a:spcPts val="667"/>
              </a:spcBef>
              <a:spcAft>
                <a:spcPts val="667"/>
              </a:spcAft>
              <a:buSzPts val="1400"/>
              <a:buNone/>
              <a:defRPr/>
            </a:lvl9pPr>
          </a:lstStyle>
          <a:p>
            <a:endParaRPr/>
          </a:p>
        </p:txBody>
      </p:sp>
      <p:sp>
        <p:nvSpPr>
          <p:cNvPr id="3010" name="Google Shape;3010;p111"/>
          <p:cNvSpPr txBox="1">
            <a:spLocks noGrp="1"/>
          </p:cNvSpPr>
          <p:nvPr>
            <p:ph type="body" idx="2"/>
          </p:nvPr>
        </p:nvSpPr>
        <p:spPr>
          <a:xfrm>
            <a:off x="708207" y="707795"/>
            <a:ext cx="36000" cy="396000"/>
          </a:xfrm>
          <a:prstGeom prst="rect">
            <a:avLst/>
          </a:prstGeom>
          <a:solidFill>
            <a:schemeClr val="accent1"/>
          </a:solid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SzPts val="100"/>
              <a:buFont typeface="Calibri"/>
              <a:buNone/>
              <a:defRPr sz="133"/>
            </a:lvl1pPr>
            <a:lvl2pPr marL="1219170" lvl="1" indent="-304792" algn="l">
              <a:lnSpc>
                <a:spcPct val="90000"/>
              </a:lnSpc>
              <a:spcBef>
                <a:spcPts val="667"/>
              </a:spcBef>
              <a:spcAft>
                <a:spcPts val="0"/>
              </a:spcAft>
              <a:buSzPts val="1400"/>
              <a:buNone/>
              <a:defRPr/>
            </a:lvl2pPr>
            <a:lvl3pPr marL="1828754" lvl="2" indent="-304792" algn="l">
              <a:lnSpc>
                <a:spcPct val="90000"/>
              </a:lnSpc>
              <a:spcBef>
                <a:spcPts val="667"/>
              </a:spcBef>
              <a:spcAft>
                <a:spcPts val="0"/>
              </a:spcAft>
              <a:buSzPts val="1400"/>
              <a:buNone/>
              <a:defRPr/>
            </a:lvl3pPr>
            <a:lvl4pPr marL="2438339" lvl="3" indent="-304792" algn="l">
              <a:lnSpc>
                <a:spcPct val="90000"/>
              </a:lnSpc>
              <a:spcBef>
                <a:spcPts val="667"/>
              </a:spcBef>
              <a:spcAft>
                <a:spcPts val="0"/>
              </a:spcAft>
              <a:buClr>
                <a:schemeClr val="accent1"/>
              </a:buClr>
              <a:buSzPts val="1400"/>
              <a:buNone/>
              <a:defRPr/>
            </a:lvl4pPr>
            <a:lvl5pPr marL="3047924" lvl="4" indent="-304792" algn="l">
              <a:lnSpc>
                <a:spcPct val="90000"/>
              </a:lnSpc>
              <a:spcBef>
                <a:spcPts val="667"/>
              </a:spcBef>
              <a:spcAft>
                <a:spcPts val="0"/>
              </a:spcAft>
              <a:buClr>
                <a:schemeClr val="accent3"/>
              </a:buClr>
              <a:buSzPts val="1400"/>
              <a:buNone/>
              <a:defRPr/>
            </a:lvl5pPr>
            <a:lvl6pPr marL="3657509" lvl="5" indent="-304792" algn="l">
              <a:lnSpc>
                <a:spcPct val="90000"/>
              </a:lnSpc>
              <a:spcBef>
                <a:spcPts val="667"/>
              </a:spcBef>
              <a:spcAft>
                <a:spcPts val="0"/>
              </a:spcAft>
              <a:buSzPts val="1400"/>
              <a:buNone/>
              <a:defRPr/>
            </a:lvl6pPr>
            <a:lvl7pPr marL="4267093" lvl="6" indent="-304792" algn="l">
              <a:lnSpc>
                <a:spcPct val="90000"/>
              </a:lnSpc>
              <a:spcBef>
                <a:spcPts val="667"/>
              </a:spcBef>
              <a:spcAft>
                <a:spcPts val="0"/>
              </a:spcAft>
              <a:buSzPts val="1400"/>
              <a:buNone/>
              <a:defRPr/>
            </a:lvl7pPr>
            <a:lvl8pPr marL="4876678" lvl="7" indent="-304792" algn="l">
              <a:lnSpc>
                <a:spcPct val="90000"/>
              </a:lnSpc>
              <a:spcBef>
                <a:spcPts val="667"/>
              </a:spcBef>
              <a:spcAft>
                <a:spcPts val="0"/>
              </a:spcAft>
              <a:buSzPts val="1400"/>
              <a:buNone/>
              <a:defRPr/>
            </a:lvl8pPr>
            <a:lvl9pPr marL="5486263" lvl="8" indent="-304792" algn="l">
              <a:lnSpc>
                <a:spcPct val="90000"/>
              </a:lnSpc>
              <a:spcBef>
                <a:spcPts val="667"/>
              </a:spcBef>
              <a:spcAft>
                <a:spcPts val="667"/>
              </a:spcAft>
              <a:buSzPts val="1400"/>
              <a:buNone/>
              <a:defRPr/>
            </a:lvl9pPr>
          </a:lstStyle>
          <a:p>
            <a:endParaRPr/>
          </a:p>
        </p:txBody>
      </p:sp>
      <p:sp>
        <p:nvSpPr>
          <p:cNvPr id="3011" name="Google Shape;3011;p111"/>
          <p:cNvSpPr txBox="1">
            <a:spLocks noGrp="1"/>
          </p:cNvSpPr>
          <p:nvPr>
            <p:ph type="title"/>
          </p:nvPr>
        </p:nvSpPr>
        <p:spPr>
          <a:xfrm>
            <a:off x="865163" y="722313"/>
            <a:ext cx="10606839" cy="34221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3012" name="Google Shape;3012;p111"/>
          <p:cNvGrpSpPr/>
          <p:nvPr/>
        </p:nvGrpSpPr>
        <p:grpSpPr>
          <a:xfrm>
            <a:off x="12377596" y="0"/>
            <a:ext cx="3693113" cy="6209711"/>
            <a:chOff x="-3786164" y="0"/>
            <a:chExt cx="3693113" cy="6209710"/>
          </a:xfrm>
        </p:grpSpPr>
        <p:sp>
          <p:nvSpPr>
            <p:cNvPr id="3013" name="Google Shape;3013;p111"/>
            <p:cNvSpPr/>
            <p:nvPr/>
          </p:nvSpPr>
          <p:spPr>
            <a:xfrm>
              <a:off x="-3786164" y="0"/>
              <a:ext cx="3593091" cy="5572125"/>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35000" tIns="108000" rIns="135000" bIns="108000" anchor="t" anchorCtr="0">
              <a:noAutofit/>
            </a:bodyPr>
            <a:lstStyle/>
            <a:p>
              <a:pPr marL="0" marR="0" lvl="0" indent="0" algn="l" rtl="0">
                <a:lnSpc>
                  <a:spcPct val="90000"/>
                </a:lnSpc>
                <a:spcBef>
                  <a:spcPts val="0"/>
                </a:spcBef>
                <a:spcAft>
                  <a:spcPts val="0"/>
                </a:spcAft>
                <a:buNone/>
              </a:pPr>
              <a:r>
                <a:rPr lang="en-GB" sz="1467" b="1" cap="none">
                  <a:solidFill>
                    <a:schemeClr val="dk2"/>
                  </a:solidFill>
                  <a:latin typeface="Calibri"/>
                  <a:ea typeface="Calibri"/>
                  <a:cs typeface="Calibri"/>
                  <a:sym typeface="Calibri"/>
                </a:rPr>
                <a:t>INSERT/EDIT AN ICON</a:t>
              </a:r>
              <a:endParaRPr sz="1467"/>
            </a:p>
          </p:txBody>
        </p:sp>
        <p:sp>
          <p:nvSpPr>
            <p:cNvPr id="3014" name="Google Shape;3014;p111"/>
            <p:cNvSpPr/>
            <p:nvPr/>
          </p:nvSpPr>
          <p:spPr>
            <a:xfrm>
              <a:off x="-3786164" y="5381710"/>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35000" tIns="108000" rIns="135000" bIns="108000" anchor="ctr" anchorCtr="0">
              <a:noAutofit/>
            </a:bodyPr>
            <a:lstStyle/>
            <a:p>
              <a:pPr marL="0" marR="0" lvl="0" indent="0" algn="l" rtl="0">
                <a:lnSpc>
                  <a:spcPct val="90000"/>
                </a:lnSpc>
                <a:spcBef>
                  <a:spcPts val="0"/>
                </a:spcBef>
                <a:spcAft>
                  <a:spcPts val="0"/>
                </a:spcAft>
                <a:buNone/>
              </a:pPr>
              <a:r>
                <a:rPr lang="en-GB" sz="1200" b="1" cap="none">
                  <a:solidFill>
                    <a:srgbClr val="211F26"/>
                  </a:solidFill>
                  <a:latin typeface="Calibri"/>
                  <a:ea typeface="Calibri"/>
                  <a:cs typeface="Calibri"/>
                  <a:sym typeface="Calibri"/>
                </a:rPr>
                <a:t>WANT TO KNOW MORE?</a:t>
              </a:r>
              <a:br>
                <a:rPr lang="en-GB" sz="1200" b="1"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Go to the tab</a:t>
              </a:r>
              <a:r>
                <a:rPr lang="en-GB" sz="1200" b="1" cap="none">
                  <a:solidFill>
                    <a:srgbClr val="211F26"/>
                  </a:solidFill>
                  <a:latin typeface="Calibri"/>
                  <a:ea typeface="Calibri"/>
                  <a:cs typeface="Calibri"/>
                  <a:sym typeface="Calibri"/>
                </a:rPr>
                <a:t> 'SLIDEBUILDER’ </a:t>
              </a:r>
              <a:r>
                <a:rPr lang="en-GB" sz="1200" cap="none">
                  <a:solidFill>
                    <a:srgbClr val="211F26"/>
                  </a:solidFill>
                  <a:latin typeface="Calibri"/>
                  <a:ea typeface="Calibri"/>
                  <a:cs typeface="Calibri"/>
                  <a:sym typeface="Calibri"/>
                </a:rPr>
                <a:t>and click</a:t>
              </a:r>
              <a:br>
                <a:rPr lang="en-GB" sz="1200"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on the button </a:t>
              </a:r>
              <a:r>
                <a:rPr lang="en-GB" sz="1200" b="1" cap="none">
                  <a:solidFill>
                    <a:srgbClr val="211F26"/>
                  </a:solidFill>
                  <a:latin typeface="Calibri"/>
                  <a:ea typeface="Calibri"/>
                  <a:cs typeface="Calibri"/>
                  <a:sym typeface="Calibri"/>
                </a:rPr>
                <a:t>‘INSPIRATION'</a:t>
              </a:r>
              <a:endParaRPr sz="1467"/>
            </a:p>
          </p:txBody>
        </p:sp>
        <p:sp>
          <p:nvSpPr>
            <p:cNvPr id="3015" name="Google Shape;3015;p111"/>
            <p:cNvSpPr/>
            <p:nvPr/>
          </p:nvSpPr>
          <p:spPr>
            <a:xfrm>
              <a:off x="-3603587" y="46532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1</a:t>
              </a:r>
              <a:endParaRPr sz="1467"/>
            </a:p>
          </p:txBody>
        </p:sp>
        <p:sp>
          <p:nvSpPr>
            <p:cNvPr id="3016" name="Google Shape;3016;p111"/>
            <p:cNvSpPr/>
            <p:nvPr/>
          </p:nvSpPr>
          <p:spPr>
            <a:xfrm>
              <a:off x="-3319416" y="465323"/>
              <a:ext cx="2944087" cy="66185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If necessary, delete the existing icon</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by using the </a:t>
              </a:r>
              <a:r>
                <a:rPr lang="en-GB" sz="1200" b="1" i="0" u="none" strike="noStrike" cap="none">
                  <a:solidFill>
                    <a:srgbClr val="000000"/>
                  </a:solidFill>
                  <a:latin typeface="Calibri"/>
                  <a:ea typeface="Calibri"/>
                  <a:cs typeface="Calibri"/>
                  <a:sym typeface="Calibri"/>
                </a:rPr>
                <a:t>‘Backspace key’</a:t>
              </a:r>
              <a:r>
                <a:rPr lang="en-GB" sz="1200" b="0" i="0" u="none" strike="noStrike" cap="none">
                  <a:solidFill>
                    <a:srgbClr val="000000"/>
                  </a:solidFill>
                  <a:latin typeface="Calibri"/>
                  <a:ea typeface="Calibri"/>
                  <a:cs typeface="Calibri"/>
                  <a:sym typeface="Calibri"/>
                </a:rPr>
                <a:t>. Go to</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the tab </a:t>
              </a:r>
              <a:r>
                <a:rPr lang="en-GB" sz="1200" b="1" i="0" u="none" strike="noStrike" cap="none">
                  <a:solidFill>
                    <a:srgbClr val="000000"/>
                  </a:solidFill>
                  <a:latin typeface="Calibri"/>
                  <a:ea typeface="Calibri"/>
                  <a:cs typeface="Calibri"/>
                  <a:sym typeface="Calibri"/>
                </a:rPr>
                <a:t>‘Slidebuilder’</a:t>
              </a:r>
              <a:r>
                <a:rPr lang="en-GB" sz="1200" b="0" i="0" u="none" strike="noStrike" cap="none">
                  <a:solidFill>
                    <a:srgbClr val="000000"/>
                  </a:solidFill>
                  <a:latin typeface="Calibri"/>
                  <a:ea typeface="Calibri"/>
                  <a:cs typeface="Calibri"/>
                  <a:sym typeface="Calibri"/>
                </a:rPr>
                <a:t> and click</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on the button </a:t>
              </a:r>
              <a:r>
                <a:rPr lang="en-GB" sz="1200" b="1" i="0" u="none" strike="noStrike" cap="none">
                  <a:solidFill>
                    <a:srgbClr val="000000"/>
                  </a:solidFill>
                  <a:latin typeface="Calibri"/>
                  <a:ea typeface="Calibri"/>
                  <a:cs typeface="Calibri"/>
                  <a:sym typeface="Calibri"/>
                </a:rPr>
                <a:t>‘Icons’</a:t>
              </a:r>
              <a:r>
                <a:rPr lang="en-GB" sz="1200" b="0" i="0" u="none" strike="noStrike" cap="none">
                  <a:solidFill>
                    <a:srgbClr val="000000"/>
                  </a:solidFill>
                  <a:latin typeface="Calibri"/>
                  <a:ea typeface="Calibri"/>
                  <a:cs typeface="Calibri"/>
                  <a:sym typeface="Calibri"/>
                </a:rPr>
                <a:t>.</a:t>
              </a:r>
              <a:endParaRPr sz="1200" b="0" i="0" u="none" strike="noStrike" cap="none">
                <a:solidFill>
                  <a:srgbClr val="000000"/>
                </a:solidFill>
                <a:latin typeface="Calibri"/>
                <a:ea typeface="Calibri"/>
                <a:cs typeface="Calibri"/>
                <a:sym typeface="Calibri"/>
              </a:endParaRPr>
            </a:p>
          </p:txBody>
        </p:sp>
        <p:sp>
          <p:nvSpPr>
            <p:cNvPr id="3017" name="Google Shape;3017;p111"/>
            <p:cNvSpPr/>
            <p:nvPr/>
          </p:nvSpPr>
          <p:spPr>
            <a:xfrm>
              <a:off x="-3603587" y="181118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2</a:t>
              </a:r>
              <a:endParaRPr sz="1467"/>
            </a:p>
          </p:txBody>
        </p:sp>
        <p:sp>
          <p:nvSpPr>
            <p:cNvPr id="3018" name="Google Shape;3018;p111"/>
            <p:cNvSpPr/>
            <p:nvPr/>
          </p:nvSpPr>
          <p:spPr>
            <a:xfrm>
              <a:off x="-3319415" y="1811185"/>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Select the preferred category and icon</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and click on  </a:t>
              </a:r>
              <a:r>
                <a:rPr lang="en-GB" sz="1200" b="1" i="0" u="none" strike="noStrike" cap="none">
                  <a:solidFill>
                    <a:srgbClr val="000000"/>
                  </a:solidFill>
                  <a:latin typeface="Calibri"/>
                  <a:ea typeface="Calibri"/>
                  <a:cs typeface="Calibri"/>
                  <a:sym typeface="Calibri"/>
                </a:rPr>
                <a:t>‘Insert’</a:t>
              </a:r>
              <a:r>
                <a:rPr lang="en-GB" sz="1200" b="0" i="0" u="none" strike="noStrike" cap="none">
                  <a:solidFill>
                    <a:srgbClr val="000000"/>
                  </a:solidFill>
                  <a:latin typeface="Calibri"/>
                  <a:ea typeface="Calibri"/>
                  <a:cs typeface="Calibri"/>
                  <a:sym typeface="Calibri"/>
                </a:rPr>
                <a:t>.</a:t>
              </a:r>
              <a:endParaRPr sz="1467"/>
            </a:p>
          </p:txBody>
        </p:sp>
        <p:sp>
          <p:nvSpPr>
            <p:cNvPr id="3019" name="Google Shape;3019;p111"/>
            <p:cNvSpPr/>
            <p:nvPr/>
          </p:nvSpPr>
          <p:spPr>
            <a:xfrm>
              <a:off x="-3319415" y="2245760"/>
              <a:ext cx="825500" cy="209550"/>
            </a:xfrm>
            <a:prstGeom prst="rect">
              <a:avLst/>
            </a:prstGeom>
            <a:solidFill>
              <a:srgbClr val="1FF524"/>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GB" sz="1067" b="1">
                  <a:solidFill>
                    <a:srgbClr val="211F26"/>
                  </a:solidFill>
                  <a:latin typeface="Calibri"/>
                  <a:ea typeface="Calibri"/>
                  <a:cs typeface="Calibri"/>
                  <a:sym typeface="Calibri"/>
                </a:rPr>
                <a:t>Insert</a:t>
              </a:r>
              <a:endParaRPr sz="1467"/>
            </a:p>
          </p:txBody>
        </p:sp>
        <p:sp>
          <p:nvSpPr>
            <p:cNvPr id="3020" name="Google Shape;3020;p111"/>
            <p:cNvSpPr/>
            <p:nvPr/>
          </p:nvSpPr>
          <p:spPr>
            <a:xfrm>
              <a:off x="-3603587" y="263483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3</a:t>
              </a:r>
              <a:endParaRPr sz="1467"/>
            </a:p>
          </p:txBody>
        </p:sp>
        <p:sp>
          <p:nvSpPr>
            <p:cNvPr id="3021" name="Google Shape;3021;p111"/>
            <p:cNvSpPr/>
            <p:nvPr/>
          </p:nvSpPr>
          <p:spPr>
            <a:xfrm>
              <a:off x="-3319415" y="2634835"/>
              <a:ext cx="2944682" cy="63775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Drag the icon to the preferred position on the slide. To give the icon a different colour, go to the tab </a:t>
              </a:r>
              <a:r>
                <a:rPr lang="en-GB" sz="1200" b="1" i="0" u="none" strike="noStrike" cap="none">
                  <a:solidFill>
                    <a:srgbClr val="000000"/>
                  </a:solidFill>
                  <a:latin typeface="Calibri"/>
                  <a:ea typeface="Calibri"/>
                  <a:cs typeface="Calibri"/>
                  <a:sym typeface="Calibri"/>
                </a:rPr>
                <a:t>‘Drawing Tools’</a:t>
              </a:r>
              <a:r>
                <a:rPr lang="en-GB" sz="1200" b="0" i="0" u="none" strike="noStrike" cap="none">
                  <a:solidFill>
                    <a:srgbClr val="000000"/>
                  </a:solidFill>
                  <a:latin typeface="Calibri"/>
                  <a:ea typeface="Calibri"/>
                  <a:cs typeface="Calibri"/>
                  <a:sym typeface="Calibri"/>
                </a:rPr>
                <a:t> - </a:t>
              </a:r>
              <a:r>
                <a:rPr lang="en-GB" sz="1200" b="1" i="0" u="none" strike="noStrike" cap="none">
                  <a:solidFill>
                    <a:srgbClr val="000000"/>
                  </a:solidFill>
                  <a:latin typeface="Calibri"/>
                  <a:ea typeface="Calibri"/>
                  <a:cs typeface="Calibri"/>
                  <a:sym typeface="Calibri"/>
                </a:rPr>
                <a:t>‘Format’ </a:t>
              </a:r>
              <a:r>
                <a:rPr lang="en-GB" sz="1200" b="0" i="0" u="none" strike="noStrike" cap="none">
                  <a:solidFill>
                    <a:srgbClr val="000000"/>
                  </a:solidFill>
                  <a:latin typeface="Calibri"/>
                  <a:ea typeface="Calibri"/>
                  <a:cs typeface="Calibri"/>
                  <a:sym typeface="Calibri"/>
                </a:rPr>
                <a:t>and click on </a:t>
              </a:r>
              <a:r>
                <a:rPr lang="en-GB" sz="1200" b="1" i="0" u="none" strike="noStrike" cap="none">
                  <a:solidFill>
                    <a:srgbClr val="000000"/>
                  </a:solidFill>
                  <a:latin typeface="Calibri"/>
                  <a:ea typeface="Calibri"/>
                  <a:cs typeface="Calibri"/>
                  <a:sym typeface="Calibri"/>
                </a:rPr>
                <a:t>‘Shape Fill’</a:t>
              </a:r>
              <a:r>
                <a:rPr lang="en-GB" sz="1200" b="0" i="0" u="none" strike="noStrike" cap="none">
                  <a:solidFill>
                    <a:srgbClr val="000000"/>
                  </a:solidFill>
                  <a:latin typeface="Calibri"/>
                  <a:ea typeface="Calibri"/>
                  <a:cs typeface="Calibri"/>
                  <a:sym typeface="Calibri"/>
                </a:rPr>
                <a:t>.</a:t>
              </a:r>
              <a:endParaRPr sz="1467"/>
            </a:p>
          </p:txBody>
        </p:sp>
        <p:grpSp>
          <p:nvGrpSpPr>
            <p:cNvPr id="3022" name="Google Shape;3022;p111"/>
            <p:cNvGrpSpPr/>
            <p:nvPr/>
          </p:nvGrpSpPr>
          <p:grpSpPr>
            <a:xfrm>
              <a:off x="-376736" y="5210661"/>
              <a:ext cx="283685" cy="283685"/>
              <a:chOff x="-510741" y="5913713"/>
              <a:chExt cx="267555" cy="267555"/>
            </a:xfrm>
          </p:grpSpPr>
          <p:sp>
            <p:nvSpPr>
              <p:cNvPr id="3023" name="Google Shape;3023;p111"/>
              <p:cNvSpPr/>
              <p:nvPr/>
            </p:nvSpPr>
            <p:spPr>
              <a:xfrm>
                <a:off x="-491853" y="5932072"/>
                <a:ext cx="230835" cy="230835"/>
              </a:xfrm>
              <a:prstGeom prst="ellipse">
                <a:avLst/>
              </a:prstGeom>
              <a:solidFill>
                <a:srgbClr val="211F26"/>
              </a:solidFill>
              <a:ln>
                <a:noFill/>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3024" name="Google Shape;3024;p111"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nvGrpSpPr>
            <p:cNvPr id="3025" name="Google Shape;3025;p111"/>
            <p:cNvGrpSpPr/>
            <p:nvPr/>
          </p:nvGrpSpPr>
          <p:grpSpPr>
            <a:xfrm>
              <a:off x="-938434" y="5519087"/>
              <a:ext cx="627798" cy="576693"/>
              <a:chOff x="-938434" y="4570310"/>
              <a:chExt cx="627798" cy="576693"/>
            </a:xfrm>
          </p:grpSpPr>
          <p:grpSp>
            <p:nvGrpSpPr>
              <p:cNvPr id="3026" name="Google Shape;3026;p111"/>
              <p:cNvGrpSpPr/>
              <p:nvPr/>
            </p:nvGrpSpPr>
            <p:grpSpPr>
              <a:xfrm>
                <a:off x="-716116" y="4570310"/>
                <a:ext cx="169778" cy="242385"/>
                <a:chOff x="4768" y="2783"/>
                <a:chExt cx="788" cy="1125"/>
              </a:xfrm>
            </p:grpSpPr>
            <p:sp>
              <p:nvSpPr>
                <p:cNvPr id="3027" name="Google Shape;3027;p111"/>
                <p:cNvSpPr/>
                <p:nvPr/>
              </p:nvSpPr>
              <p:spPr>
                <a:xfrm>
                  <a:off x="5001" y="3186"/>
                  <a:ext cx="319" cy="288"/>
                </a:xfrm>
                <a:custGeom>
                  <a:avLst/>
                  <a:gdLst/>
                  <a:ahLst/>
                  <a:cxnLst/>
                  <a:rect l="l" t="t" r="r" b="b"/>
                  <a:pathLst>
                    <a:path w="319" h="288" extrusionOk="0">
                      <a:moveTo>
                        <a:pt x="220" y="288"/>
                      </a:moveTo>
                      <a:lnTo>
                        <a:pt x="107" y="288"/>
                      </a:lnTo>
                      <a:lnTo>
                        <a:pt x="0" y="0"/>
                      </a:lnTo>
                      <a:lnTo>
                        <a:pt x="319" y="0"/>
                      </a:lnTo>
                      <a:lnTo>
                        <a:pt x="220" y="288"/>
                      </a:lnTo>
                      <a:close/>
                    </a:path>
                  </a:pathLst>
                </a:custGeom>
                <a:solidFill>
                  <a:srgbClr val="1FF52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sp>
              <p:nvSpPr>
                <p:cNvPr id="3028" name="Google Shape;3028;p111"/>
                <p:cNvSpPr/>
                <p:nvPr/>
              </p:nvSpPr>
              <p:spPr>
                <a:xfrm>
                  <a:off x="5022" y="3796"/>
                  <a:ext cx="282" cy="112"/>
                </a:xfrm>
                <a:custGeom>
                  <a:avLst/>
                  <a:gdLst/>
                  <a:ahLst/>
                  <a:cxnLst/>
                  <a:rect l="l" t="t" r="r" b="b"/>
                  <a:pathLst>
                    <a:path w="251" h="100" extrusionOk="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sp>
              <p:nvSpPr>
                <p:cNvPr id="3029" name="Google Shape;3029;p111"/>
                <p:cNvSpPr/>
                <p:nvPr/>
              </p:nvSpPr>
              <p:spPr>
                <a:xfrm>
                  <a:off x="4768" y="2783"/>
                  <a:ext cx="788" cy="966"/>
                </a:xfrm>
                <a:custGeom>
                  <a:avLst/>
                  <a:gdLst/>
                  <a:ahLst/>
                  <a:cxnLst/>
                  <a:rect l="l" t="t" r="r" b="b"/>
                  <a:pathLst>
                    <a:path w="702" h="860" extrusionOk="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grpSp>
          <p:sp>
            <p:nvSpPr>
              <p:cNvPr id="3030" name="Google Shape;3030;p111"/>
              <p:cNvSpPr txBox="1"/>
              <p:nvPr/>
            </p:nvSpPr>
            <p:spPr>
              <a:xfrm>
                <a:off x="-938434" y="4824764"/>
                <a:ext cx="627798" cy="32223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211F26"/>
                  </a:buClr>
                  <a:buSzPts val="800"/>
                  <a:buFont typeface="Calibri"/>
                  <a:buNone/>
                </a:pPr>
                <a:r>
                  <a:rPr lang="en-GB" sz="1067" b="0" i="0" u="none" strike="noStrike" cap="none">
                    <a:solidFill>
                      <a:srgbClr val="211F26"/>
                    </a:solidFill>
                    <a:latin typeface="Calibri"/>
                    <a:ea typeface="Calibri"/>
                    <a:cs typeface="Calibri"/>
                    <a:sym typeface="Calibri"/>
                  </a:rPr>
                  <a:t>Inspiration</a:t>
                </a:r>
                <a:endParaRPr sz="1467"/>
              </a:p>
            </p:txBody>
          </p:sp>
        </p:grpSp>
        <p:grpSp>
          <p:nvGrpSpPr>
            <p:cNvPr id="3031" name="Google Shape;3031;p111"/>
            <p:cNvGrpSpPr/>
            <p:nvPr/>
          </p:nvGrpSpPr>
          <p:grpSpPr>
            <a:xfrm>
              <a:off x="-3398401" y="1222628"/>
              <a:ext cx="491631" cy="410839"/>
              <a:chOff x="-3241990" y="1222628"/>
              <a:chExt cx="491631" cy="410839"/>
            </a:xfrm>
          </p:grpSpPr>
          <p:sp>
            <p:nvSpPr>
              <p:cNvPr id="3032" name="Google Shape;3032;p111"/>
              <p:cNvSpPr txBox="1"/>
              <p:nvPr/>
            </p:nvSpPr>
            <p:spPr>
              <a:xfrm>
                <a:off x="-3241990" y="1489960"/>
                <a:ext cx="491631" cy="143507"/>
              </a:xfrm>
              <a:prstGeom prst="rect">
                <a:avLst/>
              </a:prstGeom>
              <a:noFill/>
              <a:ln>
                <a:noFill/>
              </a:ln>
            </p:spPr>
            <p:txBody>
              <a:bodyPr spcFirstLastPara="1" wrap="square" lIns="0" tIns="13500" rIns="0" bIns="0" anchor="t" anchorCtr="0">
                <a:noAutofit/>
              </a:bodyPr>
              <a:lstStyle/>
              <a:p>
                <a:pPr marL="0" marR="0" lvl="0" indent="0" algn="ctr" rtl="0">
                  <a:lnSpc>
                    <a:spcPct val="90000"/>
                  </a:lnSpc>
                  <a:spcBef>
                    <a:spcPts val="0"/>
                  </a:spcBef>
                  <a:spcAft>
                    <a:spcPts val="0"/>
                  </a:spcAft>
                  <a:buClr>
                    <a:srgbClr val="211F26"/>
                  </a:buClr>
                  <a:buSzPts val="800"/>
                  <a:buFont typeface="Calibri"/>
                  <a:buNone/>
                </a:pPr>
                <a:r>
                  <a:rPr lang="en-GB" sz="1067" b="0" i="0" u="none" strike="noStrike" cap="none">
                    <a:solidFill>
                      <a:srgbClr val="211F26"/>
                    </a:solidFill>
                    <a:latin typeface="Calibri"/>
                    <a:ea typeface="Calibri"/>
                    <a:cs typeface="Calibri"/>
                    <a:sym typeface="Calibri"/>
                  </a:rPr>
                  <a:t>Icons</a:t>
                </a:r>
                <a:endParaRPr sz="1467"/>
              </a:p>
            </p:txBody>
          </p:sp>
          <p:grpSp>
            <p:nvGrpSpPr>
              <p:cNvPr id="3033" name="Google Shape;3033;p111"/>
              <p:cNvGrpSpPr/>
              <p:nvPr/>
            </p:nvGrpSpPr>
            <p:grpSpPr>
              <a:xfrm>
                <a:off x="-3119153" y="1222628"/>
                <a:ext cx="245956" cy="246691"/>
                <a:chOff x="1314120" y="4794393"/>
                <a:chExt cx="1787447" cy="1792785"/>
              </a:xfrm>
            </p:grpSpPr>
            <p:grpSp>
              <p:nvGrpSpPr>
                <p:cNvPr id="3034" name="Google Shape;3034;p111"/>
                <p:cNvGrpSpPr/>
                <p:nvPr/>
              </p:nvGrpSpPr>
              <p:grpSpPr>
                <a:xfrm>
                  <a:off x="1314120" y="4794393"/>
                  <a:ext cx="1787447" cy="1792785"/>
                  <a:chOff x="1314120" y="4794393"/>
                  <a:chExt cx="1787447" cy="1792785"/>
                </a:xfrm>
              </p:grpSpPr>
              <p:grpSp>
                <p:nvGrpSpPr>
                  <p:cNvPr id="3035" name="Google Shape;3035;p111"/>
                  <p:cNvGrpSpPr/>
                  <p:nvPr/>
                </p:nvGrpSpPr>
                <p:grpSpPr>
                  <a:xfrm>
                    <a:off x="1314120" y="4794393"/>
                    <a:ext cx="1787447" cy="1792785"/>
                    <a:chOff x="1314120" y="4794393"/>
                    <a:chExt cx="1787447" cy="1792785"/>
                  </a:xfrm>
                </p:grpSpPr>
                <p:sp>
                  <p:nvSpPr>
                    <p:cNvPr id="3036" name="Google Shape;3036;p111"/>
                    <p:cNvSpPr/>
                    <p:nvPr/>
                  </p:nvSpPr>
                  <p:spPr>
                    <a:xfrm>
                      <a:off x="1314120" y="4794393"/>
                      <a:ext cx="854131" cy="854131"/>
                    </a:xfrm>
                    <a:custGeom>
                      <a:avLst/>
                      <a:gdLst/>
                      <a:ahLst/>
                      <a:cxnLst/>
                      <a:rect l="l" t="t" r="r" b="b"/>
                      <a:pathLst>
                        <a:path w="854130" h="854130" extrusionOk="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sp>
                  <p:nvSpPr>
                    <p:cNvPr id="3037" name="Google Shape;3037;p111"/>
                    <p:cNvSpPr/>
                    <p:nvPr/>
                  </p:nvSpPr>
                  <p:spPr>
                    <a:xfrm>
                      <a:off x="2247436" y="4794393"/>
                      <a:ext cx="854131" cy="854131"/>
                    </a:xfrm>
                    <a:custGeom>
                      <a:avLst/>
                      <a:gdLst/>
                      <a:ahLst/>
                      <a:cxnLst/>
                      <a:rect l="l" t="t" r="r" b="b"/>
                      <a:pathLst>
                        <a:path w="854130" h="854130" extrusionOk="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sp>
                  <p:nvSpPr>
                    <p:cNvPr id="3038" name="Google Shape;3038;p111"/>
                    <p:cNvSpPr/>
                    <p:nvPr/>
                  </p:nvSpPr>
                  <p:spPr>
                    <a:xfrm>
                      <a:off x="1314120" y="5733047"/>
                      <a:ext cx="854131" cy="854131"/>
                    </a:xfrm>
                    <a:custGeom>
                      <a:avLst/>
                      <a:gdLst/>
                      <a:ahLst/>
                      <a:cxnLst/>
                      <a:rect l="l" t="t" r="r" b="b"/>
                      <a:pathLst>
                        <a:path w="854130" h="854130" extrusionOk="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sp>
                  <p:nvSpPr>
                    <p:cNvPr id="3039" name="Google Shape;3039;p111"/>
                    <p:cNvSpPr/>
                    <p:nvPr/>
                  </p:nvSpPr>
                  <p:spPr>
                    <a:xfrm>
                      <a:off x="2247436" y="5733047"/>
                      <a:ext cx="854131" cy="854131"/>
                    </a:xfrm>
                    <a:custGeom>
                      <a:avLst/>
                      <a:gdLst/>
                      <a:ahLst/>
                      <a:cxnLst/>
                      <a:rect l="l" t="t" r="r" b="b"/>
                      <a:pathLst>
                        <a:path w="854130" h="854130" extrusionOk="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grpSp>
              <p:grpSp>
                <p:nvGrpSpPr>
                  <p:cNvPr id="3040" name="Google Shape;3040;p111"/>
                  <p:cNvGrpSpPr/>
                  <p:nvPr/>
                </p:nvGrpSpPr>
                <p:grpSpPr>
                  <a:xfrm>
                    <a:off x="1544558" y="5023941"/>
                    <a:ext cx="1270519" cy="1329241"/>
                    <a:chOff x="1544558" y="5023941"/>
                    <a:chExt cx="1270519" cy="1329241"/>
                  </a:xfrm>
                </p:grpSpPr>
                <p:sp>
                  <p:nvSpPr>
                    <p:cNvPr id="3041" name="Google Shape;3041;p111"/>
                    <p:cNvSpPr/>
                    <p:nvPr/>
                  </p:nvSpPr>
                  <p:spPr>
                    <a:xfrm>
                      <a:off x="1544558" y="5033728"/>
                      <a:ext cx="391477" cy="391477"/>
                    </a:xfrm>
                    <a:custGeom>
                      <a:avLst/>
                      <a:gdLst/>
                      <a:ahLst/>
                      <a:cxnLst/>
                      <a:rect l="l" t="t" r="r" b="b"/>
                      <a:pathLst>
                        <a:path w="391476" h="391476" extrusionOk="0">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sp>
                  <p:nvSpPr>
                    <p:cNvPr id="3042" name="Google Shape;3042;p111"/>
                    <p:cNvSpPr/>
                    <p:nvPr/>
                  </p:nvSpPr>
                  <p:spPr>
                    <a:xfrm>
                      <a:off x="2530367" y="5023941"/>
                      <a:ext cx="284710" cy="391477"/>
                    </a:xfrm>
                    <a:custGeom>
                      <a:avLst/>
                      <a:gdLst/>
                      <a:ahLst/>
                      <a:cxnLst/>
                      <a:rect l="l" t="t" r="r" b="b"/>
                      <a:pathLst>
                        <a:path w="284710" h="391476" extrusionOk="0">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sp>
                  <p:nvSpPr>
                    <p:cNvPr id="3043" name="Google Shape;3043;p111"/>
                    <p:cNvSpPr/>
                    <p:nvPr/>
                  </p:nvSpPr>
                  <p:spPr>
                    <a:xfrm>
                      <a:off x="1599720" y="5961705"/>
                      <a:ext cx="275813" cy="391477"/>
                    </a:xfrm>
                    <a:custGeom>
                      <a:avLst/>
                      <a:gdLst/>
                      <a:ahLst/>
                      <a:cxnLst/>
                      <a:rect l="l" t="t" r="r" b="b"/>
                      <a:pathLst>
                        <a:path w="275813" h="391476" extrusionOk="0">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grpSp>
            </p:grpSp>
            <p:sp>
              <p:nvSpPr>
                <p:cNvPr id="3044" name="Google Shape;3044;p111"/>
                <p:cNvSpPr/>
                <p:nvPr/>
              </p:nvSpPr>
              <p:spPr>
                <a:xfrm>
                  <a:off x="2476984" y="5962595"/>
                  <a:ext cx="391477" cy="391477"/>
                </a:xfrm>
                <a:custGeom>
                  <a:avLst/>
                  <a:gdLst/>
                  <a:ahLst/>
                  <a:cxnLst/>
                  <a:rect l="l" t="t" r="r" b="b"/>
                  <a:pathLst>
                    <a:path w="391476" h="391476" extrusionOk="0">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8133">
                    <a:solidFill>
                      <a:srgbClr val="211F26"/>
                    </a:solidFill>
                    <a:latin typeface="Quattrocento Sans"/>
                    <a:ea typeface="Quattrocento Sans"/>
                    <a:cs typeface="Quattrocento Sans"/>
                    <a:sym typeface="Quattrocento Sans"/>
                  </a:endParaRPr>
                </a:p>
              </p:txBody>
            </p:sp>
          </p:grpSp>
        </p:grpSp>
        <p:grpSp>
          <p:nvGrpSpPr>
            <p:cNvPr id="3045" name="Google Shape;3045;p111"/>
            <p:cNvGrpSpPr/>
            <p:nvPr/>
          </p:nvGrpSpPr>
          <p:grpSpPr>
            <a:xfrm>
              <a:off x="-3314820" y="3391746"/>
              <a:ext cx="1201132" cy="331361"/>
              <a:chOff x="-3314820" y="3391746"/>
              <a:chExt cx="1201132" cy="331361"/>
            </a:xfrm>
          </p:grpSpPr>
          <p:sp>
            <p:nvSpPr>
              <p:cNvPr id="3046" name="Google Shape;3046;p111"/>
              <p:cNvSpPr/>
              <p:nvPr/>
            </p:nvSpPr>
            <p:spPr>
              <a:xfrm>
                <a:off x="-3314820" y="3391746"/>
                <a:ext cx="1201132" cy="272279"/>
              </a:xfrm>
              <a:prstGeom prst="rect">
                <a:avLst/>
              </a:prstGeom>
              <a:solidFill>
                <a:srgbClr val="FFFFFF"/>
              </a:solidFill>
              <a:ln w="12700" cap="flat" cmpd="sng">
                <a:solidFill>
                  <a:srgbClr val="D1D1D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3047" name="Google Shape;3047;p111"/>
              <p:cNvSpPr/>
              <p:nvPr/>
            </p:nvSpPr>
            <p:spPr>
              <a:xfrm>
                <a:off x="-3304719" y="3404581"/>
                <a:ext cx="1181841" cy="246608"/>
              </a:xfrm>
              <a:prstGeom prst="rect">
                <a:avLst/>
              </a:prstGeom>
              <a:solidFill>
                <a:srgbClr val="FCE4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sp>
            <p:nvSpPr>
              <p:cNvPr id="3048" name="Google Shape;3048;p111"/>
              <p:cNvSpPr txBox="1"/>
              <p:nvPr/>
            </p:nvSpPr>
            <p:spPr>
              <a:xfrm>
                <a:off x="-3069820" y="3472995"/>
                <a:ext cx="669411" cy="121205"/>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en-GB" sz="933" b="0">
                    <a:solidFill>
                      <a:srgbClr val="211F26"/>
                    </a:solidFill>
                    <a:latin typeface="Calibri"/>
                    <a:ea typeface="Calibri"/>
                    <a:cs typeface="Calibri"/>
                    <a:sym typeface="Calibri"/>
                  </a:rPr>
                  <a:t>Shape Fill</a:t>
                </a:r>
                <a:endParaRPr sz="1467"/>
              </a:p>
            </p:txBody>
          </p:sp>
          <p:sp>
            <p:nvSpPr>
              <p:cNvPr id="3049" name="Google Shape;3049;p111"/>
              <p:cNvSpPr/>
              <p:nvPr/>
            </p:nvSpPr>
            <p:spPr>
              <a:xfrm>
                <a:off x="-2390883" y="3543107"/>
                <a:ext cx="97562" cy="180000"/>
              </a:xfrm>
              <a:custGeom>
                <a:avLst/>
                <a:gdLst/>
                <a:ahLst/>
                <a:cxnLst/>
                <a:rect l="l" t="t" r="r" b="b"/>
                <a:pathLst>
                  <a:path w="880280" h="1624084" extrusionOk="0">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lt1"/>
              </a:solidFill>
              <a:ln w="12700" cap="flat" cmpd="sng">
                <a:solidFill>
                  <a:srgbClr val="000000"/>
                </a:solidFill>
                <a:prstDash val="solid"/>
                <a:miter lim="800000"/>
                <a:headEnd type="none" w="sm" len="sm"/>
                <a:tailEnd type="none" w="sm" len="sm"/>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grpSp>
            <p:nvGrpSpPr>
              <p:cNvPr id="3050" name="Google Shape;3050;p111"/>
              <p:cNvGrpSpPr/>
              <p:nvPr/>
            </p:nvGrpSpPr>
            <p:grpSpPr>
              <a:xfrm>
                <a:off x="-3259616" y="3446665"/>
                <a:ext cx="173214" cy="167889"/>
                <a:chOff x="-916935" y="3037554"/>
                <a:chExt cx="193592" cy="187645"/>
              </a:xfrm>
            </p:grpSpPr>
            <p:sp>
              <p:nvSpPr>
                <p:cNvPr id="3051" name="Google Shape;3051;p111"/>
                <p:cNvSpPr/>
                <p:nvPr/>
              </p:nvSpPr>
              <p:spPr>
                <a:xfrm>
                  <a:off x="-804124" y="3081338"/>
                  <a:ext cx="80781" cy="121443"/>
                </a:xfrm>
                <a:custGeom>
                  <a:avLst/>
                  <a:gdLst/>
                  <a:ahLst/>
                  <a:cxnLst/>
                  <a:rect l="l" t="t" r="r" b="b"/>
                  <a:pathLst>
                    <a:path w="80781" h="121443" extrusionOk="0">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700"/>
                    <a:buFont typeface="Calibri"/>
                    <a:buNone/>
                  </a:pPr>
                  <a:endParaRPr sz="933" b="1" i="0" u="none" strike="noStrike" cap="none">
                    <a:solidFill>
                      <a:srgbClr val="000000"/>
                    </a:solidFill>
                    <a:latin typeface="Quattrocento Sans"/>
                    <a:ea typeface="Quattrocento Sans"/>
                    <a:cs typeface="Quattrocento Sans"/>
                    <a:sym typeface="Quattrocento Sans"/>
                  </a:endParaRPr>
                </a:p>
              </p:txBody>
            </p:sp>
            <p:sp>
              <p:nvSpPr>
                <p:cNvPr id="3052" name="Google Shape;3052;p111"/>
                <p:cNvSpPr/>
                <p:nvPr/>
              </p:nvSpPr>
              <p:spPr>
                <a:xfrm rot="2903873">
                  <a:off x="-887744" y="3085651"/>
                  <a:ext cx="99751" cy="122903"/>
                </a:xfrm>
                <a:prstGeom prst="roundRect">
                  <a:avLst>
                    <a:gd name="adj" fmla="val 2911"/>
                  </a:avLst>
                </a:prstGeom>
                <a:solidFill>
                  <a:srgbClr val="FFFFFF"/>
                </a:solidFill>
                <a:ln w="12700" cap="flat" cmpd="sng">
                  <a:solidFill>
                    <a:srgbClr val="81818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Clr>
                      <a:schemeClr val="dk1"/>
                    </a:buClr>
                    <a:buSzPts val="500"/>
                    <a:buFont typeface="Calibri"/>
                    <a:buNone/>
                  </a:pPr>
                  <a:endParaRPr sz="667" b="0" i="0" u="none" strike="noStrike" cap="none">
                    <a:solidFill>
                      <a:srgbClr val="000000"/>
                    </a:solidFill>
                    <a:latin typeface="Arial"/>
                    <a:ea typeface="Arial"/>
                    <a:cs typeface="Arial"/>
                    <a:sym typeface="Arial"/>
                  </a:endParaRPr>
                </a:p>
              </p:txBody>
            </p:sp>
            <p:sp>
              <p:nvSpPr>
                <p:cNvPr id="3053" name="Google Shape;3053;p111"/>
                <p:cNvSpPr/>
                <p:nvPr/>
              </p:nvSpPr>
              <p:spPr>
                <a:xfrm>
                  <a:off x="-894646" y="3037554"/>
                  <a:ext cx="64753" cy="85767"/>
                </a:xfrm>
                <a:custGeom>
                  <a:avLst/>
                  <a:gdLst/>
                  <a:ahLst/>
                  <a:cxnLst/>
                  <a:rect l="l" t="t" r="r" b="b"/>
                  <a:pathLst>
                    <a:path w="40422" h="78381" extrusionOk="0">
                      <a:moveTo>
                        <a:pt x="219" y="78381"/>
                      </a:moveTo>
                      <a:cubicBezTo>
                        <a:pt x="-1454" y="18717"/>
                        <a:pt x="6534" y="-324"/>
                        <a:pt x="20468" y="5"/>
                      </a:cubicBezTo>
                      <a:cubicBezTo>
                        <a:pt x="34402" y="334"/>
                        <a:pt x="43874" y="23658"/>
                        <a:pt x="39229" y="67295"/>
                      </a:cubicBezTo>
                    </a:path>
                  </a:pathLst>
                </a:custGeom>
                <a:noFill/>
                <a:ln w="12700" cap="flat" cmpd="sng">
                  <a:solidFill>
                    <a:srgbClr val="81818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Clr>
                      <a:schemeClr val="dk1"/>
                    </a:buClr>
                    <a:buSzPts val="500"/>
                    <a:buFont typeface="Calibri"/>
                    <a:buNone/>
                  </a:pPr>
                  <a:endParaRPr sz="667" b="0" i="0" u="none" strike="noStrike" cap="none">
                    <a:solidFill>
                      <a:srgbClr val="000000"/>
                    </a:solidFill>
                    <a:latin typeface="Arial"/>
                    <a:ea typeface="Arial"/>
                    <a:cs typeface="Arial"/>
                    <a:sym typeface="Arial"/>
                  </a:endParaRPr>
                </a:p>
              </p:txBody>
            </p:sp>
          </p:grpSp>
          <p:sp>
            <p:nvSpPr>
              <p:cNvPr id="3054" name="Google Shape;3054;p111"/>
              <p:cNvSpPr/>
              <p:nvPr/>
            </p:nvSpPr>
            <p:spPr>
              <a:xfrm rot="10800000">
                <a:off x="-2290755" y="3519194"/>
                <a:ext cx="94890" cy="50291"/>
              </a:xfrm>
              <a:prstGeom prst="triangle">
                <a:avLst>
                  <a:gd name="adj" fmla="val 50000"/>
                </a:avLst>
              </a:prstGeom>
              <a:solidFill>
                <a:srgbClr val="000000"/>
              </a:solidFill>
              <a:ln>
                <a:noFill/>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grpSp>
        <p:sp>
          <p:nvSpPr>
            <p:cNvPr id="3055" name="Google Shape;3055;p111"/>
            <p:cNvSpPr/>
            <p:nvPr/>
          </p:nvSpPr>
          <p:spPr>
            <a:xfrm>
              <a:off x="-3603587" y="391614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4</a:t>
              </a:r>
              <a:endParaRPr sz="1467"/>
            </a:p>
          </p:txBody>
        </p:sp>
        <p:sp>
          <p:nvSpPr>
            <p:cNvPr id="3056" name="Google Shape;3056;p111"/>
            <p:cNvSpPr/>
            <p:nvPr/>
          </p:nvSpPr>
          <p:spPr>
            <a:xfrm>
              <a:off x="-3319415" y="3916145"/>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Choose one of the theme colors</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of the set colorpallet.</a:t>
              </a:r>
              <a:endParaRPr sz="1467"/>
            </a:p>
          </p:txBody>
        </p:sp>
        <p:grpSp>
          <p:nvGrpSpPr>
            <p:cNvPr id="3057" name="Google Shape;3057;p111"/>
            <p:cNvGrpSpPr/>
            <p:nvPr/>
          </p:nvGrpSpPr>
          <p:grpSpPr>
            <a:xfrm>
              <a:off x="-3333646" y="4635104"/>
              <a:ext cx="2012897" cy="490702"/>
              <a:chOff x="12731803" y="3562552"/>
              <a:chExt cx="2012897" cy="490702"/>
            </a:xfrm>
          </p:grpSpPr>
          <p:sp>
            <p:nvSpPr>
              <p:cNvPr id="3058" name="Google Shape;3058;p111"/>
              <p:cNvSpPr/>
              <p:nvPr/>
            </p:nvSpPr>
            <p:spPr>
              <a:xfrm>
                <a:off x="12747554" y="3562552"/>
                <a:ext cx="1997146" cy="490702"/>
              </a:xfrm>
              <a:prstGeom prst="rect">
                <a:avLst/>
              </a:prstGeom>
              <a:solidFill>
                <a:srgbClr val="FFFFFF"/>
              </a:solidFill>
              <a:ln w="12700" cap="flat" cmpd="sng">
                <a:solidFill>
                  <a:srgbClr val="D1D1D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Clr>
                    <a:schemeClr val="dk1"/>
                  </a:buClr>
                  <a:buSzPts val="500"/>
                  <a:buFont typeface="Calibri"/>
                  <a:buNone/>
                </a:pPr>
                <a:endParaRPr sz="667" b="0" i="0" u="none" strike="noStrike" cap="none">
                  <a:solidFill>
                    <a:srgbClr val="000000"/>
                  </a:solidFill>
                  <a:latin typeface="Arial"/>
                  <a:ea typeface="Arial"/>
                  <a:cs typeface="Arial"/>
                  <a:sym typeface="Arial"/>
                </a:endParaRPr>
              </a:p>
            </p:txBody>
          </p:sp>
          <p:sp>
            <p:nvSpPr>
              <p:cNvPr id="3059" name="Google Shape;3059;p111"/>
              <p:cNvSpPr/>
              <p:nvPr/>
            </p:nvSpPr>
            <p:spPr>
              <a:xfrm>
                <a:off x="12766168" y="3578469"/>
                <a:ext cx="1965344" cy="254977"/>
              </a:xfrm>
              <a:prstGeom prst="rect">
                <a:avLst/>
              </a:prstGeom>
              <a:solidFill>
                <a:srgbClr val="EBEBEB"/>
              </a:solidFill>
              <a:ln>
                <a:noFill/>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0" name="Google Shape;3060;p111"/>
              <p:cNvSpPr txBox="1"/>
              <p:nvPr/>
            </p:nvSpPr>
            <p:spPr>
              <a:xfrm>
                <a:off x="12731803" y="3591461"/>
                <a:ext cx="1052978" cy="198422"/>
              </a:xfrm>
              <a:prstGeom prst="rect">
                <a:avLst/>
              </a:prstGeom>
              <a:noFill/>
              <a:ln>
                <a:noFill/>
              </a:ln>
            </p:spPr>
            <p:txBody>
              <a:bodyPr spcFirstLastPara="1" wrap="square" lIns="68575" tIns="34275" rIns="68575" bIns="34275" anchor="t" anchorCtr="0">
                <a:spAutoFit/>
              </a:bodyPr>
              <a:lstStyle/>
              <a:p>
                <a:pPr marL="0" marR="0" lvl="0" indent="0" algn="l" rtl="0">
                  <a:lnSpc>
                    <a:spcPct val="90000"/>
                  </a:lnSpc>
                  <a:spcBef>
                    <a:spcPts val="0"/>
                  </a:spcBef>
                  <a:spcAft>
                    <a:spcPts val="0"/>
                  </a:spcAft>
                  <a:buClr>
                    <a:srgbClr val="211F26"/>
                  </a:buClr>
                  <a:buSzPts val="700"/>
                  <a:buFont typeface="Calibri"/>
                  <a:buNone/>
                </a:pPr>
                <a:r>
                  <a:rPr lang="en-GB" sz="933" b="1">
                    <a:solidFill>
                      <a:srgbClr val="211F26"/>
                    </a:solidFill>
                    <a:latin typeface="Calibri"/>
                    <a:ea typeface="Calibri"/>
                    <a:cs typeface="Calibri"/>
                    <a:sym typeface="Calibri"/>
                  </a:rPr>
                  <a:t>Colours</a:t>
                </a:r>
                <a:endParaRPr sz="1467"/>
              </a:p>
            </p:txBody>
          </p:sp>
          <p:sp>
            <p:nvSpPr>
              <p:cNvPr id="3061" name="Google Shape;3061;p111"/>
              <p:cNvSpPr/>
              <p:nvPr/>
            </p:nvSpPr>
            <p:spPr>
              <a:xfrm>
                <a:off x="12814699" y="3874304"/>
                <a:ext cx="136620" cy="136620"/>
              </a:xfrm>
              <a:prstGeom prst="rect">
                <a:avLst/>
              </a:prstGeom>
              <a:solidFill>
                <a:srgbClr val="FFFFFF"/>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2" name="Google Shape;3062;p111"/>
              <p:cNvSpPr/>
              <p:nvPr/>
            </p:nvSpPr>
            <p:spPr>
              <a:xfrm>
                <a:off x="13007154" y="3870040"/>
                <a:ext cx="136620" cy="136620"/>
              </a:xfrm>
              <a:prstGeom prst="rect">
                <a:avLst/>
              </a:prstGeom>
              <a:solidFill>
                <a:srgbClr val="000000"/>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3" name="Google Shape;3063;p111"/>
              <p:cNvSpPr/>
              <p:nvPr/>
            </p:nvSpPr>
            <p:spPr>
              <a:xfrm>
                <a:off x="13199609" y="3870040"/>
                <a:ext cx="136620" cy="136620"/>
              </a:xfrm>
              <a:prstGeom prst="rect">
                <a:avLst/>
              </a:prstGeom>
              <a:solidFill>
                <a:schemeClr val="lt2"/>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4" name="Google Shape;3064;p111"/>
              <p:cNvSpPr/>
              <p:nvPr/>
            </p:nvSpPr>
            <p:spPr>
              <a:xfrm>
                <a:off x="13392064" y="3870040"/>
                <a:ext cx="136620" cy="136620"/>
              </a:xfrm>
              <a:prstGeom prst="rect">
                <a:avLst/>
              </a:prstGeom>
              <a:solidFill>
                <a:schemeClr val="dk2"/>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5" name="Google Shape;3065;p111"/>
              <p:cNvSpPr/>
              <p:nvPr/>
            </p:nvSpPr>
            <p:spPr>
              <a:xfrm>
                <a:off x="13776974" y="3870040"/>
                <a:ext cx="136620" cy="136620"/>
              </a:xfrm>
              <a:prstGeom prst="rect">
                <a:avLst/>
              </a:prstGeom>
              <a:solidFill>
                <a:schemeClr val="accent2"/>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6" name="Google Shape;3066;p111"/>
              <p:cNvSpPr/>
              <p:nvPr/>
            </p:nvSpPr>
            <p:spPr>
              <a:xfrm>
                <a:off x="13969429" y="3870040"/>
                <a:ext cx="136620" cy="136620"/>
              </a:xfrm>
              <a:prstGeom prst="rect">
                <a:avLst/>
              </a:prstGeom>
              <a:solidFill>
                <a:schemeClr val="accent3"/>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7" name="Google Shape;3067;p111"/>
              <p:cNvSpPr/>
              <p:nvPr/>
            </p:nvSpPr>
            <p:spPr>
              <a:xfrm>
                <a:off x="14161884" y="3870040"/>
                <a:ext cx="136620" cy="136620"/>
              </a:xfrm>
              <a:prstGeom prst="rect">
                <a:avLst/>
              </a:prstGeom>
              <a:solidFill>
                <a:schemeClr val="accent4"/>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8" name="Google Shape;3068;p111"/>
              <p:cNvSpPr/>
              <p:nvPr/>
            </p:nvSpPr>
            <p:spPr>
              <a:xfrm>
                <a:off x="14354339" y="3870040"/>
                <a:ext cx="136620" cy="136620"/>
              </a:xfrm>
              <a:prstGeom prst="rect">
                <a:avLst/>
              </a:prstGeom>
              <a:solidFill>
                <a:schemeClr val="accent5"/>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69" name="Google Shape;3069;p111"/>
              <p:cNvSpPr/>
              <p:nvPr/>
            </p:nvSpPr>
            <p:spPr>
              <a:xfrm>
                <a:off x="14546797" y="3870040"/>
                <a:ext cx="136620" cy="136620"/>
              </a:xfrm>
              <a:prstGeom prst="rect">
                <a:avLst/>
              </a:prstGeom>
              <a:solidFill>
                <a:schemeClr val="accent6"/>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grpSp>
            <p:nvGrpSpPr>
              <p:cNvPr id="3070" name="Google Shape;3070;p111"/>
              <p:cNvGrpSpPr/>
              <p:nvPr/>
            </p:nvGrpSpPr>
            <p:grpSpPr>
              <a:xfrm>
                <a:off x="13580316" y="3865836"/>
                <a:ext cx="151508" cy="147961"/>
                <a:chOff x="13580316" y="3865836"/>
                <a:chExt cx="151508" cy="147961"/>
              </a:xfrm>
            </p:grpSpPr>
            <p:sp>
              <p:nvSpPr>
                <p:cNvPr id="3071" name="Google Shape;3071;p111"/>
                <p:cNvSpPr/>
                <p:nvPr/>
              </p:nvSpPr>
              <p:spPr>
                <a:xfrm>
                  <a:off x="13584519" y="3870040"/>
                  <a:ext cx="136620" cy="136620"/>
                </a:xfrm>
                <a:prstGeom prst="rect">
                  <a:avLst/>
                </a:prstGeom>
                <a:solidFill>
                  <a:schemeClr val="accent1"/>
                </a:solidFill>
                <a:ln w="12700" cap="flat" cmpd="sng">
                  <a:solidFill>
                    <a:srgbClr val="EBEBEB"/>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sp>
              <p:nvSpPr>
                <p:cNvPr id="3072" name="Google Shape;3072;p111"/>
                <p:cNvSpPr/>
                <p:nvPr/>
              </p:nvSpPr>
              <p:spPr>
                <a:xfrm>
                  <a:off x="13580316" y="3865836"/>
                  <a:ext cx="151508" cy="147961"/>
                </a:xfrm>
                <a:prstGeom prst="rect">
                  <a:avLst/>
                </a:prstGeom>
                <a:noFill/>
                <a:ln w="12700" cap="flat" cmpd="sng">
                  <a:solidFill>
                    <a:srgbClr val="F29132"/>
                  </a:solidFill>
                  <a:prstDash val="solid"/>
                  <a:miter lim="800000"/>
                  <a:headEnd type="none" w="sm" len="sm"/>
                  <a:tailEnd type="none" w="sm" len="sm"/>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grpSp>
        </p:grpSp>
        <p:grpSp>
          <p:nvGrpSpPr>
            <p:cNvPr id="3073" name="Google Shape;3073;p111"/>
            <p:cNvGrpSpPr/>
            <p:nvPr/>
          </p:nvGrpSpPr>
          <p:grpSpPr>
            <a:xfrm>
              <a:off x="-3314820" y="4363463"/>
              <a:ext cx="1201132" cy="835929"/>
              <a:chOff x="-3314820" y="3391746"/>
              <a:chExt cx="1201132" cy="835929"/>
            </a:xfrm>
          </p:grpSpPr>
          <p:sp>
            <p:nvSpPr>
              <p:cNvPr id="3074" name="Google Shape;3074;p111"/>
              <p:cNvSpPr/>
              <p:nvPr/>
            </p:nvSpPr>
            <p:spPr>
              <a:xfrm>
                <a:off x="-3314820" y="3391746"/>
                <a:ext cx="1201132" cy="272279"/>
              </a:xfrm>
              <a:prstGeom prst="rect">
                <a:avLst/>
              </a:prstGeom>
              <a:solidFill>
                <a:srgbClr val="FFFFFF"/>
              </a:solidFill>
              <a:ln w="12700" cap="flat" cmpd="sng">
                <a:solidFill>
                  <a:srgbClr val="D1D1D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3075" name="Google Shape;3075;p111"/>
              <p:cNvSpPr/>
              <p:nvPr/>
            </p:nvSpPr>
            <p:spPr>
              <a:xfrm>
                <a:off x="-3304719" y="3404581"/>
                <a:ext cx="1181841" cy="246608"/>
              </a:xfrm>
              <a:prstGeom prst="rect">
                <a:avLst/>
              </a:prstGeom>
              <a:solidFill>
                <a:srgbClr val="FCE4DC"/>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sp>
            <p:nvSpPr>
              <p:cNvPr id="3076" name="Google Shape;3076;p111"/>
              <p:cNvSpPr txBox="1"/>
              <p:nvPr/>
            </p:nvSpPr>
            <p:spPr>
              <a:xfrm>
                <a:off x="-3069820" y="3472995"/>
                <a:ext cx="725510" cy="126416"/>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en-GB" sz="933" b="0">
                    <a:solidFill>
                      <a:srgbClr val="211F26"/>
                    </a:solidFill>
                    <a:latin typeface="Calibri"/>
                    <a:ea typeface="Calibri"/>
                    <a:cs typeface="Calibri"/>
                    <a:sym typeface="Calibri"/>
                  </a:rPr>
                  <a:t>Shape Fill</a:t>
                </a:r>
                <a:endParaRPr sz="1467"/>
              </a:p>
            </p:txBody>
          </p:sp>
          <p:sp>
            <p:nvSpPr>
              <p:cNvPr id="3077" name="Google Shape;3077;p111"/>
              <p:cNvSpPr/>
              <p:nvPr/>
            </p:nvSpPr>
            <p:spPr>
              <a:xfrm>
                <a:off x="-2404225" y="4047675"/>
                <a:ext cx="97562" cy="180000"/>
              </a:xfrm>
              <a:custGeom>
                <a:avLst/>
                <a:gdLst/>
                <a:ahLst/>
                <a:cxnLst/>
                <a:rect l="l" t="t" r="r" b="b"/>
                <a:pathLst>
                  <a:path w="880280" h="1624084" extrusionOk="0">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lt1"/>
              </a:solidFill>
              <a:ln w="12700" cap="flat" cmpd="sng">
                <a:solidFill>
                  <a:srgbClr val="000000"/>
                </a:solidFill>
                <a:prstDash val="solid"/>
                <a:miter lim="800000"/>
                <a:headEnd type="none" w="sm" len="sm"/>
                <a:tailEnd type="none" w="sm" len="sm"/>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grpSp>
            <p:nvGrpSpPr>
              <p:cNvPr id="3078" name="Google Shape;3078;p111"/>
              <p:cNvGrpSpPr/>
              <p:nvPr/>
            </p:nvGrpSpPr>
            <p:grpSpPr>
              <a:xfrm>
                <a:off x="-3259616" y="3446665"/>
                <a:ext cx="173214" cy="167889"/>
                <a:chOff x="-916935" y="3037554"/>
                <a:chExt cx="193592" cy="187645"/>
              </a:xfrm>
            </p:grpSpPr>
            <p:sp>
              <p:nvSpPr>
                <p:cNvPr id="3079" name="Google Shape;3079;p111"/>
                <p:cNvSpPr/>
                <p:nvPr/>
              </p:nvSpPr>
              <p:spPr>
                <a:xfrm>
                  <a:off x="-804124" y="3081338"/>
                  <a:ext cx="80781" cy="121443"/>
                </a:xfrm>
                <a:custGeom>
                  <a:avLst/>
                  <a:gdLst/>
                  <a:ahLst/>
                  <a:cxnLst/>
                  <a:rect l="l" t="t" r="r" b="b"/>
                  <a:pathLst>
                    <a:path w="80781" h="121443" extrusionOk="0">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700"/>
                    <a:buFont typeface="Calibri"/>
                    <a:buNone/>
                  </a:pPr>
                  <a:endParaRPr sz="933" b="1" i="0" u="none" strike="noStrike" cap="none">
                    <a:solidFill>
                      <a:srgbClr val="000000"/>
                    </a:solidFill>
                    <a:latin typeface="Quattrocento Sans"/>
                    <a:ea typeface="Quattrocento Sans"/>
                    <a:cs typeface="Quattrocento Sans"/>
                    <a:sym typeface="Quattrocento Sans"/>
                  </a:endParaRPr>
                </a:p>
              </p:txBody>
            </p:sp>
            <p:sp>
              <p:nvSpPr>
                <p:cNvPr id="3080" name="Google Shape;3080;p111"/>
                <p:cNvSpPr/>
                <p:nvPr/>
              </p:nvSpPr>
              <p:spPr>
                <a:xfrm rot="2903873">
                  <a:off x="-887744" y="3085651"/>
                  <a:ext cx="99751" cy="122903"/>
                </a:xfrm>
                <a:prstGeom prst="roundRect">
                  <a:avLst>
                    <a:gd name="adj" fmla="val 2911"/>
                  </a:avLst>
                </a:prstGeom>
                <a:solidFill>
                  <a:srgbClr val="FFFFFF"/>
                </a:solidFill>
                <a:ln w="12700" cap="flat" cmpd="sng">
                  <a:solidFill>
                    <a:srgbClr val="81818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Clr>
                      <a:schemeClr val="dk1"/>
                    </a:buClr>
                    <a:buSzPts val="500"/>
                    <a:buFont typeface="Calibri"/>
                    <a:buNone/>
                  </a:pPr>
                  <a:endParaRPr sz="667" b="0" i="0" u="none" strike="noStrike" cap="none">
                    <a:solidFill>
                      <a:srgbClr val="000000"/>
                    </a:solidFill>
                    <a:latin typeface="Arial"/>
                    <a:ea typeface="Arial"/>
                    <a:cs typeface="Arial"/>
                    <a:sym typeface="Arial"/>
                  </a:endParaRPr>
                </a:p>
              </p:txBody>
            </p:sp>
            <p:sp>
              <p:nvSpPr>
                <p:cNvPr id="3081" name="Google Shape;3081;p111"/>
                <p:cNvSpPr/>
                <p:nvPr/>
              </p:nvSpPr>
              <p:spPr>
                <a:xfrm>
                  <a:off x="-894646" y="3037554"/>
                  <a:ext cx="64753" cy="85767"/>
                </a:xfrm>
                <a:custGeom>
                  <a:avLst/>
                  <a:gdLst/>
                  <a:ahLst/>
                  <a:cxnLst/>
                  <a:rect l="l" t="t" r="r" b="b"/>
                  <a:pathLst>
                    <a:path w="40422" h="78381" extrusionOk="0">
                      <a:moveTo>
                        <a:pt x="219" y="78381"/>
                      </a:moveTo>
                      <a:cubicBezTo>
                        <a:pt x="-1454" y="18717"/>
                        <a:pt x="6534" y="-324"/>
                        <a:pt x="20468" y="5"/>
                      </a:cubicBezTo>
                      <a:cubicBezTo>
                        <a:pt x="34402" y="334"/>
                        <a:pt x="43874" y="23658"/>
                        <a:pt x="39229" y="67295"/>
                      </a:cubicBezTo>
                    </a:path>
                  </a:pathLst>
                </a:custGeom>
                <a:noFill/>
                <a:ln w="12700" cap="flat" cmpd="sng">
                  <a:solidFill>
                    <a:srgbClr val="81818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Clr>
                      <a:schemeClr val="dk1"/>
                    </a:buClr>
                    <a:buSzPts val="500"/>
                    <a:buFont typeface="Calibri"/>
                    <a:buNone/>
                  </a:pPr>
                  <a:endParaRPr sz="667" b="0" i="0" u="none" strike="noStrike" cap="none">
                    <a:solidFill>
                      <a:srgbClr val="000000"/>
                    </a:solidFill>
                    <a:latin typeface="Arial"/>
                    <a:ea typeface="Arial"/>
                    <a:cs typeface="Arial"/>
                    <a:sym typeface="Arial"/>
                  </a:endParaRPr>
                </a:p>
              </p:txBody>
            </p:sp>
          </p:grpSp>
          <p:sp>
            <p:nvSpPr>
              <p:cNvPr id="3082" name="Google Shape;3082;p111"/>
              <p:cNvSpPr/>
              <p:nvPr/>
            </p:nvSpPr>
            <p:spPr>
              <a:xfrm rot="10800000">
                <a:off x="-2288478" y="3519194"/>
                <a:ext cx="94890" cy="50291"/>
              </a:xfrm>
              <a:prstGeom prst="triangle">
                <a:avLst>
                  <a:gd name="adj" fmla="val 50000"/>
                </a:avLst>
              </a:prstGeom>
              <a:solidFill>
                <a:srgbClr val="000000"/>
              </a:solidFill>
              <a:ln>
                <a:noFill/>
              </a:ln>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chemeClr val="dk1"/>
                  </a:buClr>
                  <a:buSzPts val="800"/>
                  <a:buFont typeface="Calibri"/>
                  <a:buNone/>
                </a:pPr>
                <a:endParaRPr sz="1067" b="0" i="0" u="none" strike="noStrike" cap="none">
                  <a:solidFill>
                    <a:srgbClr val="FFFFFF"/>
                  </a:solidFill>
                  <a:latin typeface="Quattrocento Sans"/>
                  <a:ea typeface="Quattrocento Sans"/>
                  <a:cs typeface="Quattrocento Sans"/>
                  <a:sym typeface="Quattrocento Sans"/>
                </a:endParaRPr>
              </a:p>
            </p:txBody>
          </p:sp>
        </p:grpSp>
      </p:grpSp>
    </p:spTree>
    <p:extLst>
      <p:ext uri="{BB962C8B-B14F-4D97-AF65-F5344CB8AC3E}">
        <p14:creationId xmlns:p14="http://schemas.microsoft.com/office/powerpoint/2010/main" val="416395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Empty + Icon instruction">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Empty + Icon instruction</a:t>
            </a:r>
          </a:p>
        </p:txBody>
      </p:sp>
      <p:grpSp>
        <p:nvGrpSpPr>
          <p:cNvPr id="2" name="INSTRUCTIE">
            <a:extLst>
              <a:ext uri="{FF2B5EF4-FFF2-40B4-BE49-F238E27FC236}">
                <a16:creationId xmlns:a16="http://schemas.microsoft.com/office/drawing/2014/main" id="{9004385D-C938-8274-01BF-ACB99048FF6B}"/>
              </a:ext>
            </a:extLst>
          </p:cNvPr>
          <p:cNvGrpSpPr/>
          <p:nvPr userDrawn="1"/>
        </p:nvGrpSpPr>
        <p:grpSpPr>
          <a:xfrm>
            <a:off x="12377595" y="0"/>
            <a:ext cx="3693113" cy="6209710"/>
            <a:chOff x="-3786164" y="0"/>
            <a:chExt cx="3693113" cy="6209710"/>
          </a:xfrm>
        </p:grpSpPr>
        <p:sp>
          <p:nvSpPr>
            <p:cNvPr id="3" name="Rechthoek 2">
              <a:extLst>
                <a:ext uri="{FF2B5EF4-FFF2-40B4-BE49-F238E27FC236}">
                  <a16:creationId xmlns:a16="http://schemas.microsoft.com/office/drawing/2014/main" id="{29932B06-A73F-50D8-FDC2-8A39F8AD4C3D}"/>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Icon</a:t>
              </a:r>
            </a:p>
          </p:txBody>
        </p:sp>
        <p:sp>
          <p:nvSpPr>
            <p:cNvPr id="4" name="Rechthoek 3">
              <a:extLst>
                <a:ext uri="{FF2B5EF4-FFF2-40B4-BE49-F238E27FC236}">
                  <a16:creationId xmlns:a16="http://schemas.microsoft.com/office/drawing/2014/main" id="{CF400AD1-8164-EEAC-725C-3C6F55EA72C6}"/>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5" name="Ovaal 4">
              <a:extLst>
                <a:ext uri="{FF2B5EF4-FFF2-40B4-BE49-F238E27FC236}">
                  <a16:creationId xmlns:a16="http://schemas.microsoft.com/office/drawing/2014/main" id="{C4FE7E1D-DFAE-C721-6336-263BA48078AB}"/>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B376AED2-D184-6EE1-93D9-8860BCBC17C1}"/>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Ovaal 6">
              <a:extLst>
                <a:ext uri="{FF2B5EF4-FFF2-40B4-BE49-F238E27FC236}">
                  <a16:creationId xmlns:a16="http://schemas.microsoft.com/office/drawing/2014/main" id="{922B04BC-8D91-7A49-BD3C-79C70178E0CE}"/>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B28325FB-B845-06C7-085A-57B8BC40C14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 name="Rechthoek 8">
              <a:extLst>
                <a:ext uri="{FF2B5EF4-FFF2-40B4-BE49-F238E27FC236}">
                  <a16:creationId xmlns:a16="http://schemas.microsoft.com/office/drawing/2014/main" id="{0318C729-4D94-9A95-8236-85A65739FB0E}"/>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0" name="Ovaal 9">
              <a:extLst>
                <a:ext uri="{FF2B5EF4-FFF2-40B4-BE49-F238E27FC236}">
                  <a16:creationId xmlns:a16="http://schemas.microsoft.com/office/drawing/2014/main" id="{21156064-C59B-2B81-B5F4-BC9978A4F198}"/>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FE67F04D-5AF3-D49D-F053-940C9E59F651}"/>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 name="ICOON_info">
              <a:extLst>
                <a:ext uri="{FF2B5EF4-FFF2-40B4-BE49-F238E27FC236}">
                  <a16:creationId xmlns:a16="http://schemas.microsoft.com/office/drawing/2014/main" id="{342DD01F-B996-E97D-4711-0C83CFC5A717}"/>
                </a:ext>
              </a:extLst>
            </p:cNvPr>
            <p:cNvGrpSpPr/>
            <p:nvPr userDrawn="1"/>
          </p:nvGrpSpPr>
          <p:grpSpPr>
            <a:xfrm>
              <a:off x="-376736" y="5210661"/>
              <a:ext cx="283685" cy="283685"/>
              <a:chOff x="-510741" y="5913713"/>
              <a:chExt cx="267555" cy="267555"/>
            </a:xfrm>
          </p:grpSpPr>
          <p:sp>
            <p:nvSpPr>
              <p:cNvPr id="71" name="Ovaal 70">
                <a:extLst>
                  <a:ext uri="{FF2B5EF4-FFF2-40B4-BE49-F238E27FC236}">
                    <a16:creationId xmlns:a16="http://schemas.microsoft.com/office/drawing/2014/main" id="{0FED0C4F-0514-DE11-EDF6-680963E5BF1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2" name="Graphic 163" descr="Informatie">
                <a:extLst>
                  <a:ext uri="{FF2B5EF4-FFF2-40B4-BE49-F238E27FC236}">
                    <a16:creationId xmlns:a16="http://schemas.microsoft.com/office/drawing/2014/main" id="{A96A75EB-D797-869C-4C30-F925E2BE9A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3" name="Groep 12">
              <a:extLst>
                <a:ext uri="{FF2B5EF4-FFF2-40B4-BE49-F238E27FC236}">
                  <a16:creationId xmlns:a16="http://schemas.microsoft.com/office/drawing/2014/main" id="{A47E9E6E-F3A1-89AD-C31D-281589E5EBF1}"/>
                </a:ext>
              </a:extLst>
            </p:cNvPr>
            <p:cNvGrpSpPr/>
            <p:nvPr userDrawn="1"/>
          </p:nvGrpSpPr>
          <p:grpSpPr>
            <a:xfrm>
              <a:off x="-938434" y="5519087"/>
              <a:ext cx="627798" cy="576693"/>
              <a:chOff x="-938434" y="4570310"/>
              <a:chExt cx="627798" cy="576693"/>
            </a:xfrm>
          </p:grpSpPr>
          <p:grpSp>
            <p:nvGrpSpPr>
              <p:cNvPr id="66" name="Inspireren">
                <a:extLst>
                  <a:ext uri="{FF2B5EF4-FFF2-40B4-BE49-F238E27FC236}">
                    <a16:creationId xmlns:a16="http://schemas.microsoft.com/office/drawing/2014/main" id="{FB7B34C7-B56F-937B-6AC8-B12200E4322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8" name="Freeform 12">
                  <a:extLst>
                    <a:ext uri="{FF2B5EF4-FFF2-40B4-BE49-F238E27FC236}">
                      <a16:creationId xmlns:a16="http://schemas.microsoft.com/office/drawing/2014/main" id="{8402E4C4-F86A-1AF2-1137-83BBC8E17B9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69" name="Freeform 13">
                  <a:extLst>
                    <a:ext uri="{FF2B5EF4-FFF2-40B4-BE49-F238E27FC236}">
                      <a16:creationId xmlns:a16="http://schemas.microsoft.com/office/drawing/2014/main" id="{7DBCB892-87E1-E535-84B7-68DD568797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70" name="Freeform 14">
                  <a:extLst>
                    <a:ext uri="{FF2B5EF4-FFF2-40B4-BE49-F238E27FC236}">
                      <a16:creationId xmlns:a16="http://schemas.microsoft.com/office/drawing/2014/main" id="{CFE3F776-2501-1E73-8CD1-3EB4C59C78F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67" name="Tekstvak 66">
                <a:extLst>
                  <a:ext uri="{FF2B5EF4-FFF2-40B4-BE49-F238E27FC236}">
                    <a16:creationId xmlns:a16="http://schemas.microsoft.com/office/drawing/2014/main" id="{9A784F53-360F-15EE-6342-EA4170F7AE6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4" name="Groep 13">
              <a:extLst>
                <a:ext uri="{FF2B5EF4-FFF2-40B4-BE49-F238E27FC236}">
                  <a16:creationId xmlns:a16="http://schemas.microsoft.com/office/drawing/2014/main" id="{D87A0C94-32D4-2BD2-AF1E-15FEA1E8E9E8}"/>
                </a:ext>
              </a:extLst>
            </p:cNvPr>
            <p:cNvGrpSpPr/>
            <p:nvPr userDrawn="1"/>
          </p:nvGrpSpPr>
          <p:grpSpPr>
            <a:xfrm>
              <a:off x="-3398401" y="1222628"/>
              <a:ext cx="491631" cy="410839"/>
              <a:chOff x="-3241990" y="1222628"/>
              <a:chExt cx="491631" cy="410839"/>
            </a:xfrm>
          </p:grpSpPr>
          <p:sp>
            <p:nvSpPr>
              <p:cNvPr id="53" name="Tekstvak 52">
                <a:extLst>
                  <a:ext uri="{FF2B5EF4-FFF2-40B4-BE49-F238E27FC236}">
                    <a16:creationId xmlns:a16="http://schemas.microsoft.com/office/drawing/2014/main" id="{0B603433-47AC-5A97-78EC-4BCA763DBCEC}"/>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4" name="Groep 53">
                <a:extLst>
                  <a:ext uri="{FF2B5EF4-FFF2-40B4-BE49-F238E27FC236}">
                    <a16:creationId xmlns:a16="http://schemas.microsoft.com/office/drawing/2014/main" id="{235D2F9A-A94A-EE66-7567-9A8E4934877F}"/>
                  </a:ext>
                </a:extLst>
              </p:cNvPr>
              <p:cNvGrpSpPr/>
              <p:nvPr userDrawn="1"/>
            </p:nvGrpSpPr>
            <p:grpSpPr>
              <a:xfrm>
                <a:off x="-3119153" y="1222628"/>
                <a:ext cx="245956" cy="246691"/>
                <a:chOff x="1314120" y="4794393"/>
                <a:chExt cx="1787447" cy="1792785"/>
              </a:xfrm>
            </p:grpSpPr>
            <p:grpSp>
              <p:nvGrpSpPr>
                <p:cNvPr id="55" name="Groep 54">
                  <a:extLst>
                    <a:ext uri="{FF2B5EF4-FFF2-40B4-BE49-F238E27FC236}">
                      <a16:creationId xmlns:a16="http://schemas.microsoft.com/office/drawing/2014/main" id="{227949A0-4D8A-6379-8867-F6C50C82FAEB}"/>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57" name="Groep 56">
                    <a:extLst>
                      <a:ext uri="{FF2B5EF4-FFF2-40B4-BE49-F238E27FC236}">
                        <a16:creationId xmlns:a16="http://schemas.microsoft.com/office/drawing/2014/main" id="{215244EB-ACEB-7B13-5AFC-5C64C81FBE9E}"/>
                      </a:ext>
                    </a:extLst>
                  </p:cNvPr>
                  <p:cNvGrpSpPr/>
                  <p:nvPr/>
                </p:nvGrpSpPr>
                <p:grpSpPr>
                  <a:xfrm>
                    <a:off x="1314120" y="4794393"/>
                    <a:ext cx="1787447" cy="1792785"/>
                    <a:chOff x="1314120" y="4794393"/>
                    <a:chExt cx="1787447" cy="1792785"/>
                  </a:xfrm>
                  <a:grpFill/>
                </p:grpSpPr>
                <p:sp>
                  <p:nvSpPr>
                    <p:cNvPr id="62" name="Vrije vorm: vorm 61">
                      <a:extLst>
                        <a:ext uri="{FF2B5EF4-FFF2-40B4-BE49-F238E27FC236}">
                          <a16:creationId xmlns:a16="http://schemas.microsoft.com/office/drawing/2014/main" id="{F209472A-5EAE-2292-4BC4-7124795DC4F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3" name="Vrije vorm: vorm 62">
                      <a:extLst>
                        <a:ext uri="{FF2B5EF4-FFF2-40B4-BE49-F238E27FC236}">
                          <a16:creationId xmlns:a16="http://schemas.microsoft.com/office/drawing/2014/main" id="{58F8C72A-F15E-218B-299B-C550B7B1CCB5}"/>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4" name="Vrije vorm: vorm 63">
                      <a:extLst>
                        <a:ext uri="{FF2B5EF4-FFF2-40B4-BE49-F238E27FC236}">
                          <a16:creationId xmlns:a16="http://schemas.microsoft.com/office/drawing/2014/main" id="{7FAA36B6-3BB4-5095-77E8-BE03F61D1826}"/>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5" name="Vrije vorm: vorm 64">
                      <a:extLst>
                        <a:ext uri="{FF2B5EF4-FFF2-40B4-BE49-F238E27FC236}">
                          <a16:creationId xmlns:a16="http://schemas.microsoft.com/office/drawing/2014/main" id="{FACDA09E-FAB5-8621-4517-0844AF1F63D0}"/>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nvGrpSpPr>
                  <p:cNvPr id="58" name="Groep 57">
                    <a:extLst>
                      <a:ext uri="{FF2B5EF4-FFF2-40B4-BE49-F238E27FC236}">
                        <a16:creationId xmlns:a16="http://schemas.microsoft.com/office/drawing/2014/main" id="{4FD10EFB-3FD1-8860-4033-9F4D5BC4F79D}"/>
                      </a:ext>
                    </a:extLst>
                  </p:cNvPr>
                  <p:cNvGrpSpPr/>
                  <p:nvPr/>
                </p:nvGrpSpPr>
                <p:grpSpPr>
                  <a:xfrm>
                    <a:off x="1544558" y="5023941"/>
                    <a:ext cx="1270519" cy="1329241"/>
                    <a:chOff x="1544558" y="5023941"/>
                    <a:chExt cx="1270519" cy="1329241"/>
                  </a:xfrm>
                  <a:grpFill/>
                </p:grpSpPr>
                <p:sp>
                  <p:nvSpPr>
                    <p:cNvPr id="59" name="Vrije vorm: vorm 58">
                      <a:extLst>
                        <a:ext uri="{FF2B5EF4-FFF2-40B4-BE49-F238E27FC236}">
                          <a16:creationId xmlns:a16="http://schemas.microsoft.com/office/drawing/2014/main" id="{79CBED31-E30A-331B-FA0B-568D716489BE}"/>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0" name="Vrije vorm: vorm 59">
                      <a:extLst>
                        <a:ext uri="{FF2B5EF4-FFF2-40B4-BE49-F238E27FC236}">
                          <a16:creationId xmlns:a16="http://schemas.microsoft.com/office/drawing/2014/main" id="{CCE73A06-E118-A714-C12D-912625A2F746}"/>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sp>
                  <p:nvSpPr>
                    <p:cNvPr id="61" name="Vrije vorm: vorm 60">
                      <a:extLst>
                        <a:ext uri="{FF2B5EF4-FFF2-40B4-BE49-F238E27FC236}">
                          <a16:creationId xmlns:a16="http://schemas.microsoft.com/office/drawing/2014/main" id="{8E0767AE-BD40-33F6-203E-7BBFDBFC10BD}"/>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sp>
              <p:nvSpPr>
                <p:cNvPr id="56" name="Vrije vorm: vorm 55">
                  <a:extLst>
                    <a:ext uri="{FF2B5EF4-FFF2-40B4-BE49-F238E27FC236}">
                      <a16:creationId xmlns:a16="http://schemas.microsoft.com/office/drawing/2014/main" id="{D9777B5D-CAFD-F75E-345C-F77921557A35}"/>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a:solidFill>
                      <a:srgbClr val="211F26"/>
                    </a:solidFill>
                    <a:latin typeface="Segoe UI Light"/>
                  </a:endParaRPr>
                </a:p>
              </p:txBody>
            </p:sp>
          </p:grpSp>
        </p:grpSp>
        <p:grpSp>
          <p:nvGrpSpPr>
            <p:cNvPr id="15" name="Groep 14">
              <a:extLst>
                <a:ext uri="{FF2B5EF4-FFF2-40B4-BE49-F238E27FC236}">
                  <a16:creationId xmlns:a16="http://schemas.microsoft.com/office/drawing/2014/main" id="{CED200D7-A312-8F4E-4B65-30A0D5081750}"/>
                </a:ext>
              </a:extLst>
            </p:cNvPr>
            <p:cNvGrpSpPr/>
            <p:nvPr userDrawn="1"/>
          </p:nvGrpSpPr>
          <p:grpSpPr>
            <a:xfrm>
              <a:off x="-3314820" y="3391746"/>
              <a:ext cx="1201132" cy="331361"/>
              <a:chOff x="-3314820" y="3391746"/>
              <a:chExt cx="1201132" cy="331361"/>
            </a:xfrm>
          </p:grpSpPr>
          <p:sp>
            <p:nvSpPr>
              <p:cNvPr id="44" name="Rechthoek 43">
                <a:extLst>
                  <a:ext uri="{FF2B5EF4-FFF2-40B4-BE49-F238E27FC236}">
                    <a16:creationId xmlns:a16="http://schemas.microsoft.com/office/drawing/2014/main" id="{1E6D30EF-134B-36CF-2408-B90E916B38CC}"/>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552BF96D-6EB4-0BE7-6CF5-2107725BB739}"/>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6" name="Tekstvak 45">
                <a:extLst>
                  <a:ext uri="{FF2B5EF4-FFF2-40B4-BE49-F238E27FC236}">
                    <a16:creationId xmlns:a16="http://schemas.microsoft.com/office/drawing/2014/main" id="{E97E470D-3FFE-CDDC-2FBC-F84C0FED5A30}"/>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Shape Fill</a:t>
                </a:r>
              </a:p>
            </p:txBody>
          </p:sp>
          <p:sp>
            <p:nvSpPr>
              <p:cNvPr id="47" name="Vrije vorm: vorm 46">
                <a:extLst>
                  <a:ext uri="{FF2B5EF4-FFF2-40B4-BE49-F238E27FC236}">
                    <a16:creationId xmlns:a16="http://schemas.microsoft.com/office/drawing/2014/main" id="{F34DF76B-88D0-E405-FDAF-1F4B688D7012}"/>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9EAA276-2F78-92FC-886C-4D2240FDDA88}"/>
                  </a:ext>
                </a:extLst>
              </p:cNvPr>
              <p:cNvGrpSpPr/>
              <p:nvPr userDrawn="1"/>
            </p:nvGrpSpPr>
            <p:grpSpPr>
              <a:xfrm>
                <a:off x="-3243855" y="3446665"/>
                <a:ext cx="157453" cy="147831"/>
                <a:chOff x="-899320" y="3037554"/>
                <a:chExt cx="175977" cy="165227"/>
              </a:xfrm>
            </p:grpSpPr>
            <p:sp>
              <p:nvSpPr>
                <p:cNvPr id="50" name="Vrije vorm: vorm 49">
                  <a:extLst>
                    <a:ext uri="{FF2B5EF4-FFF2-40B4-BE49-F238E27FC236}">
                      <a16:creationId xmlns:a16="http://schemas.microsoft.com/office/drawing/2014/main" id="{1C2F4F89-3E07-6143-AF25-0BD1D2F681E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51" name="Rechthoek: afgeronde hoeken 50">
                  <a:extLst>
                    <a:ext uri="{FF2B5EF4-FFF2-40B4-BE49-F238E27FC236}">
                      <a16:creationId xmlns:a16="http://schemas.microsoft.com/office/drawing/2014/main" id="{A5A9F3FB-5F92-1DF7-C539-B93444AA9084}"/>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Vrije vorm: vorm 51">
                  <a:extLst>
                    <a:ext uri="{FF2B5EF4-FFF2-40B4-BE49-F238E27FC236}">
                      <a16:creationId xmlns:a16="http://schemas.microsoft.com/office/drawing/2014/main" id="{1FFCEDF2-ACE8-89D1-493A-3B41770B8866}"/>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9" name="Gelijkbenige driehoek 48">
                <a:extLst>
                  <a:ext uri="{FF2B5EF4-FFF2-40B4-BE49-F238E27FC236}">
                    <a16:creationId xmlns:a16="http://schemas.microsoft.com/office/drawing/2014/main" id="{F12437D0-696C-AB15-DC71-1D287BB7A5C8}"/>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sp>
          <p:nvSpPr>
            <p:cNvPr id="16" name="Ovaal 15">
              <a:extLst>
                <a:ext uri="{FF2B5EF4-FFF2-40B4-BE49-F238E27FC236}">
                  <a16:creationId xmlns:a16="http://schemas.microsoft.com/office/drawing/2014/main" id="{69A06555-B6D2-2B63-E8FF-C5C5AC7F2489}"/>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 name="Rechthoek 16">
              <a:extLst>
                <a:ext uri="{FF2B5EF4-FFF2-40B4-BE49-F238E27FC236}">
                  <a16:creationId xmlns:a16="http://schemas.microsoft.com/office/drawing/2014/main" id="{F67AC23E-3332-F4E9-7F81-7795F1CF2BC1}"/>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0E6F412E-4F54-AF43-D092-D926DA9C5822}"/>
                </a:ext>
              </a:extLst>
            </p:cNvPr>
            <p:cNvGrpSpPr/>
            <p:nvPr userDrawn="1"/>
          </p:nvGrpSpPr>
          <p:grpSpPr>
            <a:xfrm>
              <a:off x="-3333646" y="4635104"/>
              <a:ext cx="2012897" cy="490702"/>
              <a:chOff x="12731803" y="3562552"/>
              <a:chExt cx="2012897" cy="490702"/>
            </a:xfrm>
          </p:grpSpPr>
          <p:sp>
            <p:nvSpPr>
              <p:cNvPr id="29" name="Rechthoek 28">
                <a:extLst>
                  <a:ext uri="{FF2B5EF4-FFF2-40B4-BE49-F238E27FC236}">
                    <a16:creationId xmlns:a16="http://schemas.microsoft.com/office/drawing/2014/main" id="{5E43205D-785F-742E-8A01-41281AD30979}"/>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hthoek 29">
                <a:extLst>
                  <a:ext uri="{FF2B5EF4-FFF2-40B4-BE49-F238E27FC236}">
                    <a16:creationId xmlns:a16="http://schemas.microsoft.com/office/drawing/2014/main" id="{FF6D0C34-CB7C-2F73-7ABE-DC58CFF3FBEA}"/>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1" name="Tekstvak 30">
                <a:extLst>
                  <a:ext uri="{FF2B5EF4-FFF2-40B4-BE49-F238E27FC236}">
                    <a16:creationId xmlns:a16="http://schemas.microsoft.com/office/drawing/2014/main" id="{AA7B7CCA-8B1A-DDD9-CF15-2F1AE3B03C39}"/>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a:solidFill>
                      <a:srgbClr val="211F26"/>
                    </a:solidFill>
                    <a:latin typeface="Calibri" panose="020F0502020204030204" pitchFamily="34" charset="0"/>
                    <a:ea typeface="+mn-ea"/>
                    <a:cs typeface="Calibri" panose="020F0502020204030204" pitchFamily="34" charset="0"/>
                  </a:rPr>
                  <a:t>Colours</a:t>
                </a:r>
              </a:p>
            </p:txBody>
          </p:sp>
          <p:sp>
            <p:nvSpPr>
              <p:cNvPr id="32" name="Rechthoek 31">
                <a:extLst>
                  <a:ext uri="{FF2B5EF4-FFF2-40B4-BE49-F238E27FC236}">
                    <a16:creationId xmlns:a16="http://schemas.microsoft.com/office/drawing/2014/main" id="{48EA7680-CEC7-C73B-AB4F-F542959F3C10}"/>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3" name="Rechthoek 32">
                <a:extLst>
                  <a:ext uri="{FF2B5EF4-FFF2-40B4-BE49-F238E27FC236}">
                    <a16:creationId xmlns:a16="http://schemas.microsoft.com/office/drawing/2014/main" id="{CB57012B-9E08-DF21-3B49-DC36E38A7D8A}"/>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4" name="Rechthoek 33">
                <a:extLst>
                  <a:ext uri="{FF2B5EF4-FFF2-40B4-BE49-F238E27FC236}">
                    <a16:creationId xmlns:a16="http://schemas.microsoft.com/office/drawing/2014/main" id="{D48014DB-C5DB-2FF3-D63D-9B0C789C4405}"/>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5" name="Rechthoek 34">
                <a:extLst>
                  <a:ext uri="{FF2B5EF4-FFF2-40B4-BE49-F238E27FC236}">
                    <a16:creationId xmlns:a16="http://schemas.microsoft.com/office/drawing/2014/main" id="{83C120F9-BE56-91BC-545F-0C690B5CB4BE}"/>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6" name="Rechthoek 35">
                <a:extLst>
                  <a:ext uri="{FF2B5EF4-FFF2-40B4-BE49-F238E27FC236}">
                    <a16:creationId xmlns:a16="http://schemas.microsoft.com/office/drawing/2014/main" id="{6118CF6B-9FD9-A350-37F8-4269455E32F8}"/>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7" name="Rechthoek 36">
                <a:extLst>
                  <a:ext uri="{FF2B5EF4-FFF2-40B4-BE49-F238E27FC236}">
                    <a16:creationId xmlns:a16="http://schemas.microsoft.com/office/drawing/2014/main" id="{39F92363-5426-F4C4-4257-7D1D9E00D52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4014A902-F05D-A2FB-A0D5-F9CD1305F0E2}"/>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E3F21202-EA48-EAF0-9B94-309444AE36E3}"/>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CE87FE97-7121-A45B-080B-8C6672BF63EA}"/>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nvGrpSpPr>
              <p:cNvPr id="41" name="Groep 40">
                <a:extLst>
                  <a:ext uri="{FF2B5EF4-FFF2-40B4-BE49-F238E27FC236}">
                    <a16:creationId xmlns:a16="http://schemas.microsoft.com/office/drawing/2014/main" id="{D4DC4EE1-9541-115C-244B-E8DD838821B1}"/>
                  </a:ext>
                </a:extLst>
              </p:cNvPr>
              <p:cNvGrpSpPr/>
              <p:nvPr userDrawn="1"/>
            </p:nvGrpSpPr>
            <p:grpSpPr>
              <a:xfrm>
                <a:off x="13580316" y="3865836"/>
                <a:ext cx="151508" cy="147961"/>
                <a:chOff x="13580316" y="3865836"/>
                <a:chExt cx="151508" cy="147961"/>
              </a:xfrm>
            </p:grpSpPr>
            <p:sp>
              <p:nvSpPr>
                <p:cNvPr id="42" name="Rechthoek 41">
                  <a:extLst>
                    <a:ext uri="{FF2B5EF4-FFF2-40B4-BE49-F238E27FC236}">
                      <a16:creationId xmlns:a16="http://schemas.microsoft.com/office/drawing/2014/main" id="{0E6778A2-4FD5-9F87-8714-944F8B771D8F}"/>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1C51001C-6330-CB9D-6B43-699A98A3C17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grpSp>
        <p:grpSp>
          <p:nvGrpSpPr>
            <p:cNvPr id="19" name="Groep 18">
              <a:extLst>
                <a:ext uri="{FF2B5EF4-FFF2-40B4-BE49-F238E27FC236}">
                  <a16:creationId xmlns:a16="http://schemas.microsoft.com/office/drawing/2014/main" id="{69F8BD28-6A1D-47C7-29DF-31ADBD19D931}"/>
                </a:ext>
              </a:extLst>
            </p:cNvPr>
            <p:cNvGrpSpPr/>
            <p:nvPr userDrawn="1"/>
          </p:nvGrpSpPr>
          <p:grpSpPr>
            <a:xfrm>
              <a:off x="-3314820" y="4363463"/>
              <a:ext cx="1201132" cy="835929"/>
              <a:chOff x="-3314820" y="3391746"/>
              <a:chExt cx="1201132" cy="835929"/>
            </a:xfrm>
          </p:grpSpPr>
          <p:sp>
            <p:nvSpPr>
              <p:cNvPr id="20" name="Rechthoek 19">
                <a:extLst>
                  <a:ext uri="{FF2B5EF4-FFF2-40B4-BE49-F238E27FC236}">
                    <a16:creationId xmlns:a16="http://schemas.microsoft.com/office/drawing/2014/main" id="{3B724046-8610-3312-216A-2243D3E8DB62}"/>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1" name="Rechthoek 20">
                <a:extLst>
                  <a:ext uri="{FF2B5EF4-FFF2-40B4-BE49-F238E27FC236}">
                    <a16:creationId xmlns:a16="http://schemas.microsoft.com/office/drawing/2014/main" id="{6AA40FA9-0C62-8DFB-CF2A-8AED0C027902}"/>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2" name="Tekstvak 21">
                <a:extLst>
                  <a:ext uri="{FF2B5EF4-FFF2-40B4-BE49-F238E27FC236}">
                    <a16:creationId xmlns:a16="http://schemas.microsoft.com/office/drawing/2014/main" id="{FFFEAB22-B2DE-C00B-C0D1-63944A7F697C}"/>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Shape Fill</a:t>
                </a:r>
              </a:p>
            </p:txBody>
          </p:sp>
          <p:sp>
            <p:nvSpPr>
              <p:cNvPr id="23" name="Vrije vorm: vorm 22">
                <a:extLst>
                  <a:ext uri="{FF2B5EF4-FFF2-40B4-BE49-F238E27FC236}">
                    <a16:creationId xmlns:a16="http://schemas.microsoft.com/office/drawing/2014/main" id="{EF203868-E77C-2AF6-82BB-E1416619EE03}"/>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24" name="Groep 23">
                <a:extLst>
                  <a:ext uri="{FF2B5EF4-FFF2-40B4-BE49-F238E27FC236}">
                    <a16:creationId xmlns:a16="http://schemas.microsoft.com/office/drawing/2014/main" id="{C9BA43A7-6A43-C7AB-4DF9-8511DFDFD25C}"/>
                  </a:ext>
                </a:extLst>
              </p:cNvPr>
              <p:cNvGrpSpPr/>
              <p:nvPr userDrawn="1"/>
            </p:nvGrpSpPr>
            <p:grpSpPr>
              <a:xfrm>
                <a:off x="-3243855" y="3446665"/>
                <a:ext cx="157453" cy="147831"/>
                <a:chOff x="-899320" y="3037554"/>
                <a:chExt cx="175977" cy="165227"/>
              </a:xfrm>
            </p:grpSpPr>
            <p:sp>
              <p:nvSpPr>
                <p:cNvPr id="26" name="Vrije vorm: vorm 25">
                  <a:extLst>
                    <a:ext uri="{FF2B5EF4-FFF2-40B4-BE49-F238E27FC236}">
                      <a16:creationId xmlns:a16="http://schemas.microsoft.com/office/drawing/2014/main" id="{42CA15F6-2FA8-7702-7D90-E2B0B019853D}"/>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Segoe UI Light"/>
                    <a:ea typeface="+mn-ea"/>
                    <a:cs typeface="+mn-cs"/>
                  </a:endParaRPr>
                </a:p>
              </p:txBody>
            </p:sp>
            <p:sp>
              <p:nvSpPr>
                <p:cNvPr id="27" name="Rechthoek: afgeronde hoeken 26">
                  <a:extLst>
                    <a:ext uri="{FF2B5EF4-FFF2-40B4-BE49-F238E27FC236}">
                      <a16:creationId xmlns:a16="http://schemas.microsoft.com/office/drawing/2014/main" id="{3CBA004A-8F5C-F050-5592-468FCE854E9D}"/>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Vrije vorm: vorm 27">
                  <a:extLst>
                    <a:ext uri="{FF2B5EF4-FFF2-40B4-BE49-F238E27FC236}">
                      <a16:creationId xmlns:a16="http://schemas.microsoft.com/office/drawing/2014/main" id="{3CE4B478-2FED-024E-EFAC-0044FB8D3576}"/>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5" name="Gelijkbenige driehoek 24">
                <a:extLst>
                  <a:ext uri="{FF2B5EF4-FFF2-40B4-BE49-F238E27FC236}">
                    <a16:creationId xmlns:a16="http://schemas.microsoft.com/office/drawing/2014/main" id="{C73A0CF4-8EF5-318B-6E91-2EBD92F421B0}"/>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2179877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95"/>
        <p:cNvGrpSpPr/>
        <p:nvPr/>
      </p:nvGrpSpPr>
      <p:grpSpPr>
        <a:xfrm>
          <a:off x="0" y="0"/>
          <a:ext cx="0" cy="0"/>
          <a:chOff x="0" y="0"/>
          <a:chExt cx="0" cy="0"/>
        </a:xfrm>
      </p:grpSpPr>
    </p:spTree>
    <p:extLst>
      <p:ext uri="{BB962C8B-B14F-4D97-AF65-F5344CB8AC3E}">
        <p14:creationId xmlns:p14="http://schemas.microsoft.com/office/powerpoint/2010/main" val="11218882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Headline Einzeilig 1">
  <p:cSld name="Headline Einzeilig 1">
    <p:spTree>
      <p:nvGrpSpPr>
        <p:cNvPr id="1" name="Shape 91"/>
        <p:cNvGrpSpPr/>
        <p:nvPr/>
      </p:nvGrpSpPr>
      <p:grpSpPr>
        <a:xfrm>
          <a:off x="0" y="0"/>
          <a:ext cx="0" cy="0"/>
          <a:chOff x="0" y="0"/>
          <a:chExt cx="0" cy="0"/>
        </a:xfrm>
      </p:grpSpPr>
      <p:sp>
        <p:nvSpPr>
          <p:cNvPr id="92" name="Google Shape;92;p18"/>
          <p:cNvSpPr/>
          <p:nvPr/>
        </p:nvSpPr>
        <p:spPr>
          <a:xfrm>
            <a:off x="10891933" y="0"/>
            <a:ext cx="1300000" cy="6858000"/>
          </a:xfrm>
          <a:prstGeom prst="rect">
            <a:avLst/>
          </a:prstGeom>
          <a:gradFill>
            <a:gsLst>
              <a:gs pos="0">
                <a:srgbClr val="003A7B"/>
              </a:gs>
              <a:gs pos="100000">
                <a:srgbClr val="093153"/>
              </a:gs>
            </a:gsLst>
            <a:path path="circle">
              <a:fillToRect l="50000" t="50000" r="50000" b="50000"/>
            </a:path>
            <a:tileRect/>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3" name="Google Shape;93;p18"/>
          <p:cNvSpPr txBox="1">
            <a:spLocks noGrp="1"/>
          </p:cNvSpPr>
          <p:nvPr>
            <p:ph type="title"/>
          </p:nvPr>
        </p:nvSpPr>
        <p:spPr>
          <a:xfrm>
            <a:off x="648000" y="624000"/>
            <a:ext cx="9120000" cy="816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A7B"/>
              </a:buClr>
              <a:buSzPts val="3600"/>
              <a:buNone/>
              <a:defRPr>
                <a:solidFill>
                  <a:srgbClr val="003A7B"/>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94" name="Google Shape;94;p18"/>
          <p:cNvSpPr txBox="1">
            <a:spLocks noGrp="1"/>
          </p:cNvSpPr>
          <p:nvPr>
            <p:ph type="body" idx="1"/>
          </p:nvPr>
        </p:nvSpPr>
        <p:spPr>
          <a:xfrm>
            <a:off x="672000" y="1968000"/>
            <a:ext cx="9120000" cy="4560000"/>
          </a:xfrm>
          <a:prstGeom prst="rect">
            <a:avLst/>
          </a:prstGeom>
          <a:noFill/>
          <a:ln>
            <a:noFill/>
          </a:ln>
        </p:spPr>
        <p:txBody>
          <a:bodyPr spcFirstLastPara="1" wrap="square" lIns="0" tIns="0" rIns="0" bIns="0" anchor="t" anchorCtr="0">
            <a:noAutofit/>
          </a:bodyPr>
          <a:lstStyle>
            <a:lvl1pPr marL="609585" lvl="0" indent="-457189" algn="l" rtl="0">
              <a:lnSpc>
                <a:spcPct val="115000"/>
              </a:lnSpc>
              <a:spcBef>
                <a:spcPts val="0"/>
              </a:spcBef>
              <a:spcAft>
                <a:spcPts val="0"/>
              </a:spcAft>
              <a:buSzPts val="1800"/>
              <a:buChar char="—"/>
              <a:defRPr/>
            </a:lvl1pPr>
            <a:lvl2pPr marL="1219170" lvl="1" indent="-457189" algn="l" rtl="0">
              <a:lnSpc>
                <a:spcPct val="115000"/>
              </a:lnSpc>
              <a:spcBef>
                <a:spcPts val="0"/>
              </a:spcBef>
              <a:spcAft>
                <a:spcPts val="0"/>
              </a:spcAft>
              <a:buSzPts val="1800"/>
              <a:buFont typeface="Barlow Condensed"/>
              <a:buChar char="—"/>
              <a:defRPr/>
            </a:lvl2pPr>
            <a:lvl3pPr marL="1828754" lvl="2" indent="-457189" algn="l" rtl="0">
              <a:lnSpc>
                <a:spcPct val="115000"/>
              </a:lnSpc>
              <a:spcBef>
                <a:spcPts val="0"/>
              </a:spcBef>
              <a:spcAft>
                <a:spcPts val="0"/>
              </a:spcAft>
              <a:buSzPts val="1800"/>
              <a:buChar char="—"/>
              <a:defRPr/>
            </a:lvl3pPr>
            <a:lvl4pPr marL="2438339" lvl="3" indent="-457189" algn="l" rtl="0">
              <a:lnSpc>
                <a:spcPct val="115000"/>
              </a:lnSpc>
              <a:spcBef>
                <a:spcPts val="0"/>
              </a:spcBef>
              <a:spcAft>
                <a:spcPts val="0"/>
              </a:spcAft>
              <a:buSzPts val="1800"/>
              <a:buChar char="—"/>
              <a:defRPr/>
            </a:lvl4pPr>
            <a:lvl5pPr marL="3047924" lvl="4" indent="-457189" algn="l" rtl="0">
              <a:lnSpc>
                <a:spcPct val="115000"/>
              </a:lnSpc>
              <a:spcBef>
                <a:spcPts val="0"/>
              </a:spcBef>
              <a:spcAft>
                <a:spcPts val="0"/>
              </a:spcAft>
              <a:buSzPts val="1800"/>
              <a:buChar char="—"/>
              <a:defRPr/>
            </a:lvl5pPr>
            <a:lvl6pPr marL="3657509" lvl="5" indent="-457189" algn="l" rtl="0">
              <a:lnSpc>
                <a:spcPct val="115000"/>
              </a:lnSpc>
              <a:spcBef>
                <a:spcPts val="0"/>
              </a:spcBef>
              <a:spcAft>
                <a:spcPts val="0"/>
              </a:spcAft>
              <a:buSzPts val="1800"/>
              <a:buChar char="—"/>
              <a:defRPr/>
            </a:lvl6pPr>
            <a:lvl7pPr marL="4267093" lvl="6" indent="-457189" algn="l" rtl="0">
              <a:lnSpc>
                <a:spcPct val="115000"/>
              </a:lnSpc>
              <a:spcBef>
                <a:spcPts val="0"/>
              </a:spcBef>
              <a:spcAft>
                <a:spcPts val="0"/>
              </a:spcAft>
              <a:buSzPts val="1800"/>
              <a:buChar char="—"/>
              <a:defRPr/>
            </a:lvl7pPr>
            <a:lvl8pPr marL="4876678" lvl="7" indent="-457189" algn="l" rtl="0">
              <a:lnSpc>
                <a:spcPct val="115000"/>
              </a:lnSpc>
              <a:spcBef>
                <a:spcPts val="0"/>
              </a:spcBef>
              <a:spcAft>
                <a:spcPts val="0"/>
              </a:spcAft>
              <a:buSzPts val="1800"/>
              <a:buChar char="—"/>
              <a:defRPr/>
            </a:lvl8pPr>
            <a:lvl9pPr marL="5486263" lvl="8" indent="-457189" algn="l" rtl="0">
              <a:lnSpc>
                <a:spcPct val="115000"/>
              </a:lnSpc>
              <a:spcBef>
                <a:spcPts val="0"/>
              </a:spcBef>
              <a:spcAft>
                <a:spcPts val="0"/>
              </a:spcAft>
              <a:buSzPts val="1800"/>
              <a:buChar char="—"/>
              <a:defRPr/>
            </a:lvl9pPr>
          </a:lstStyle>
          <a:p>
            <a:endParaRPr/>
          </a:p>
        </p:txBody>
      </p:sp>
      <p:sp>
        <p:nvSpPr>
          <p:cNvPr id="95" name="Google Shape;95;p18"/>
          <p:cNvSpPr txBox="1">
            <a:spLocks noGrp="1"/>
          </p:cNvSpPr>
          <p:nvPr>
            <p:ph type="sldNum" idx="12"/>
          </p:nvPr>
        </p:nvSpPr>
        <p:spPr>
          <a:xfrm>
            <a:off x="8512168" y="6184145"/>
            <a:ext cx="34768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9pPr>
          </a:lstStyle>
          <a:p>
            <a:fld id="{00000000-1234-1234-1234-123412341234}" type="slidenum">
              <a:rPr lang="en-GB" smtClean="0"/>
              <a:pPr/>
              <a:t>‹nr.›</a:t>
            </a:fld>
            <a:endParaRPr lang="en-GB"/>
          </a:p>
        </p:txBody>
      </p:sp>
      <p:sp>
        <p:nvSpPr>
          <p:cNvPr id="96" name="Google Shape;96;p18"/>
          <p:cNvSpPr txBox="1">
            <a:spLocks noGrp="1"/>
          </p:cNvSpPr>
          <p:nvPr>
            <p:ph type="body" idx="2"/>
          </p:nvPr>
        </p:nvSpPr>
        <p:spPr>
          <a:xfrm rot="5400000">
            <a:off x="10145600" y="4396167"/>
            <a:ext cx="3161200" cy="406000"/>
          </a:xfrm>
          <a:prstGeom prst="rect">
            <a:avLst/>
          </a:prstGeom>
          <a:noFill/>
          <a:ln>
            <a:noFill/>
          </a:ln>
        </p:spPr>
        <p:txBody>
          <a:bodyPr spcFirstLastPara="1" wrap="square" lIns="0" tIns="0" rIns="0" bIns="0" anchor="t" anchorCtr="0">
            <a:noAutofit/>
          </a:bodyPr>
          <a:lstStyle>
            <a:lvl1pPr marL="609585" lvl="0" indent="-389457" algn="r" rtl="0">
              <a:lnSpc>
                <a:spcPct val="115000"/>
              </a:lnSpc>
              <a:spcBef>
                <a:spcPts val="0"/>
              </a:spcBef>
              <a:spcAft>
                <a:spcPts val="0"/>
              </a:spcAft>
              <a:buClr>
                <a:schemeClr val="lt1"/>
              </a:buClr>
              <a:buSzPts val="1000"/>
              <a:buChar char="—"/>
              <a:defRPr sz="1333">
                <a:solidFill>
                  <a:schemeClr val="lt1"/>
                </a:solidFill>
              </a:defRPr>
            </a:lvl1pPr>
            <a:lvl2pPr marL="1219170" lvl="1" indent="-389457" algn="r" rtl="0">
              <a:lnSpc>
                <a:spcPct val="115000"/>
              </a:lnSpc>
              <a:spcBef>
                <a:spcPts val="0"/>
              </a:spcBef>
              <a:spcAft>
                <a:spcPts val="0"/>
              </a:spcAft>
              <a:buClr>
                <a:schemeClr val="lt1"/>
              </a:buClr>
              <a:buSzPts val="1000"/>
              <a:buChar char="—"/>
              <a:defRPr sz="1333">
                <a:solidFill>
                  <a:schemeClr val="lt1"/>
                </a:solidFill>
              </a:defRPr>
            </a:lvl2pPr>
            <a:lvl3pPr marL="1828754" lvl="2" indent="-389457" algn="r" rtl="0">
              <a:lnSpc>
                <a:spcPct val="115000"/>
              </a:lnSpc>
              <a:spcBef>
                <a:spcPts val="0"/>
              </a:spcBef>
              <a:spcAft>
                <a:spcPts val="0"/>
              </a:spcAft>
              <a:buClr>
                <a:schemeClr val="lt1"/>
              </a:buClr>
              <a:buSzPts val="1000"/>
              <a:buChar char="—"/>
              <a:defRPr sz="1333">
                <a:solidFill>
                  <a:schemeClr val="lt1"/>
                </a:solidFill>
              </a:defRPr>
            </a:lvl3pPr>
            <a:lvl4pPr marL="2438339" lvl="3" indent="-389457" algn="r" rtl="0">
              <a:lnSpc>
                <a:spcPct val="115000"/>
              </a:lnSpc>
              <a:spcBef>
                <a:spcPts val="0"/>
              </a:spcBef>
              <a:spcAft>
                <a:spcPts val="0"/>
              </a:spcAft>
              <a:buClr>
                <a:schemeClr val="lt1"/>
              </a:buClr>
              <a:buSzPts val="1000"/>
              <a:buChar char="—"/>
              <a:defRPr sz="1333">
                <a:solidFill>
                  <a:schemeClr val="lt1"/>
                </a:solidFill>
              </a:defRPr>
            </a:lvl4pPr>
            <a:lvl5pPr marL="3047924" lvl="4" indent="-389457" algn="r" rtl="0">
              <a:lnSpc>
                <a:spcPct val="115000"/>
              </a:lnSpc>
              <a:spcBef>
                <a:spcPts val="0"/>
              </a:spcBef>
              <a:spcAft>
                <a:spcPts val="0"/>
              </a:spcAft>
              <a:buClr>
                <a:schemeClr val="lt1"/>
              </a:buClr>
              <a:buSzPts val="1000"/>
              <a:buChar char="—"/>
              <a:defRPr sz="1333">
                <a:solidFill>
                  <a:schemeClr val="lt1"/>
                </a:solidFill>
              </a:defRPr>
            </a:lvl5pPr>
            <a:lvl6pPr marL="3657509" lvl="5" indent="-389457" algn="r" rtl="0">
              <a:lnSpc>
                <a:spcPct val="115000"/>
              </a:lnSpc>
              <a:spcBef>
                <a:spcPts val="0"/>
              </a:spcBef>
              <a:spcAft>
                <a:spcPts val="0"/>
              </a:spcAft>
              <a:buClr>
                <a:schemeClr val="lt1"/>
              </a:buClr>
              <a:buSzPts val="1000"/>
              <a:buChar char="—"/>
              <a:defRPr sz="1333">
                <a:solidFill>
                  <a:schemeClr val="lt1"/>
                </a:solidFill>
              </a:defRPr>
            </a:lvl6pPr>
            <a:lvl7pPr marL="4267093" lvl="6" indent="-389457" algn="r" rtl="0">
              <a:lnSpc>
                <a:spcPct val="115000"/>
              </a:lnSpc>
              <a:spcBef>
                <a:spcPts val="0"/>
              </a:spcBef>
              <a:spcAft>
                <a:spcPts val="0"/>
              </a:spcAft>
              <a:buClr>
                <a:schemeClr val="lt1"/>
              </a:buClr>
              <a:buSzPts val="1000"/>
              <a:buChar char="—"/>
              <a:defRPr sz="1333">
                <a:solidFill>
                  <a:schemeClr val="lt1"/>
                </a:solidFill>
              </a:defRPr>
            </a:lvl7pPr>
            <a:lvl8pPr marL="4876678" lvl="7" indent="-389457" algn="r" rtl="0">
              <a:lnSpc>
                <a:spcPct val="115000"/>
              </a:lnSpc>
              <a:spcBef>
                <a:spcPts val="0"/>
              </a:spcBef>
              <a:spcAft>
                <a:spcPts val="0"/>
              </a:spcAft>
              <a:buClr>
                <a:schemeClr val="lt1"/>
              </a:buClr>
              <a:buSzPts val="1000"/>
              <a:buChar char="—"/>
              <a:defRPr sz="1333">
                <a:solidFill>
                  <a:schemeClr val="lt1"/>
                </a:solidFill>
              </a:defRPr>
            </a:lvl8pPr>
            <a:lvl9pPr marL="5486263" lvl="8" indent="-389457" algn="r" rtl="0">
              <a:lnSpc>
                <a:spcPct val="115000"/>
              </a:lnSpc>
              <a:spcBef>
                <a:spcPts val="0"/>
              </a:spcBef>
              <a:spcAft>
                <a:spcPts val="0"/>
              </a:spcAft>
              <a:buClr>
                <a:schemeClr val="lt1"/>
              </a:buClr>
              <a:buSzPts val="1000"/>
              <a:buChar char="—"/>
              <a:defRPr sz="1333">
                <a:solidFill>
                  <a:schemeClr val="lt1"/>
                </a:solidFill>
              </a:defRPr>
            </a:lvl9pPr>
          </a:lstStyle>
          <a:p>
            <a:endParaRPr/>
          </a:p>
        </p:txBody>
      </p:sp>
      <p:pic>
        <p:nvPicPr>
          <p:cNvPr id="97" name="Google Shape;97;p1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167333" y="234401"/>
            <a:ext cx="656800" cy="699508"/>
          </a:xfrm>
          <a:prstGeom prst="rect">
            <a:avLst/>
          </a:prstGeom>
          <a:noFill/>
          <a:ln>
            <a:noFill/>
          </a:ln>
        </p:spPr>
      </p:pic>
    </p:spTree>
    <p:extLst>
      <p:ext uri="{BB962C8B-B14F-4D97-AF65-F5344CB8AC3E}">
        <p14:creationId xmlns:p14="http://schemas.microsoft.com/office/powerpoint/2010/main" val="201893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Agenda 1 — Einzeilig">
  <p:cSld name="Agenda 1 — Einzeilig">
    <p:bg>
      <p:bgPr>
        <a:solidFill>
          <a:srgbClr val="FFFFFF"/>
        </a:solidFill>
        <a:effectLst/>
      </p:bgPr>
    </p:bg>
    <p:spTree>
      <p:nvGrpSpPr>
        <p:cNvPr id="1" name="Shape 71"/>
        <p:cNvGrpSpPr/>
        <p:nvPr/>
      </p:nvGrpSpPr>
      <p:grpSpPr>
        <a:xfrm>
          <a:off x="0" y="0"/>
          <a:ext cx="0" cy="0"/>
          <a:chOff x="0" y="0"/>
          <a:chExt cx="0" cy="0"/>
        </a:xfrm>
      </p:grpSpPr>
      <p:sp>
        <p:nvSpPr>
          <p:cNvPr id="72" name="Google Shape;72;p16"/>
          <p:cNvSpPr/>
          <p:nvPr/>
        </p:nvSpPr>
        <p:spPr>
          <a:xfrm>
            <a:off x="10891933" y="0"/>
            <a:ext cx="1300000" cy="6858000"/>
          </a:xfrm>
          <a:prstGeom prst="rect">
            <a:avLst/>
          </a:prstGeom>
          <a:gradFill>
            <a:gsLst>
              <a:gs pos="0">
                <a:srgbClr val="003A7B"/>
              </a:gs>
              <a:gs pos="100000">
                <a:srgbClr val="093153"/>
              </a:gs>
            </a:gsLst>
            <a:path path="circle">
              <a:fillToRect l="50000" t="50000" r="50000" b="50000"/>
            </a:path>
            <a:tileRect/>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3" name="Google Shape;73;p16"/>
          <p:cNvSpPr txBox="1">
            <a:spLocks noGrp="1"/>
          </p:cNvSpPr>
          <p:nvPr>
            <p:ph type="title"/>
          </p:nvPr>
        </p:nvSpPr>
        <p:spPr>
          <a:xfrm>
            <a:off x="638500" y="576000"/>
            <a:ext cx="8400000" cy="2076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A7B"/>
              </a:buClr>
              <a:buSzPts val="3600"/>
              <a:buNone/>
              <a:defRPr>
                <a:solidFill>
                  <a:srgbClr val="003A7B"/>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74" name="Google Shape;74;p16"/>
          <p:cNvSpPr txBox="1">
            <a:spLocks noGrp="1"/>
          </p:cNvSpPr>
          <p:nvPr>
            <p:ph type="sldNum" idx="12"/>
          </p:nvPr>
        </p:nvSpPr>
        <p:spPr>
          <a:xfrm>
            <a:off x="8512168" y="6184145"/>
            <a:ext cx="34768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1pPr>
            <a:lvl2pPr marL="0" marR="0" lvl="1"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2pPr>
            <a:lvl3pPr marL="0" marR="0" lvl="2"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3pPr>
            <a:lvl4pPr marL="0" marR="0" lvl="3"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4pPr>
            <a:lvl5pPr marL="0" marR="0" lvl="4"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5pPr>
            <a:lvl6pPr marL="0" marR="0" lvl="5"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6pPr>
            <a:lvl7pPr marL="0" marR="0" lvl="6"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7pPr>
            <a:lvl8pPr marL="0" marR="0" lvl="7"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8pPr>
            <a:lvl9pPr marL="0" marR="0" lvl="8" indent="0" algn="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Barlow Semi Condensed"/>
                <a:ea typeface="Barlow Semi Condensed"/>
                <a:cs typeface="Barlow Semi Condensed"/>
                <a:sym typeface="Barlow Semi Condensed"/>
              </a:defRPr>
            </a:lvl9pPr>
          </a:lstStyle>
          <a:p>
            <a:fld id="{00000000-1234-1234-1234-123412341234}" type="slidenum">
              <a:rPr lang="en-GB" smtClean="0"/>
              <a:pPr/>
              <a:t>‹nr.›</a:t>
            </a:fld>
            <a:endParaRPr lang="en-GB"/>
          </a:p>
        </p:txBody>
      </p:sp>
      <p:sp>
        <p:nvSpPr>
          <p:cNvPr id="75" name="Google Shape;75;p16"/>
          <p:cNvSpPr txBox="1">
            <a:spLocks noGrp="1"/>
          </p:cNvSpPr>
          <p:nvPr>
            <p:ph type="body" idx="1"/>
          </p:nvPr>
        </p:nvSpPr>
        <p:spPr>
          <a:xfrm>
            <a:off x="672000" y="2232067"/>
            <a:ext cx="10800000" cy="4305200"/>
          </a:xfrm>
          <a:prstGeom prst="rect">
            <a:avLst/>
          </a:prstGeom>
          <a:noFill/>
          <a:ln>
            <a:noFill/>
          </a:ln>
        </p:spPr>
        <p:txBody>
          <a:bodyPr spcFirstLastPara="1" wrap="square" lIns="0" tIns="0" rIns="0" bIns="0" anchor="t" anchorCtr="0">
            <a:normAutofit/>
          </a:bodyPr>
          <a:lstStyle>
            <a:lvl1pPr marL="609585" lvl="0" indent="-457189" algn="l" rtl="0">
              <a:lnSpc>
                <a:spcPct val="115000"/>
              </a:lnSpc>
              <a:spcBef>
                <a:spcPts val="0"/>
              </a:spcBef>
              <a:spcAft>
                <a:spcPts val="0"/>
              </a:spcAft>
              <a:buSzPts val="1800"/>
              <a:buFont typeface="Barlow Semi Condensed"/>
              <a:buChar char="—"/>
              <a:defRPr sz="2400">
                <a:latin typeface="Barlow Semi Condensed"/>
                <a:ea typeface="Barlow Semi Condensed"/>
                <a:cs typeface="Barlow Semi Condensed"/>
                <a:sym typeface="Barlow Semi Condensed"/>
              </a:defRPr>
            </a:lvl1pPr>
            <a:lvl2pPr marL="1219170" lvl="1" indent="-448722" algn="l" rtl="0">
              <a:lnSpc>
                <a:spcPct val="115000"/>
              </a:lnSpc>
              <a:spcBef>
                <a:spcPts val="0"/>
              </a:spcBef>
              <a:spcAft>
                <a:spcPts val="0"/>
              </a:spcAft>
              <a:buSzPts val="1700"/>
              <a:buFont typeface="Barlow Semi Condensed"/>
              <a:buChar char="—"/>
              <a:defRPr sz="2267">
                <a:latin typeface="Barlow Semi Condensed"/>
                <a:ea typeface="Barlow Semi Condensed"/>
                <a:cs typeface="Barlow Semi Condensed"/>
                <a:sym typeface="Barlow Semi Condensed"/>
              </a:defRPr>
            </a:lvl2pPr>
            <a:lvl3pPr marL="1828754" lvl="2" indent="-440256" algn="l" rtl="0">
              <a:lnSpc>
                <a:spcPct val="115000"/>
              </a:lnSpc>
              <a:spcBef>
                <a:spcPts val="0"/>
              </a:spcBef>
              <a:spcAft>
                <a:spcPts val="0"/>
              </a:spcAft>
              <a:buSzPts val="1600"/>
              <a:buFont typeface="Barlow Semi Condensed"/>
              <a:buChar char="—"/>
              <a:defRPr sz="2133">
                <a:latin typeface="Barlow Semi Condensed"/>
                <a:ea typeface="Barlow Semi Condensed"/>
                <a:cs typeface="Barlow Semi Condensed"/>
                <a:sym typeface="Barlow Semi Condensed"/>
              </a:defRPr>
            </a:lvl3pPr>
            <a:lvl4pPr marL="2438339" lvl="3" indent="-431789" algn="l" rtl="0">
              <a:lnSpc>
                <a:spcPct val="115000"/>
              </a:lnSpc>
              <a:spcBef>
                <a:spcPts val="0"/>
              </a:spcBef>
              <a:spcAft>
                <a:spcPts val="0"/>
              </a:spcAft>
              <a:buSzPts val="1500"/>
              <a:buFont typeface="Barlow Semi Condensed"/>
              <a:buChar char="—"/>
              <a:defRPr sz="2000">
                <a:latin typeface="Barlow Semi Condensed"/>
                <a:ea typeface="Barlow Semi Condensed"/>
                <a:cs typeface="Barlow Semi Condensed"/>
                <a:sym typeface="Barlow Semi Condensed"/>
              </a:defRPr>
            </a:lvl4pPr>
            <a:lvl5pPr marL="3047924" lvl="4" indent="-431789" algn="l" rtl="0">
              <a:lnSpc>
                <a:spcPct val="115000"/>
              </a:lnSpc>
              <a:spcBef>
                <a:spcPts val="0"/>
              </a:spcBef>
              <a:spcAft>
                <a:spcPts val="0"/>
              </a:spcAft>
              <a:buSzPts val="1500"/>
              <a:buFont typeface="Barlow Semi Condensed"/>
              <a:buChar char="—"/>
              <a:defRPr sz="2000">
                <a:latin typeface="Barlow Semi Condensed"/>
                <a:ea typeface="Barlow Semi Condensed"/>
                <a:cs typeface="Barlow Semi Condensed"/>
                <a:sym typeface="Barlow Semi Condensed"/>
              </a:defRPr>
            </a:lvl5pPr>
            <a:lvl6pPr marL="3657509" lvl="5" indent="-423323" algn="l" rtl="0">
              <a:lnSpc>
                <a:spcPct val="115000"/>
              </a:lnSpc>
              <a:spcBef>
                <a:spcPts val="0"/>
              </a:spcBef>
              <a:spcAft>
                <a:spcPts val="0"/>
              </a:spcAft>
              <a:buSzPts val="1400"/>
              <a:buFont typeface="Barlow Semi Condensed"/>
              <a:buChar char="—"/>
              <a:defRPr sz="1867">
                <a:latin typeface="Barlow Semi Condensed"/>
                <a:ea typeface="Barlow Semi Condensed"/>
                <a:cs typeface="Barlow Semi Condensed"/>
                <a:sym typeface="Barlow Semi Condensed"/>
              </a:defRPr>
            </a:lvl6pPr>
            <a:lvl7pPr marL="4267093" lvl="6" indent="-414856" algn="l" rtl="0">
              <a:lnSpc>
                <a:spcPct val="115000"/>
              </a:lnSpc>
              <a:spcBef>
                <a:spcPts val="0"/>
              </a:spcBef>
              <a:spcAft>
                <a:spcPts val="0"/>
              </a:spcAft>
              <a:buSzPts val="1300"/>
              <a:buFont typeface="Barlow Semi Condensed"/>
              <a:buChar char="—"/>
              <a:defRPr sz="1733">
                <a:latin typeface="Barlow Semi Condensed"/>
                <a:ea typeface="Barlow Semi Condensed"/>
                <a:cs typeface="Barlow Semi Condensed"/>
                <a:sym typeface="Barlow Semi Condensed"/>
              </a:defRPr>
            </a:lvl7pPr>
            <a:lvl8pPr marL="4876678" lvl="7" indent="-406390" algn="l" rtl="0">
              <a:lnSpc>
                <a:spcPct val="115000"/>
              </a:lnSpc>
              <a:spcBef>
                <a:spcPts val="0"/>
              </a:spcBef>
              <a:spcAft>
                <a:spcPts val="0"/>
              </a:spcAft>
              <a:buSzPts val="1200"/>
              <a:buFont typeface="Barlow Semi Condensed"/>
              <a:buChar char="—"/>
              <a:defRPr sz="1600">
                <a:latin typeface="Barlow Semi Condensed"/>
                <a:ea typeface="Barlow Semi Condensed"/>
                <a:cs typeface="Barlow Semi Condensed"/>
                <a:sym typeface="Barlow Semi Condensed"/>
              </a:defRPr>
            </a:lvl8pPr>
            <a:lvl9pPr marL="5486263" lvl="8" indent="-397923" algn="l" rtl="0">
              <a:lnSpc>
                <a:spcPct val="115000"/>
              </a:lnSpc>
              <a:spcBef>
                <a:spcPts val="0"/>
              </a:spcBef>
              <a:spcAft>
                <a:spcPts val="0"/>
              </a:spcAft>
              <a:buSzPts val="1100"/>
              <a:buFont typeface="Barlow Semi Condensed"/>
              <a:buChar char="—"/>
              <a:defRPr sz="1467">
                <a:latin typeface="Barlow Semi Condensed"/>
                <a:ea typeface="Barlow Semi Condensed"/>
                <a:cs typeface="Barlow Semi Condensed"/>
                <a:sym typeface="Barlow Semi Condensed"/>
              </a:defRPr>
            </a:lvl9pPr>
          </a:lstStyle>
          <a:p>
            <a:endParaRPr/>
          </a:p>
        </p:txBody>
      </p:sp>
      <p:sp>
        <p:nvSpPr>
          <p:cNvPr id="76" name="Google Shape;76;p16"/>
          <p:cNvSpPr txBox="1">
            <a:spLocks noGrp="1"/>
          </p:cNvSpPr>
          <p:nvPr>
            <p:ph type="body" idx="2"/>
          </p:nvPr>
        </p:nvSpPr>
        <p:spPr>
          <a:xfrm rot="5400000">
            <a:off x="10145600" y="4396167"/>
            <a:ext cx="3161200" cy="406000"/>
          </a:xfrm>
          <a:prstGeom prst="rect">
            <a:avLst/>
          </a:prstGeom>
          <a:noFill/>
          <a:ln>
            <a:noFill/>
          </a:ln>
        </p:spPr>
        <p:txBody>
          <a:bodyPr spcFirstLastPara="1" wrap="square" lIns="0" tIns="0" rIns="0" bIns="0" anchor="t" anchorCtr="0">
            <a:noAutofit/>
          </a:bodyPr>
          <a:lstStyle>
            <a:lvl1pPr marL="609585" lvl="0" indent="-389457" algn="r" rtl="0">
              <a:lnSpc>
                <a:spcPct val="115000"/>
              </a:lnSpc>
              <a:spcBef>
                <a:spcPts val="0"/>
              </a:spcBef>
              <a:spcAft>
                <a:spcPts val="0"/>
              </a:spcAft>
              <a:buClr>
                <a:schemeClr val="lt1"/>
              </a:buClr>
              <a:buSzPts val="1000"/>
              <a:buChar char="—"/>
              <a:defRPr sz="1333">
                <a:solidFill>
                  <a:schemeClr val="lt1"/>
                </a:solidFill>
              </a:defRPr>
            </a:lvl1pPr>
            <a:lvl2pPr marL="1219170" lvl="1" indent="-389457" algn="r" rtl="0">
              <a:lnSpc>
                <a:spcPct val="115000"/>
              </a:lnSpc>
              <a:spcBef>
                <a:spcPts val="0"/>
              </a:spcBef>
              <a:spcAft>
                <a:spcPts val="0"/>
              </a:spcAft>
              <a:buClr>
                <a:schemeClr val="lt1"/>
              </a:buClr>
              <a:buSzPts val="1000"/>
              <a:buChar char="—"/>
              <a:defRPr sz="1333">
                <a:solidFill>
                  <a:schemeClr val="lt1"/>
                </a:solidFill>
              </a:defRPr>
            </a:lvl2pPr>
            <a:lvl3pPr marL="1828754" lvl="2" indent="-389457" algn="r" rtl="0">
              <a:lnSpc>
                <a:spcPct val="115000"/>
              </a:lnSpc>
              <a:spcBef>
                <a:spcPts val="0"/>
              </a:spcBef>
              <a:spcAft>
                <a:spcPts val="0"/>
              </a:spcAft>
              <a:buClr>
                <a:schemeClr val="lt1"/>
              </a:buClr>
              <a:buSzPts val="1000"/>
              <a:buChar char="—"/>
              <a:defRPr sz="1333">
                <a:solidFill>
                  <a:schemeClr val="lt1"/>
                </a:solidFill>
              </a:defRPr>
            </a:lvl3pPr>
            <a:lvl4pPr marL="2438339" lvl="3" indent="-389457" algn="r" rtl="0">
              <a:lnSpc>
                <a:spcPct val="115000"/>
              </a:lnSpc>
              <a:spcBef>
                <a:spcPts val="0"/>
              </a:spcBef>
              <a:spcAft>
                <a:spcPts val="0"/>
              </a:spcAft>
              <a:buClr>
                <a:schemeClr val="lt1"/>
              </a:buClr>
              <a:buSzPts val="1000"/>
              <a:buChar char="—"/>
              <a:defRPr sz="1333">
                <a:solidFill>
                  <a:schemeClr val="lt1"/>
                </a:solidFill>
              </a:defRPr>
            </a:lvl4pPr>
            <a:lvl5pPr marL="3047924" lvl="4" indent="-389457" algn="r" rtl="0">
              <a:lnSpc>
                <a:spcPct val="115000"/>
              </a:lnSpc>
              <a:spcBef>
                <a:spcPts val="0"/>
              </a:spcBef>
              <a:spcAft>
                <a:spcPts val="0"/>
              </a:spcAft>
              <a:buClr>
                <a:schemeClr val="lt1"/>
              </a:buClr>
              <a:buSzPts val="1000"/>
              <a:buChar char="—"/>
              <a:defRPr sz="1333">
                <a:solidFill>
                  <a:schemeClr val="lt1"/>
                </a:solidFill>
              </a:defRPr>
            </a:lvl5pPr>
            <a:lvl6pPr marL="3657509" lvl="5" indent="-389457" algn="r" rtl="0">
              <a:lnSpc>
                <a:spcPct val="115000"/>
              </a:lnSpc>
              <a:spcBef>
                <a:spcPts val="0"/>
              </a:spcBef>
              <a:spcAft>
                <a:spcPts val="0"/>
              </a:spcAft>
              <a:buClr>
                <a:schemeClr val="lt1"/>
              </a:buClr>
              <a:buSzPts val="1000"/>
              <a:buChar char="—"/>
              <a:defRPr sz="1333">
                <a:solidFill>
                  <a:schemeClr val="lt1"/>
                </a:solidFill>
              </a:defRPr>
            </a:lvl6pPr>
            <a:lvl7pPr marL="4267093" lvl="6" indent="-389457" algn="r" rtl="0">
              <a:lnSpc>
                <a:spcPct val="115000"/>
              </a:lnSpc>
              <a:spcBef>
                <a:spcPts val="0"/>
              </a:spcBef>
              <a:spcAft>
                <a:spcPts val="0"/>
              </a:spcAft>
              <a:buClr>
                <a:schemeClr val="lt1"/>
              </a:buClr>
              <a:buSzPts val="1000"/>
              <a:buChar char="—"/>
              <a:defRPr sz="1333">
                <a:solidFill>
                  <a:schemeClr val="lt1"/>
                </a:solidFill>
              </a:defRPr>
            </a:lvl7pPr>
            <a:lvl8pPr marL="4876678" lvl="7" indent="-389457" algn="r" rtl="0">
              <a:lnSpc>
                <a:spcPct val="115000"/>
              </a:lnSpc>
              <a:spcBef>
                <a:spcPts val="0"/>
              </a:spcBef>
              <a:spcAft>
                <a:spcPts val="0"/>
              </a:spcAft>
              <a:buClr>
                <a:schemeClr val="lt1"/>
              </a:buClr>
              <a:buSzPts val="1000"/>
              <a:buChar char="—"/>
              <a:defRPr sz="1333">
                <a:solidFill>
                  <a:schemeClr val="lt1"/>
                </a:solidFill>
              </a:defRPr>
            </a:lvl8pPr>
            <a:lvl9pPr marL="5486263" lvl="8" indent="-389457" algn="r" rtl="0">
              <a:lnSpc>
                <a:spcPct val="115000"/>
              </a:lnSpc>
              <a:spcBef>
                <a:spcPts val="0"/>
              </a:spcBef>
              <a:spcAft>
                <a:spcPts val="0"/>
              </a:spcAft>
              <a:buClr>
                <a:schemeClr val="lt1"/>
              </a:buClr>
              <a:buSzPts val="1000"/>
              <a:buChar char="—"/>
              <a:defRPr sz="1333">
                <a:solidFill>
                  <a:schemeClr val="lt1"/>
                </a:solidFill>
              </a:defRPr>
            </a:lvl9pPr>
          </a:lstStyle>
          <a:p>
            <a:endParaRPr/>
          </a:p>
        </p:txBody>
      </p:sp>
      <p:pic>
        <p:nvPicPr>
          <p:cNvPr id="77" name="Google Shape;77;p16"/>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1167333" y="234401"/>
            <a:ext cx="656800" cy="699508"/>
          </a:xfrm>
          <a:prstGeom prst="rect">
            <a:avLst/>
          </a:prstGeom>
          <a:noFill/>
          <a:ln>
            <a:noFill/>
          </a:ln>
        </p:spPr>
      </p:pic>
    </p:spTree>
    <p:extLst>
      <p:ext uri="{BB962C8B-B14F-4D97-AF65-F5344CB8AC3E}">
        <p14:creationId xmlns:p14="http://schemas.microsoft.com/office/powerpoint/2010/main" val="3332745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p:cSld name="Title">
    <p:bg>
      <p:bgPr>
        <a:solidFill>
          <a:srgbClr val="0032AE"/>
        </a:solidFill>
        <a:effectLst/>
      </p:bgPr>
    </p:bg>
    <p:spTree>
      <p:nvGrpSpPr>
        <p:cNvPr id="1" name="Shape 104"/>
        <p:cNvGrpSpPr/>
        <p:nvPr/>
      </p:nvGrpSpPr>
      <p:grpSpPr>
        <a:xfrm>
          <a:off x="0" y="0"/>
          <a:ext cx="0" cy="0"/>
          <a:chOff x="0" y="0"/>
          <a:chExt cx="0" cy="0"/>
        </a:xfrm>
      </p:grpSpPr>
      <p:pic>
        <p:nvPicPr>
          <p:cNvPr id="105" name="Google Shape;105;p20" descr="Ein Bild, das Text, ClipArt enthält.&#10;&#10;Automatisch generierte Beschreibun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2290402" y="610942"/>
            <a:ext cx="1714500" cy="444500"/>
          </a:xfrm>
          <a:prstGeom prst="rect">
            <a:avLst/>
          </a:prstGeom>
          <a:noFill/>
          <a:ln>
            <a:noFill/>
          </a:ln>
        </p:spPr>
      </p:pic>
      <p:pic>
        <p:nvPicPr>
          <p:cNvPr id="106" name="Google Shape;106;p20" descr="Ein Bild, das Text enthält.&#10;&#10;Automatisch generierte Beschreibun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290401" y="5425938"/>
            <a:ext cx="1193800" cy="876300"/>
          </a:xfrm>
          <a:prstGeom prst="rect">
            <a:avLst/>
          </a:prstGeom>
          <a:noFill/>
          <a:ln>
            <a:noFill/>
          </a:ln>
        </p:spPr>
      </p:pic>
      <p:sp>
        <p:nvSpPr>
          <p:cNvPr id="107" name="Google Shape;107;p20"/>
          <p:cNvSpPr/>
          <p:nvPr/>
        </p:nvSpPr>
        <p:spPr>
          <a:xfrm flipH="1">
            <a:off x="8952876" y="3471356"/>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08" name="Google Shape;108;p20"/>
          <p:cNvSpPr txBox="1">
            <a:spLocks noGrp="1"/>
          </p:cNvSpPr>
          <p:nvPr>
            <p:ph type="body" idx="1"/>
          </p:nvPr>
        </p:nvSpPr>
        <p:spPr>
          <a:xfrm>
            <a:off x="2290401" y="1898873"/>
            <a:ext cx="1723200" cy="471989"/>
          </a:xfrm>
          <a:prstGeom prst="rect">
            <a:avLst/>
          </a:prstGeom>
          <a:noFill/>
          <a:ln>
            <a:noFill/>
          </a:ln>
        </p:spPr>
        <p:txBody>
          <a:bodyPr spcFirstLastPara="1" wrap="square" lIns="0" tIns="0" rIns="0" bIns="0" anchor="t" anchorCtr="0">
            <a:spAutoFit/>
          </a:bodyPr>
          <a:lstStyle>
            <a:lvl1pPr marL="609585" lvl="0" indent="-304792" algn="l" rtl="0">
              <a:lnSpc>
                <a:spcPct val="100000"/>
              </a:lnSpc>
              <a:spcBef>
                <a:spcPts val="0"/>
              </a:spcBef>
              <a:spcAft>
                <a:spcPts val="0"/>
              </a:spcAft>
              <a:buClr>
                <a:schemeClr val="lt1"/>
              </a:buClr>
              <a:buSzPts val="2300"/>
              <a:buNone/>
              <a:defRPr sz="3067" b="0" i="0">
                <a:solidFill>
                  <a:schemeClr val="lt1"/>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9" name="Google Shape;109;p20"/>
          <p:cNvSpPr txBox="1">
            <a:spLocks noGrp="1"/>
          </p:cNvSpPr>
          <p:nvPr>
            <p:ph type="body" idx="2"/>
          </p:nvPr>
        </p:nvSpPr>
        <p:spPr>
          <a:xfrm>
            <a:off x="2290401" y="2751989"/>
            <a:ext cx="1518000" cy="471989"/>
          </a:xfrm>
          <a:prstGeom prst="rect">
            <a:avLst/>
          </a:prstGeom>
          <a:noFill/>
          <a:ln>
            <a:noFill/>
          </a:ln>
        </p:spPr>
        <p:txBody>
          <a:bodyPr spcFirstLastPara="1" wrap="square" lIns="0" tIns="0" rIns="0" bIns="0" anchor="t" anchorCtr="0">
            <a:spAutoFit/>
          </a:bodyPr>
          <a:lstStyle>
            <a:lvl1pPr marL="609585" lvl="0" indent="-304792" algn="l" rtl="0">
              <a:lnSpc>
                <a:spcPct val="100000"/>
              </a:lnSpc>
              <a:spcBef>
                <a:spcPts val="0"/>
              </a:spcBef>
              <a:spcAft>
                <a:spcPts val="0"/>
              </a:spcAft>
              <a:buClr>
                <a:schemeClr val="lt1"/>
              </a:buClr>
              <a:buSzPts val="2300"/>
              <a:buNone/>
              <a:defRPr sz="3067" b="0" i="0">
                <a:solidFill>
                  <a:schemeClr val="lt1"/>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0" name="Google Shape;110;p20"/>
          <p:cNvSpPr/>
          <p:nvPr/>
        </p:nvSpPr>
        <p:spPr>
          <a:xfrm flipH="1">
            <a:off x="10776560" y="3471356"/>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11" name="Google Shape;111;p20"/>
          <p:cNvSpPr/>
          <p:nvPr/>
        </p:nvSpPr>
        <p:spPr>
          <a:xfrm rot="10800000">
            <a:off x="10776560" y="4886797"/>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12" name="Google Shape;112;p20"/>
          <p:cNvSpPr/>
          <p:nvPr/>
        </p:nvSpPr>
        <p:spPr>
          <a:xfrm flipH="1">
            <a:off x="8960968" y="4886797"/>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13" name="Google Shape;113;p20"/>
          <p:cNvSpPr/>
          <p:nvPr/>
        </p:nvSpPr>
        <p:spPr>
          <a:xfrm rot="-5400000">
            <a:off x="7137284" y="3475173"/>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14" name="Google Shape;114;p20"/>
          <p:cNvSpPr/>
          <p:nvPr/>
        </p:nvSpPr>
        <p:spPr>
          <a:xfrm rot="-5400000" flipH="1">
            <a:off x="7137284" y="4890614"/>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0710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
  <p:cSld name="Text">
    <p:bg>
      <p:bgPr>
        <a:solidFill>
          <a:schemeClr val="lt1"/>
        </a:solidFill>
        <a:effectLst/>
      </p:bgPr>
    </p:bg>
    <p:spTree>
      <p:nvGrpSpPr>
        <p:cNvPr id="1" name="Shape 115"/>
        <p:cNvGrpSpPr/>
        <p:nvPr/>
      </p:nvGrpSpPr>
      <p:grpSpPr>
        <a:xfrm>
          <a:off x="0" y="0"/>
          <a:ext cx="0" cy="0"/>
          <a:chOff x="0" y="0"/>
          <a:chExt cx="0" cy="0"/>
        </a:xfrm>
      </p:grpSpPr>
      <p:sp>
        <p:nvSpPr>
          <p:cNvPr id="116" name="Google Shape;116;p21"/>
          <p:cNvSpPr txBox="1">
            <a:spLocks noGrp="1"/>
          </p:cNvSpPr>
          <p:nvPr>
            <p:ph type="body" idx="1"/>
          </p:nvPr>
        </p:nvSpPr>
        <p:spPr>
          <a:xfrm>
            <a:off x="2286547" y="518519"/>
            <a:ext cx="1723200" cy="471989"/>
          </a:xfrm>
          <a:prstGeom prst="rect">
            <a:avLst/>
          </a:prstGeom>
          <a:noFill/>
          <a:ln>
            <a:noFill/>
          </a:ln>
        </p:spPr>
        <p:txBody>
          <a:bodyPr spcFirstLastPara="1" wrap="square" lIns="0" tIns="0" rIns="0" bIns="0" anchor="t" anchorCtr="0">
            <a:spAutoFit/>
          </a:bodyPr>
          <a:lstStyle>
            <a:lvl1pPr marL="609585" lvl="0" indent="-304792" algn="l" rtl="0">
              <a:lnSpc>
                <a:spcPct val="100000"/>
              </a:lnSpc>
              <a:spcBef>
                <a:spcPts val="0"/>
              </a:spcBef>
              <a:spcAft>
                <a:spcPts val="0"/>
              </a:spcAft>
              <a:buClr>
                <a:srgbClr val="0032AE"/>
              </a:buClr>
              <a:buSzPts val="2300"/>
              <a:buNone/>
              <a:defRPr sz="3067" b="0" i="0">
                <a:solidFill>
                  <a:srgbClr val="0032AE"/>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7" name="Google Shape;117;p21"/>
          <p:cNvSpPr txBox="1">
            <a:spLocks noGrp="1"/>
          </p:cNvSpPr>
          <p:nvPr>
            <p:ph type="body" idx="2"/>
          </p:nvPr>
        </p:nvSpPr>
        <p:spPr>
          <a:xfrm>
            <a:off x="2286545" y="1413873"/>
            <a:ext cx="6783600" cy="246400"/>
          </a:xfrm>
          <a:prstGeom prst="rect">
            <a:avLst/>
          </a:prstGeom>
          <a:noFill/>
          <a:ln>
            <a:noFill/>
          </a:ln>
        </p:spPr>
        <p:txBody>
          <a:bodyPr spcFirstLastPara="1" wrap="square" lIns="0" tIns="0" rIns="0" bIns="0" anchor="t" anchorCtr="0">
            <a:spAutoFit/>
          </a:bodyPr>
          <a:lstStyle>
            <a:lvl1pPr marL="609585" lvl="0" indent="-304792" algn="l" rtl="0">
              <a:lnSpc>
                <a:spcPct val="100000"/>
              </a:lnSpc>
              <a:spcBef>
                <a:spcPts val="0"/>
              </a:spcBef>
              <a:spcAft>
                <a:spcPts val="0"/>
              </a:spcAft>
              <a:buClr>
                <a:schemeClr val="dk1"/>
              </a:buClr>
              <a:buSzPts val="1200"/>
              <a:buNone/>
              <a:defRPr sz="1600" b="0" i="0">
                <a:solidFill>
                  <a:schemeClr val="dk1"/>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118" name="Google Shape;118;p21" descr="Ein Bild, das Text enthält.&#10;&#10;Automatisch generierte Beschreibung"/>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10544863" y="6356295"/>
            <a:ext cx="1282700" cy="330200"/>
          </a:xfrm>
          <a:prstGeom prst="rect">
            <a:avLst/>
          </a:prstGeom>
          <a:noFill/>
          <a:ln>
            <a:noFill/>
          </a:ln>
        </p:spPr>
      </p:pic>
      <p:pic>
        <p:nvPicPr>
          <p:cNvPr id="119" name="Google Shape;119;p21" descr="Ein Bild, das Text enthält.&#10;&#10;Automatisch generierte Beschreibun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64438" y="6245903"/>
            <a:ext cx="596900" cy="431800"/>
          </a:xfrm>
          <a:prstGeom prst="rect">
            <a:avLst/>
          </a:prstGeom>
          <a:noFill/>
          <a:ln>
            <a:noFill/>
          </a:ln>
        </p:spPr>
      </p:pic>
      <p:cxnSp>
        <p:nvCxnSpPr>
          <p:cNvPr id="120" name="Google Shape;120;p21"/>
          <p:cNvCxnSpPr/>
          <p:nvPr/>
        </p:nvCxnSpPr>
        <p:spPr>
          <a:xfrm>
            <a:off x="1061421" y="6266652"/>
            <a:ext cx="10766000" cy="0"/>
          </a:xfrm>
          <a:prstGeom prst="straightConnector1">
            <a:avLst/>
          </a:prstGeom>
          <a:noFill/>
          <a:ln w="19050" cap="flat" cmpd="sng">
            <a:solidFill>
              <a:srgbClr val="0032AE"/>
            </a:solidFill>
            <a:prstDash val="solid"/>
            <a:miter lim="800000"/>
            <a:headEnd type="none" w="sm" len="sm"/>
            <a:tailEnd type="none" w="sm" len="sm"/>
          </a:ln>
        </p:spPr>
      </p:cxnSp>
      <p:cxnSp>
        <p:nvCxnSpPr>
          <p:cNvPr id="121" name="Google Shape;121;p21"/>
          <p:cNvCxnSpPr/>
          <p:nvPr/>
        </p:nvCxnSpPr>
        <p:spPr>
          <a:xfrm>
            <a:off x="5845535" y="6508608"/>
            <a:ext cx="79200" cy="0"/>
          </a:xfrm>
          <a:prstGeom prst="straightConnector1">
            <a:avLst/>
          </a:prstGeom>
          <a:noFill/>
          <a:ln w="9525" cap="flat" cmpd="sng">
            <a:solidFill>
              <a:srgbClr val="0032AE"/>
            </a:solidFill>
            <a:prstDash val="solid"/>
            <a:miter lim="800000"/>
            <a:headEnd type="none" w="sm" len="sm"/>
            <a:tailEnd type="none" w="sm" len="sm"/>
          </a:ln>
        </p:spPr>
      </p:cxnSp>
      <p:sp>
        <p:nvSpPr>
          <p:cNvPr id="122" name="Google Shape;122;p21"/>
          <p:cNvSpPr/>
          <p:nvPr/>
        </p:nvSpPr>
        <p:spPr>
          <a:xfrm rot="10800000">
            <a:off x="10776560" y="1413876"/>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3" name="Google Shape;123;p21"/>
          <p:cNvSpPr/>
          <p:nvPr/>
        </p:nvSpPr>
        <p:spPr>
          <a:xfrm flipH="1">
            <a:off x="9351564" y="4248110"/>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4" name="Google Shape;124;p21"/>
          <p:cNvSpPr/>
          <p:nvPr/>
        </p:nvSpPr>
        <p:spPr>
          <a:xfrm flipH="1">
            <a:off x="9351564" y="2834236"/>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5" name="Google Shape;125;p21"/>
          <p:cNvSpPr/>
          <p:nvPr/>
        </p:nvSpPr>
        <p:spPr>
          <a:xfrm flipH="1">
            <a:off x="10767006" y="-1566"/>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6" name="Google Shape;126;p21"/>
          <p:cNvSpPr/>
          <p:nvPr/>
        </p:nvSpPr>
        <p:spPr>
          <a:xfrm rot="-5400000" flipH="1">
            <a:off x="1" y="1415441"/>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7" name="Google Shape;127;p21"/>
          <p:cNvSpPr/>
          <p:nvPr/>
        </p:nvSpPr>
        <p:spPr>
          <a:xfrm rot="-5400000">
            <a:off x="0" y="0"/>
            <a:ext cx="1415441" cy="1415441"/>
          </a:xfrm>
          <a:custGeom>
            <a:avLst/>
            <a:gdLst/>
            <a:ahLst/>
            <a:cxnLst/>
            <a:rect l="l" t="t" r="r" b="b"/>
            <a:pathLst>
              <a:path w="1415441" h="1415441" extrusionOk="0">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1"/>
              </a:solidFill>
              <a:latin typeface="Calibri"/>
              <a:ea typeface="Calibri"/>
              <a:cs typeface="Calibri"/>
              <a:sym typeface="Calibri"/>
            </a:endParaRPr>
          </a:p>
        </p:txBody>
      </p:sp>
      <p:sp>
        <p:nvSpPr>
          <p:cNvPr id="128" name="Google Shape;128;p21"/>
          <p:cNvSpPr txBox="1"/>
          <p:nvPr/>
        </p:nvSpPr>
        <p:spPr>
          <a:xfrm>
            <a:off x="5020887" y="6256256"/>
            <a:ext cx="1119600" cy="365200"/>
          </a:xfrm>
          <a:prstGeom prst="rect">
            <a:avLst/>
          </a:prstGeom>
          <a:noFill/>
          <a:ln>
            <a:noFill/>
          </a:ln>
        </p:spPr>
        <p:txBody>
          <a:bodyPr spcFirstLastPara="1" wrap="square" lIns="91433" tIns="45700" rIns="91433" bIns="45700" anchor="ctr" anchorCtr="0">
            <a:noAutofit/>
          </a:bodyPr>
          <a:lstStyle/>
          <a:p>
            <a:pPr marL="0" marR="0" lvl="0" indent="0" algn="l" rtl="0">
              <a:spcBef>
                <a:spcPts val="0"/>
              </a:spcBef>
              <a:spcAft>
                <a:spcPts val="0"/>
              </a:spcAft>
              <a:buNone/>
            </a:pPr>
            <a:r>
              <a:rPr lang="en-GB" sz="1200" b="0" i="0" u="none" strike="noStrike" cap="none">
                <a:solidFill>
                  <a:srgbClr val="0032AE"/>
                </a:solidFill>
                <a:latin typeface="Arial"/>
                <a:ea typeface="Arial"/>
                <a:cs typeface="Arial"/>
                <a:sym typeface="Arial"/>
              </a:rPr>
              <a:t>13.09.2023</a:t>
            </a:r>
            <a:endParaRPr sz="1200" b="0" i="0" u="none" strike="noStrike" cap="none">
              <a:solidFill>
                <a:srgbClr val="0032AE"/>
              </a:solidFill>
              <a:latin typeface="Arial"/>
              <a:ea typeface="Arial"/>
              <a:cs typeface="Arial"/>
              <a:sym typeface="Arial"/>
            </a:endParaRPr>
          </a:p>
        </p:txBody>
      </p:sp>
      <p:sp>
        <p:nvSpPr>
          <p:cNvPr id="129" name="Google Shape;129;p21"/>
          <p:cNvSpPr txBox="1"/>
          <p:nvPr/>
        </p:nvSpPr>
        <p:spPr>
          <a:xfrm>
            <a:off x="5885043" y="6245720"/>
            <a:ext cx="596800" cy="365200"/>
          </a:xfrm>
          <a:prstGeom prst="rect">
            <a:avLst/>
          </a:prstGeom>
          <a:noFill/>
          <a:ln>
            <a:noFill/>
          </a:ln>
        </p:spPr>
        <p:txBody>
          <a:bodyPr spcFirstLastPara="1" wrap="square" lIns="91433" tIns="45700" rIns="91433" bIns="45700" anchor="ctr" anchorCtr="0">
            <a:noAutofit/>
          </a:bodyPr>
          <a:lstStyle/>
          <a:p>
            <a:pPr marL="0" marR="0" lvl="0" indent="0" algn="l" rtl="0">
              <a:spcBef>
                <a:spcPts val="0"/>
              </a:spcBef>
              <a:spcAft>
                <a:spcPts val="0"/>
              </a:spcAft>
              <a:buNone/>
            </a:pPr>
            <a:fld id="{00000000-1234-1234-1234-123412341234}" type="slidenum">
              <a:rPr lang="en-GB" sz="1200" b="0" i="0" u="none" strike="noStrike" cap="none">
                <a:solidFill>
                  <a:srgbClr val="0032AE"/>
                </a:solidFill>
                <a:latin typeface="Arial"/>
                <a:ea typeface="Arial"/>
                <a:cs typeface="Arial"/>
                <a:sym typeface="Arial"/>
              </a:rPr>
              <a:pPr marL="0" marR="0" lvl="0" indent="0" algn="l" rtl="0">
                <a:spcBef>
                  <a:spcPts val="0"/>
                </a:spcBef>
                <a:spcAft>
                  <a:spcPts val="0"/>
                </a:spcAft>
                <a:buNone/>
              </a:pPr>
              <a:t>‹nr.›</a:t>
            </a:fld>
            <a:endParaRPr sz="1200" b="0" i="0" u="none" strike="noStrike" cap="none">
              <a:solidFill>
                <a:srgbClr val="0032AE"/>
              </a:solidFill>
              <a:latin typeface="Arial"/>
              <a:ea typeface="Arial"/>
              <a:cs typeface="Arial"/>
              <a:sym typeface="Arial"/>
            </a:endParaRPr>
          </a:p>
        </p:txBody>
      </p:sp>
    </p:spTree>
    <p:extLst>
      <p:ext uri="{BB962C8B-B14F-4D97-AF65-F5344CB8AC3E}">
        <p14:creationId xmlns:p14="http://schemas.microsoft.com/office/powerpoint/2010/main" val="506279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DDE9-DE9C-415E-0D9A-A732C4283C0B}"/>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EC6C224C-8EAD-4E70-7C5B-F5C65E037B6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0739261C-6EF3-7208-B9D9-B4FB8D773D1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B66F6B26-4AC7-723B-0A1C-A8F5B676C3B9}"/>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6" name="Footer Placeholder 5">
            <a:extLst>
              <a:ext uri="{FF2B5EF4-FFF2-40B4-BE49-F238E27FC236}">
                <a16:creationId xmlns:a16="http://schemas.microsoft.com/office/drawing/2014/main" id="{E6712FE5-C1AC-4CC2-A29E-C16C001FE566}"/>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5F3D343-0352-79D5-8997-5EE24748389E}"/>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33301888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ext + Image (m)">
  <p:cSld name="Text + Image (m)">
    <p:spTree>
      <p:nvGrpSpPr>
        <p:cNvPr id="1" name="Shape 1537"/>
        <p:cNvGrpSpPr/>
        <p:nvPr/>
      </p:nvGrpSpPr>
      <p:grpSpPr>
        <a:xfrm>
          <a:off x="0" y="0"/>
          <a:ext cx="0" cy="0"/>
          <a:chOff x="0" y="0"/>
          <a:chExt cx="0" cy="0"/>
        </a:xfrm>
      </p:grpSpPr>
      <p:sp>
        <p:nvSpPr>
          <p:cNvPr id="1538" name="Google Shape;1538;p78"/>
          <p:cNvSpPr/>
          <p:nvPr/>
        </p:nvSpPr>
        <p:spPr>
          <a:xfrm>
            <a:off x="0" y="-367937"/>
            <a:ext cx="1405128" cy="246221"/>
          </a:xfrm>
          <a:prstGeom prst="roundRect">
            <a:avLst>
              <a:gd name="adj" fmla="val 0"/>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GB" sz="1600" b="1" cap="none">
                <a:solidFill>
                  <a:schemeClr val="accent1"/>
                </a:solidFill>
                <a:latin typeface="Calibri"/>
                <a:ea typeface="Calibri"/>
                <a:cs typeface="Calibri"/>
                <a:sym typeface="Calibri"/>
              </a:rPr>
              <a:t>Text + Image (m)</a:t>
            </a:r>
            <a:endParaRPr sz="1467"/>
          </a:p>
        </p:txBody>
      </p:sp>
      <p:sp>
        <p:nvSpPr>
          <p:cNvPr id="1539" name="Google Shape;1539;p78"/>
          <p:cNvSpPr txBox="1">
            <a:spLocks noGrp="1"/>
          </p:cNvSpPr>
          <p:nvPr>
            <p:ph type="body" idx="1"/>
          </p:nvPr>
        </p:nvSpPr>
        <p:spPr>
          <a:xfrm>
            <a:off x="720000" y="6060536"/>
            <a:ext cx="932400" cy="475200"/>
          </a:xfrm>
          <a:prstGeom prst="rect">
            <a:avLst/>
          </a:prstGeom>
          <a:blipFill rotWithShape="1">
            <a:blip r:embed="rId2" cstate="hqprint">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SzPts val="100"/>
              <a:buFont typeface="Calibri"/>
              <a:buNone/>
              <a:defRPr sz="133"/>
            </a:lvl1pPr>
            <a:lvl2pPr marL="1219170" lvl="1" indent="-304792" algn="l">
              <a:lnSpc>
                <a:spcPct val="90000"/>
              </a:lnSpc>
              <a:spcBef>
                <a:spcPts val="667"/>
              </a:spcBef>
              <a:spcAft>
                <a:spcPts val="0"/>
              </a:spcAft>
              <a:buSzPts val="1400"/>
              <a:buNone/>
              <a:defRPr/>
            </a:lvl2pPr>
            <a:lvl3pPr marL="1828754" lvl="2" indent="-304792" algn="l">
              <a:lnSpc>
                <a:spcPct val="90000"/>
              </a:lnSpc>
              <a:spcBef>
                <a:spcPts val="667"/>
              </a:spcBef>
              <a:spcAft>
                <a:spcPts val="0"/>
              </a:spcAft>
              <a:buSzPts val="1400"/>
              <a:buNone/>
              <a:defRPr/>
            </a:lvl3pPr>
            <a:lvl4pPr marL="2438339" lvl="3" indent="-304792" algn="l">
              <a:lnSpc>
                <a:spcPct val="90000"/>
              </a:lnSpc>
              <a:spcBef>
                <a:spcPts val="667"/>
              </a:spcBef>
              <a:spcAft>
                <a:spcPts val="0"/>
              </a:spcAft>
              <a:buClr>
                <a:schemeClr val="accent1"/>
              </a:buClr>
              <a:buSzPts val="1400"/>
              <a:buNone/>
              <a:defRPr/>
            </a:lvl4pPr>
            <a:lvl5pPr marL="3047924" lvl="4" indent="-304792" algn="l">
              <a:lnSpc>
                <a:spcPct val="90000"/>
              </a:lnSpc>
              <a:spcBef>
                <a:spcPts val="667"/>
              </a:spcBef>
              <a:spcAft>
                <a:spcPts val="0"/>
              </a:spcAft>
              <a:buClr>
                <a:schemeClr val="accent3"/>
              </a:buClr>
              <a:buSzPts val="1400"/>
              <a:buNone/>
              <a:defRPr/>
            </a:lvl5pPr>
            <a:lvl6pPr marL="3657509" lvl="5" indent="-304792" algn="l">
              <a:lnSpc>
                <a:spcPct val="90000"/>
              </a:lnSpc>
              <a:spcBef>
                <a:spcPts val="667"/>
              </a:spcBef>
              <a:spcAft>
                <a:spcPts val="0"/>
              </a:spcAft>
              <a:buSzPts val="1400"/>
              <a:buNone/>
              <a:defRPr/>
            </a:lvl6pPr>
            <a:lvl7pPr marL="4267093" lvl="6" indent="-304792" algn="l">
              <a:lnSpc>
                <a:spcPct val="90000"/>
              </a:lnSpc>
              <a:spcBef>
                <a:spcPts val="667"/>
              </a:spcBef>
              <a:spcAft>
                <a:spcPts val="0"/>
              </a:spcAft>
              <a:buSzPts val="1400"/>
              <a:buNone/>
              <a:defRPr/>
            </a:lvl7pPr>
            <a:lvl8pPr marL="4876678" lvl="7" indent="-304792" algn="l">
              <a:lnSpc>
                <a:spcPct val="90000"/>
              </a:lnSpc>
              <a:spcBef>
                <a:spcPts val="667"/>
              </a:spcBef>
              <a:spcAft>
                <a:spcPts val="0"/>
              </a:spcAft>
              <a:buSzPts val="1400"/>
              <a:buNone/>
              <a:defRPr/>
            </a:lvl8pPr>
            <a:lvl9pPr marL="5486263" lvl="8" indent="-304792" algn="l">
              <a:lnSpc>
                <a:spcPct val="90000"/>
              </a:lnSpc>
              <a:spcBef>
                <a:spcPts val="667"/>
              </a:spcBef>
              <a:spcAft>
                <a:spcPts val="667"/>
              </a:spcAft>
              <a:buSzPts val="1400"/>
              <a:buNone/>
              <a:defRPr/>
            </a:lvl9pPr>
          </a:lstStyle>
          <a:p>
            <a:endParaRPr/>
          </a:p>
        </p:txBody>
      </p:sp>
      <p:sp>
        <p:nvSpPr>
          <p:cNvPr id="1540" name="Google Shape;1540;p78"/>
          <p:cNvSpPr txBox="1">
            <a:spLocks noGrp="1"/>
          </p:cNvSpPr>
          <p:nvPr>
            <p:ph type="body" idx="2"/>
          </p:nvPr>
        </p:nvSpPr>
        <p:spPr>
          <a:xfrm>
            <a:off x="708207" y="707795"/>
            <a:ext cx="36000" cy="396000"/>
          </a:xfrm>
          <a:prstGeom prst="rect">
            <a:avLst/>
          </a:prstGeom>
          <a:solidFill>
            <a:schemeClr val="accent1"/>
          </a:solid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SzPts val="100"/>
              <a:buFont typeface="Calibri"/>
              <a:buNone/>
              <a:defRPr sz="133"/>
            </a:lvl1pPr>
            <a:lvl2pPr marL="1219170" lvl="1" indent="-304792" algn="l">
              <a:lnSpc>
                <a:spcPct val="90000"/>
              </a:lnSpc>
              <a:spcBef>
                <a:spcPts val="667"/>
              </a:spcBef>
              <a:spcAft>
                <a:spcPts val="0"/>
              </a:spcAft>
              <a:buSzPts val="1400"/>
              <a:buNone/>
              <a:defRPr/>
            </a:lvl2pPr>
            <a:lvl3pPr marL="1828754" lvl="2" indent="-304792" algn="l">
              <a:lnSpc>
                <a:spcPct val="90000"/>
              </a:lnSpc>
              <a:spcBef>
                <a:spcPts val="667"/>
              </a:spcBef>
              <a:spcAft>
                <a:spcPts val="0"/>
              </a:spcAft>
              <a:buSzPts val="1400"/>
              <a:buNone/>
              <a:defRPr/>
            </a:lvl3pPr>
            <a:lvl4pPr marL="2438339" lvl="3" indent="-304792" algn="l">
              <a:lnSpc>
                <a:spcPct val="90000"/>
              </a:lnSpc>
              <a:spcBef>
                <a:spcPts val="667"/>
              </a:spcBef>
              <a:spcAft>
                <a:spcPts val="0"/>
              </a:spcAft>
              <a:buClr>
                <a:schemeClr val="accent1"/>
              </a:buClr>
              <a:buSzPts val="1400"/>
              <a:buNone/>
              <a:defRPr/>
            </a:lvl4pPr>
            <a:lvl5pPr marL="3047924" lvl="4" indent="-304792" algn="l">
              <a:lnSpc>
                <a:spcPct val="90000"/>
              </a:lnSpc>
              <a:spcBef>
                <a:spcPts val="667"/>
              </a:spcBef>
              <a:spcAft>
                <a:spcPts val="0"/>
              </a:spcAft>
              <a:buClr>
                <a:schemeClr val="accent3"/>
              </a:buClr>
              <a:buSzPts val="1400"/>
              <a:buNone/>
              <a:defRPr/>
            </a:lvl5pPr>
            <a:lvl6pPr marL="3657509" lvl="5" indent="-304792" algn="l">
              <a:lnSpc>
                <a:spcPct val="90000"/>
              </a:lnSpc>
              <a:spcBef>
                <a:spcPts val="667"/>
              </a:spcBef>
              <a:spcAft>
                <a:spcPts val="0"/>
              </a:spcAft>
              <a:buSzPts val="1400"/>
              <a:buNone/>
              <a:defRPr/>
            </a:lvl6pPr>
            <a:lvl7pPr marL="4267093" lvl="6" indent="-304792" algn="l">
              <a:lnSpc>
                <a:spcPct val="90000"/>
              </a:lnSpc>
              <a:spcBef>
                <a:spcPts val="667"/>
              </a:spcBef>
              <a:spcAft>
                <a:spcPts val="0"/>
              </a:spcAft>
              <a:buSzPts val="1400"/>
              <a:buNone/>
              <a:defRPr/>
            </a:lvl7pPr>
            <a:lvl8pPr marL="4876678" lvl="7" indent="-304792" algn="l">
              <a:lnSpc>
                <a:spcPct val="90000"/>
              </a:lnSpc>
              <a:spcBef>
                <a:spcPts val="667"/>
              </a:spcBef>
              <a:spcAft>
                <a:spcPts val="0"/>
              </a:spcAft>
              <a:buSzPts val="1400"/>
              <a:buNone/>
              <a:defRPr/>
            </a:lvl8pPr>
            <a:lvl9pPr marL="5486263" lvl="8" indent="-304792" algn="l">
              <a:lnSpc>
                <a:spcPct val="90000"/>
              </a:lnSpc>
              <a:spcBef>
                <a:spcPts val="667"/>
              </a:spcBef>
              <a:spcAft>
                <a:spcPts val="667"/>
              </a:spcAft>
              <a:buSzPts val="1400"/>
              <a:buNone/>
              <a:defRPr/>
            </a:lvl9pPr>
          </a:lstStyle>
          <a:p>
            <a:endParaRPr/>
          </a:p>
        </p:txBody>
      </p:sp>
      <p:sp>
        <p:nvSpPr>
          <p:cNvPr id="1541" name="Google Shape;1541;p78"/>
          <p:cNvSpPr txBox="1">
            <a:spLocks noGrp="1"/>
          </p:cNvSpPr>
          <p:nvPr>
            <p:ph type="title"/>
          </p:nvPr>
        </p:nvSpPr>
        <p:spPr>
          <a:xfrm>
            <a:off x="865163" y="722313"/>
            <a:ext cx="4906987" cy="34221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42" name="Google Shape;1542;p78"/>
          <p:cNvSpPr>
            <a:spLocks noGrp="1"/>
          </p:cNvSpPr>
          <p:nvPr>
            <p:ph type="pic" idx="3"/>
          </p:nvPr>
        </p:nvSpPr>
        <p:spPr>
          <a:xfrm>
            <a:off x="6384889" y="722313"/>
            <a:ext cx="5078417" cy="5083175"/>
          </a:xfrm>
          <a:prstGeom prst="roundRect">
            <a:avLst>
              <a:gd name="adj" fmla="val 3310"/>
            </a:avLst>
          </a:prstGeom>
          <a:solidFill>
            <a:srgbClr val="F2F2F2"/>
          </a:solidFill>
          <a:ln>
            <a:noFill/>
          </a:ln>
        </p:spPr>
      </p:sp>
      <p:sp>
        <p:nvSpPr>
          <p:cNvPr id="1543" name="Google Shape;1543;p78"/>
          <p:cNvSpPr txBox="1">
            <a:spLocks noGrp="1"/>
          </p:cNvSpPr>
          <p:nvPr>
            <p:ph type="body" idx="4"/>
          </p:nvPr>
        </p:nvSpPr>
        <p:spPr>
          <a:xfrm>
            <a:off x="728695" y="1991184"/>
            <a:ext cx="5043456" cy="3814305"/>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SzPts val="1400"/>
              <a:buFont typeface="Calibri"/>
              <a:buNone/>
              <a:defRPr/>
            </a:lvl1pPr>
            <a:lvl2pPr marL="1219170" lvl="1" indent="-304792" algn="l">
              <a:lnSpc>
                <a:spcPct val="90000"/>
              </a:lnSpc>
              <a:spcBef>
                <a:spcPts val="667"/>
              </a:spcBef>
              <a:spcAft>
                <a:spcPts val="0"/>
              </a:spcAft>
              <a:buSzPts val="1200"/>
              <a:buNone/>
              <a:defRPr/>
            </a:lvl2pPr>
            <a:lvl3pPr marL="1828754" lvl="2" indent="-304792" algn="l">
              <a:lnSpc>
                <a:spcPct val="90000"/>
              </a:lnSpc>
              <a:spcBef>
                <a:spcPts val="667"/>
              </a:spcBef>
              <a:spcAft>
                <a:spcPts val="0"/>
              </a:spcAft>
              <a:buSzPts val="1500"/>
              <a:buFont typeface="Calibri"/>
              <a:buNone/>
              <a:defRPr/>
            </a:lvl3pPr>
            <a:lvl4pPr marL="2438339" lvl="3" indent="-304792" algn="l">
              <a:lnSpc>
                <a:spcPct val="90000"/>
              </a:lnSpc>
              <a:spcBef>
                <a:spcPts val="667"/>
              </a:spcBef>
              <a:spcAft>
                <a:spcPts val="0"/>
              </a:spcAft>
              <a:buClr>
                <a:schemeClr val="accent1"/>
              </a:buClr>
              <a:buSzPts val="1500"/>
              <a:buNone/>
              <a:defRPr/>
            </a:lvl4pPr>
            <a:lvl5pPr marL="3047924" lvl="4" indent="-304792" algn="l">
              <a:lnSpc>
                <a:spcPct val="90000"/>
              </a:lnSpc>
              <a:spcBef>
                <a:spcPts val="667"/>
              </a:spcBef>
              <a:spcAft>
                <a:spcPts val="0"/>
              </a:spcAft>
              <a:buClr>
                <a:schemeClr val="accent3"/>
              </a:buClr>
              <a:buSzPts val="1500"/>
              <a:buNone/>
              <a:defRPr/>
            </a:lvl5pPr>
            <a:lvl6pPr marL="3657509" lvl="5" indent="-304792" algn="l">
              <a:lnSpc>
                <a:spcPct val="90000"/>
              </a:lnSpc>
              <a:spcBef>
                <a:spcPts val="667"/>
              </a:spcBef>
              <a:spcAft>
                <a:spcPts val="0"/>
              </a:spcAft>
              <a:buSzPts val="1500"/>
              <a:buNone/>
              <a:defRPr/>
            </a:lvl6pPr>
            <a:lvl7pPr marL="4267093" lvl="6" indent="-304792" algn="l">
              <a:lnSpc>
                <a:spcPct val="90000"/>
              </a:lnSpc>
              <a:spcBef>
                <a:spcPts val="667"/>
              </a:spcBef>
              <a:spcAft>
                <a:spcPts val="0"/>
              </a:spcAft>
              <a:buSzPts val="1100"/>
              <a:buFont typeface="Calibri"/>
              <a:buNone/>
              <a:defRPr/>
            </a:lvl7pPr>
            <a:lvl8pPr marL="4876678" lvl="7" indent="-304792" algn="l">
              <a:lnSpc>
                <a:spcPct val="90000"/>
              </a:lnSpc>
              <a:spcBef>
                <a:spcPts val="667"/>
              </a:spcBef>
              <a:spcAft>
                <a:spcPts val="0"/>
              </a:spcAft>
              <a:buSzPts val="1400"/>
              <a:buFont typeface="Calibri"/>
              <a:buNone/>
              <a:defRPr/>
            </a:lvl8pPr>
            <a:lvl9pPr marL="5486263" lvl="8" indent="-304792" algn="l">
              <a:lnSpc>
                <a:spcPct val="90000"/>
              </a:lnSpc>
              <a:spcBef>
                <a:spcPts val="667"/>
              </a:spcBef>
              <a:spcAft>
                <a:spcPts val="667"/>
              </a:spcAft>
              <a:buSzPts val="1200"/>
              <a:buFont typeface="Calibri"/>
              <a:buNone/>
              <a:defRPr/>
            </a:lvl9pPr>
          </a:lstStyle>
          <a:p>
            <a:endParaRPr/>
          </a:p>
        </p:txBody>
      </p:sp>
      <p:grpSp>
        <p:nvGrpSpPr>
          <p:cNvPr id="1544" name="Google Shape;1544;p78"/>
          <p:cNvGrpSpPr/>
          <p:nvPr/>
        </p:nvGrpSpPr>
        <p:grpSpPr>
          <a:xfrm>
            <a:off x="-3786438" y="0"/>
            <a:ext cx="3693387" cy="5359349"/>
            <a:chOff x="-3786437" y="0"/>
            <a:chExt cx="3693386" cy="5359349"/>
          </a:xfrm>
        </p:grpSpPr>
        <p:sp>
          <p:nvSpPr>
            <p:cNvPr id="1545" name="Google Shape;1545;p78"/>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35000" tIns="108000" rIns="135000" bIns="108000" anchor="t" anchorCtr="0">
              <a:noAutofit/>
            </a:bodyPr>
            <a:lstStyle/>
            <a:p>
              <a:pPr marL="0" marR="0" lvl="0" indent="0" algn="l" rtl="0">
                <a:lnSpc>
                  <a:spcPct val="90000"/>
                </a:lnSpc>
                <a:spcBef>
                  <a:spcPts val="0"/>
                </a:spcBef>
                <a:spcAft>
                  <a:spcPts val="0"/>
                </a:spcAft>
                <a:buNone/>
              </a:pPr>
              <a:r>
                <a:rPr lang="en-GB" sz="1467" b="1" cap="none">
                  <a:solidFill>
                    <a:schemeClr val="dk2"/>
                  </a:solidFill>
                  <a:latin typeface="Calibri"/>
                  <a:ea typeface="Calibri"/>
                  <a:cs typeface="Calibri"/>
                  <a:sym typeface="Calibri"/>
                </a:rPr>
                <a:t>CHOOSING TEXT LEVELS</a:t>
              </a:r>
              <a:endParaRPr sz="1467"/>
            </a:p>
          </p:txBody>
        </p:sp>
        <p:sp>
          <p:nvSpPr>
            <p:cNvPr id="1546" name="Google Shape;1546;p78"/>
            <p:cNvSpPr/>
            <p:nvPr/>
          </p:nvSpPr>
          <p:spPr>
            <a:xfrm>
              <a:off x="-3604183" y="183748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1</a:t>
              </a:r>
              <a:endParaRPr sz="1467"/>
            </a:p>
          </p:txBody>
        </p:sp>
        <p:sp>
          <p:nvSpPr>
            <p:cNvPr id="1547" name="Google Shape;1547;p78"/>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4"/>
                </a:buClr>
                <a:buSzPts val="1100"/>
                <a:buFont typeface="Calibri"/>
                <a:buNone/>
              </a:pPr>
              <a:r>
                <a:rPr lang="en-GB" sz="1467" b="0" i="0" u="none" strike="noStrike" cap="none">
                  <a:solidFill>
                    <a:srgbClr val="000000"/>
                  </a:solidFill>
                  <a:latin typeface="Calibri"/>
                  <a:ea typeface="Calibri"/>
                  <a:cs typeface="Calibri"/>
                  <a:sym typeface="Calibri"/>
                </a:rPr>
                <a:t>Plain text #1</a:t>
              </a:r>
              <a:endParaRPr sz="1467"/>
            </a:p>
          </p:txBody>
        </p:sp>
        <p:sp>
          <p:nvSpPr>
            <p:cNvPr id="1548" name="Google Shape;1548;p78"/>
            <p:cNvSpPr/>
            <p:nvPr/>
          </p:nvSpPr>
          <p:spPr>
            <a:xfrm>
              <a:off x="-3604183" y="2128768"/>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2</a:t>
              </a:r>
              <a:endParaRPr sz="1467"/>
            </a:p>
          </p:txBody>
        </p:sp>
        <p:sp>
          <p:nvSpPr>
            <p:cNvPr id="1549" name="Google Shape;1549;p78"/>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Under the tab </a:t>
              </a:r>
              <a:r>
                <a:rPr lang="en-GB" sz="1200" b="1" i="0" u="none" strike="noStrike" cap="none">
                  <a:solidFill>
                    <a:srgbClr val="000000"/>
                  </a:solidFill>
                  <a:latin typeface="Calibri"/>
                  <a:ea typeface="Calibri"/>
                  <a:cs typeface="Calibri"/>
                  <a:sym typeface="Calibri"/>
                </a:rPr>
                <a:t>‘Home’</a:t>
              </a:r>
              <a:r>
                <a:rPr lang="en-GB" sz="1200" b="0" i="0" u="none" strike="noStrike" cap="none">
                  <a:solidFill>
                    <a:srgbClr val="000000"/>
                  </a:solidFill>
                  <a:latin typeface="Calibri"/>
                  <a:ea typeface="Calibri"/>
                  <a:cs typeface="Calibri"/>
                  <a:sym typeface="Calibri"/>
                </a:rPr>
                <a:t>, use the </a:t>
              </a:r>
              <a:r>
                <a:rPr lang="en-GB" sz="1200" b="1" i="0" u="none" strike="noStrike" cap="none">
                  <a:solidFill>
                    <a:srgbClr val="000000"/>
                  </a:solidFill>
                  <a:latin typeface="Calibri"/>
                  <a:ea typeface="Calibri"/>
                  <a:cs typeface="Calibri"/>
                  <a:sym typeface="Calibri"/>
                </a:rPr>
                <a:t>list level-buttons</a:t>
              </a:r>
              <a:r>
                <a:rPr lang="en-GB" sz="1200" b="0" i="0" u="none" strike="noStrike" cap="none">
                  <a:solidFill>
                    <a:srgbClr val="000000"/>
                  </a:solidFill>
                  <a:latin typeface="Calibri"/>
                  <a:ea typeface="Calibri"/>
                  <a:cs typeface="Calibri"/>
                  <a:sym typeface="Calibri"/>
                </a:rPr>
                <a:t> to choose a text level. </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Choose from:</a:t>
              </a:r>
              <a:endParaRPr sz="1467"/>
            </a:p>
          </p:txBody>
        </p:sp>
        <p:sp>
          <p:nvSpPr>
            <p:cNvPr id="1550" name="Google Shape;1550;p78"/>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4"/>
                </a:buClr>
                <a:buSzPts val="900"/>
                <a:buFont typeface="Calibri"/>
                <a:buNone/>
              </a:pPr>
              <a:r>
                <a:rPr lang="en-GB" sz="1200" b="0" i="0" u="none" strike="noStrike" cap="none">
                  <a:solidFill>
                    <a:srgbClr val="000000"/>
                  </a:solidFill>
                  <a:latin typeface="Calibri"/>
                  <a:ea typeface="Calibri"/>
                  <a:cs typeface="Calibri"/>
                  <a:sym typeface="Calibri"/>
                </a:rPr>
                <a:t>Plain text #2</a:t>
              </a:r>
              <a:endParaRPr sz="1467"/>
            </a:p>
          </p:txBody>
        </p:sp>
        <p:sp>
          <p:nvSpPr>
            <p:cNvPr id="1551" name="Google Shape;1551;p78"/>
            <p:cNvSpPr/>
            <p:nvPr/>
          </p:nvSpPr>
          <p:spPr>
            <a:xfrm>
              <a:off x="-3604183" y="2420052"/>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3</a:t>
              </a:r>
              <a:endParaRPr sz="1467"/>
            </a:p>
          </p:txBody>
        </p:sp>
        <p:sp>
          <p:nvSpPr>
            <p:cNvPr id="1552" name="Google Shape;1552;p78"/>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EE7628"/>
                </a:buClr>
                <a:buSzPts val="1400"/>
                <a:buFont typeface="Arial"/>
                <a:buNone/>
              </a:pPr>
              <a:r>
                <a:rPr lang="en-GB" sz="1867" b="1" i="0" u="none" strike="noStrike" cap="none">
                  <a:solidFill>
                    <a:schemeClr val="dk2"/>
                  </a:solidFill>
                  <a:latin typeface="Calibri"/>
                  <a:ea typeface="Calibri"/>
                  <a:cs typeface="Calibri"/>
                  <a:sym typeface="Calibri"/>
                </a:rPr>
                <a:t>Heading #1</a:t>
              </a:r>
              <a:endParaRPr sz="1467"/>
            </a:p>
          </p:txBody>
        </p:sp>
        <p:sp>
          <p:nvSpPr>
            <p:cNvPr id="1553" name="Google Shape;1553;p78"/>
            <p:cNvSpPr/>
            <p:nvPr/>
          </p:nvSpPr>
          <p:spPr>
            <a:xfrm>
              <a:off x="-3604183" y="2711336"/>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4</a:t>
              </a:r>
              <a:endParaRPr sz="1467"/>
            </a:p>
          </p:txBody>
        </p:sp>
        <p:sp>
          <p:nvSpPr>
            <p:cNvPr id="1554" name="Google Shape;1554;p78"/>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EE7628"/>
                </a:buClr>
                <a:buSzPts val="1400"/>
                <a:buFont typeface="Arial"/>
                <a:buNone/>
              </a:pPr>
              <a:r>
                <a:rPr lang="en-GB" sz="1867" b="1" i="0" u="none" strike="noStrike" cap="none">
                  <a:solidFill>
                    <a:schemeClr val="accent1"/>
                  </a:solidFill>
                  <a:latin typeface="Calibri"/>
                  <a:ea typeface="Calibri"/>
                  <a:cs typeface="Calibri"/>
                  <a:sym typeface="Calibri"/>
                </a:rPr>
                <a:t>Heading #2</a:t>
              </a:r>
              <a:endParaRPr sz="1467"/>
            </a:p>
          </p:txBody>
        </p:sp>
        <p:sp>
          <p:nvSpPr>
            <p:cNvPr id="1555" name="Google Shape;1555;p78"/>
            <p:cNvSpPr/>
            <p:nvPr/>
          </p:nvSpPr>
          <p:spPr>
            <a:xfrm>
              <a:off x="-3604183" y="3002620"/>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5</a:t>
              </a:r>
              <a:endParaRPr sz="1467"/>
            </a:p>
          </p:txBody>
        </p:sp>
        <p:sp>
          <p:nvSpPr>
            <p:cNvPr id="1556" name="Google Shape;1556;p78"/>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Arial"/>
                <a:buNone/>
              </a:pPr>
              <a:r>
                <a:rPr lang="en-GB" sz="1867" b="1" i="0" u="none" strike="noStrike" cap="none">
                  <a:solidFill>
                    <a:schemeClr val="accent3"/>
                  </a:solidFill>
                  <a:latin typeface="Calibri"/>
                  <a:ea typeface="Calibri"/>
                  <a:cs typeface="Calibri"/>
                  <a:sym typeface="Calibri"/>
                </a:rPr>
                <a:t>Heading #3</a:t>
              </a:r>
              <a:endParaRPr sz="1467"/>
            </a:p>
          </p:txBody>
        </p:sp>
        <p:sp>
          <p:nvSpPr>
            <p:cNvPr id="1557" name="Google Shape;1557;p78"/>
            <p:cNvSpPr/>
            <p:nvPr/>
          </p:nvSpPr>
          <p:spPr>
            <a:xfrm>
              <a:off x="-3604183" y="329390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6</a:t>
              </a:r>
              <a:endParaRPr sz="1467"/>
            </a:p>
          </p:txBody>
        </p:sp>
        <p:sp>
          <p:nvSpPr>
            <p:cNvPr id="1558" name="Google Shape;1558;p78"/>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4"/>
                </a:buClr>
                <a:buSzPts val="900"/>
                <a:buFont typeface="Calibri"/>
                <a:buNone/>
              </a:pPr>
              <a:r>
                <a:rPr lang="en-GB" sz="1200" b="0" i="0" u="none" strike="noStrike" cap="none">
                  <a:solidFill>
                    <a:srgbClr val="000000"/>
                  </a:solidFill>
                  <a:latin typeface="Calibri"/>
                  <a:ea typeface="Calibri"/>
                  <a:cs typeface="Calibri"/>
                  <a:sym typeface="Calibri"/>
                </a:rPr>
                <a:t>Source</a:t>
              </a:r>
              <a:endParaRPr sz="1467"/>
            </a:p>
          </p:txBody>
        </p:sp>
        <p:sp>
          <p:nvSpPr>
            <p:cNvPr id="1559" name="Google Shape;1559;p78"/>
            <p:cNvSpPr/>
            <p:nvPr/>
          </p:nvSpPr>
          <p:spPr>
            <a:xfrm>
              <a:off x="-3604183" y="3585188"/>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7</a:t>
              </a:r>
              <a:endParaRPr sz="1467"/>
            </a:p>
          </p:txBody>
        </p:sp>
        <p:sp>
          <p:nvSpPr>
            <p:cNvPr id="1560" name="Google Shape;1560;p78"/>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CA055"/>
                </a:buClr>
                <a:buSzPts val="1100"/>
                <a:buFont typeface="Calibri"/>
                <a:buNone/>
              </a:pPr>
              <a:r>
                <a:rPr lang="en-GB" sz="1467" b="0" i="0" u="none" strike="noStrike" cap="none">
                  <a:solidFill>
                    <a:srgbClr val="000000"/>
                  </a:solidFill>
                  <a:latin typeface="Calibri"/>
                  <a:ea typeface="Calibri"/>
                  <a:cs typeface="Calibri"/>
                  <a:sym typeface="Calibri"/>
                </a:rPr>
                <a:t>Plain text #1</a:t>
              </a:r>
              <a:endParaRPr sz="1467"/>
            </a:p>
          </p:txBody>
        </p:sp>
        <p:sp>
          <p:nvSpPr>
            <p:cNvPr id="1561" name="Google Shape;1561;p78"/>
            <p:cNvSpPr/>
            <p:nvPr/>
          </p:nvSpPr>
          <p:spPr>
            <a:xfrm>
              <a:off x="-3604183" y="3876472"/>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8</a:t>
              </a:r>
              <a:endParaRPr sz="1467"/>
            </a:p>
          </p:txBody>
        </p:sp>
        <p:sp>
          <p:nvSpPr>
            <p:cNvPr id="1562" name="Google Shape;1562;p78"/>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4"/>
                </a:buClr>
                <a:buSzPts val="900"/>
                <a:buFont typeface="Calibri"/>
                <a:buNone/>
              </a:pPr>
              <a:r>
                <a:rPr lang="en-GB" sz="1200" b="0" i="0" u="none" strike="noStrike" cap="none">
                  <a:solidFill>
                    <a:srgbClr val="000000"/>
                  </a:solidFill>
                  <a:latin typeface="Calibri"/>
                  <a:ea typeface="Calibri"/>
                  <a:cs typeface="Calibri"/>
                  <a:sym typeface="Calibri"/>
                </a:rPr>
                <a:t>Plain text #2</a:t>
              </a:r>
              <a:endParaRPr sz="1467"/>
            </a:p>
          </p:txBody>
        </p:sp>
        <p:sp>
          <p:nvSpPr>
            <p:cNvPr id="1563" name="Google Shape;1563;p78"/>
            <p:cNvSpPr/>
            <p:nvPr/>
          </p:nvSpPr>
          <p:spPr>
            <a:xfrm>
              <a:off x="-3604183" y="4168594"/>
              <a:ext cx="180000" cy="180000"/>
            </a:xfrm>
            <a:prstGeom prst="ellipse">
              <a:avLst/>
            </a:prstGeom>
            <a:solidFill>
              <a:schemeClr val="dk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9</a:t>
              </a:r>
              <a:endParaRPr sz="1467"/>
            </a:p>
          </p:txBody>
        </p:sp>
        <p:sp>
          <p:nvSpPr>
            <p:cNvPr id="1564" name="Google Shape;1564;p78"/>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Arial"/>
                <a:buNone/>
              </a:pPr>
              <a:r>
                <a:rPr lang="en-GB" sz="1867" b="1" i="0" u="none" strike="noStrike" cap="none">
                  <a:solidFill>
                    <a:schemeClr val="accent4"/>
                  </a:solidFill>
                  <a:latin typeface="Calibri"/>
                  <a:ea typeface="Calibri"/>
                  <a:cs typeface="Calibri"/>
                  <a:sym typeface="Calibri"/>
                </a:rPr>
                <a:t>Heading #4</a:t>
              </a:r>
              <a:endParaRPr sz="1467"/>
            </a:p>
          </p:txBody>
        </p:sp>
        <p:sp>
          <p:nvSpPr>
            <p:cNvPr id="1565" name="Google Shape;1565;p78"/>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35000" tIns="108000" rIns="135000" bIns="108000" anchor="ctr" anchorCtr="0">
              <a:noAutofit/>
            </a:bodyPr>
            <a:lstStyle/>
            <a:p>
              <a:pPr marL="0" marR="0" lvl="0" indent="0" algn="l" rtl="0">
                <a:lnSpc>
                  <a:spcPct val="90000"/>
                </a:lnSpc>
                <a:spcBef>
                  <a:spcPts val="0"/>
                </a:spcBef>
                <a:spcAft>
                  <a:spcPts val="0"/>
                </a:spcAft>
                <a:buNone/>
              </a:pPr>
              <a:r>
                <a:rPr lang="en-GB" sz="1200" b="1" cap="none">
                  <a:solidFill>
                    <a:srgbClr val="211F26"/>
                  </a:solidFill>
                  <a:latin typeface="Calibri"/>
                  <a:ea typeface="Calibri"/>
                  <a:cs typeface="Calibri"/>
                  <a:sym typeface="Calibri"/>
                </a:rPr>
                <a:t>WANT TO KNOW MORE?</a:t>
              </a:r>
              <a:br>
                <a:rPr lang="en-GB" sz="1200" b="1"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Go to the tab</a:t>
              </a:r>
              <a:r>
                <a:rPr lang="en-GB" sz="1200" b="1" cap="none">
                  <a:solidFill>
                    <a:srgbClr val="211F26"/>
                  </a:solidFill>
                  <a:latin typeface="Calibri"/>
                  <a:ea typeface="Calibri"/>
                  <a:cs typeface="Calibri"/>
                  <a:sym typeface="Calibri"/>
                </a:rPr>
                <a:t> 'SLIDEBUILDER’ </a:t>
              </a:r>
              <a:r>
                <a:rPr lang="en-GB" sz="1200" cap="none">
                  <a:solidFill>
                    <a:srgbClr val="211F26"/>
                  </a:solidFill>
                  <a:latin typeface="Calibri"/>
                  <a:ea typeface="Calibri"/>
                  <a:cs typeface="Calibri"/>
                  <a:sym typeface="Calibri"/>
                </a:rPr>
                <a:t>and click</a:t>
              </a:r>
              <a:br>
                <a:rPr lang="en-GB" sz="1200"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on the button </a:t>
              </a:r>
              <a:r>
                <a:rPr lang="en-GB" sz="1200" b="1" cap="none">
                  <a:solidFill>
                    <a:srgbClr val="211F26"/>
                  </a:solidFill>
                  <a:latin typeface="Calibri"/>
                  <a:ea typeface="Calibri"/>
                  <a:cs typeface="Calibri"/>
                  <a:sym typeface="Calibri"/>
                </a:rPr>
                <a:t>‘INSPIRATION'</a:t>
              </a:r>
              <a:endParaRPr sz="1467"/>
            </a:p>
          </p:txBody>
        </p:sp>
        <p:grpSp>
          <p:nvGrpSpPr>
            <p:cNvPr id="1566" name="Google Shape;1566;p78"/>
            <p:cNvGrpSpPr/>
            <p:nvPr/>
          </p:nvGrpSpPr>
          <p:grpSpPr>
            <a:xfrm>
              <a:off x="-376736" y="4400186"/>
              <a:ext cx="283685" cy="283685"/>
              <a:chOff x="-510741" y="5913713"/>
              <a:chExt cx="267555" cy="267555"/>
            </a:xfrm>
          </p:grpSpPr>
          <p:sp>
            <p:nvSpPr>
              <p:cNvPr id="1567" name="Google Shape;1567;p78"/>
              <p:cNvSpPr/>
              <p:nvPr/>
            </p:nvSpPr>
            <p:spPr>
              <a:xfrm>
                <a:off x="-491853" y="5932072"/>
                <a:ext cx="230835" cy="230835"/>
              </a:xfrm>
              <a:prstGeom prst="ellipse">
                <a:avLst/>
              </a:prstGeom>
              <a:solidFill>
                <a:srgbClr val="211F26"/>
              </a:solidFill>
              <a:ln>
                <a:noFill/>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1568" name="Google Shape;1568;p78"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nvGrpSpPr>
            <p:cNvPr id="1569" name="Google Shape;1569;p78"/>
            <p:cNvGrpSpPr/>
            <p:nvPr/>
          </p:nvGrpSpPr>
          <p:grpSpPr>
            <a:xfrm>
              <a:off x="-3605171" y="458674"/>
              <a:ext cx="3234311" cy="558875"/>
              <a:chOff x="-3605171" y="458674"/>
              <a:chExt cx="3234311" cy="558875"/>
            </a:xfrm>
          </p:grpSpPr>
          <p:sp>
            <p:nvSpPr>
              <p:cNvPr id="1570" name="Google Shape;1570;p78"/>
              <p:cNvSpPr/>
              <p:nvPr/>
            </p:nvSpPr>
            <p:spPr>
              <a:xfrm>
                <a:off x="-3604183" y="458674"/>
                <a:ext cx="393459" cy="184058"/>
              </a:xfrm>
              <a:prstGeom prst="rect">
                <a:avLst/>
              </a:prstGeom>
              <a:solidFill>
                <a:srgbClr val="F8F8F8"/>
              </a:solidFill>
              <a:ln>
                <a:noFill/>
              </a:ln>
            </p:spPr>
            <p:txBody>
              <a:bodyPr spcFirstLastPara="1" wrap="square" lIns="0" tIns="13500" rIns="0" bIns="0" anchor="t" anchorCtr="0">
                <a:noAutofit/>
              </a:bodyPr>
              <a:lstStyle/>
              <a:p>
                <a:pPr marL="0" marR="0" lvl="0" indent="0" algn="ctr" rtl="0">
                  <a:spcBef>
                    <a:spcPts val="0"/>
                  </a:spcBef>
                  <a:spcAft>
                    <a:spcPts val="0"/>
                  </a:spcAft>
                  <a:buNone/>
                </a:pPr>
                <a:r>
                  <a:rPr lang="en-GB" sz="933" b="1">
                    <a:solidFill>
                      <a:srgbClr val="211F26"/>
                    </a:solidFill>
                    <a:latin typeface="Calibri"/>
                    <a:ea typeface="Calibri"/>
                    <a:cs typeface="Calibri"/>
                    <a:sym typeface="Calibri"/>
                  </a:rPr>
                  <a:t>Home</a:t>
                </a:r>
                <a:endParaRPr sz="1467"/>
              </a:p>
            </p:txBody>
          </p:sp>
          <p:sp>
            <p:nvSpPr>
              <p:cNvPr id="1571" name="Google Shape;1571;p78"/>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nvGrpSpPr>
              <p:cNvPr id="1572" name="Google Shape;1572;p78"/>
              <p:cNvGrpSpPr/>
              <p:nvPr/>
            </p:nvGrpSpPr>
            <p:grpSpPr>
              <a:xfrm>
                <a:off x="-3386247" y="830871"/>
                <a:ext cx="139423" cy="109566"/>
                <a:chOff x="-2866744" y="827071"/>
                <a:chExt cx="168701" cy="132575"/>
              </a:xfrm>
            </p:grpSpPr>
            <p:grpSp>
              <p:nvGrpSpPr>
                <p:cNvPr id="1573" name="Google Shape;1573;p78"/>
                <p:cNvGrpSpPr/>
                <p:nvPr/>
              </p:nvGrpSpPr>
              <p:grpSpPr>
                <a:xfrm>
                  <a:off x="-2866744" y="827071"/>
                  <a:ext cx="168701" cy="132575"/>
                  <a:chOff x="-2866744" y="827071"/>
                  <a:chExt cx="168701" cy="132575"/>
                </a:xfrm>
              </p:grpSpPr>
              <p:cxnSp>
                <p:nvCxnSpPr>
                  <p:cNvPr id="1574" name="Google Shape;1574;p78"/>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75" name="Google Shape;1575;p78"/>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76" name="Google Shape;1576;p78"/>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77" name="Google Shape;1577;p78"/>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78" name="Google Shape;1578;p78"/>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579" name="Google Shape;1579;p78"/>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nvGrpSpPr>
              <p:cNvPr id="1580" name="Google Shape;1580;p78"/>
              <p:cNvGrpSpPr/>
              <p:nvPr/>
            </p:nvGrpSpPr>
            <p:grpSpPr>
              <a:xfrm>
                <a:off x="-3605171" y="830871"/>
                <a:ext cx="139423" cy="109566"/>
                <a:chOff x="-2866744" y="518074"/>
                <a:chExt cx="168701" cy="132575"/>
              </a:xfrm>
            </p:grpSpPr>
            <p:grpSp>
              <p:nvGrpSpPr>
                <p:cNvPr id="1581" name="Google Shape;1581;p78"/>
                <p:cNvGrpSpPr/>
                <p:nvPr/>
              </p:nvGrpSpPr>
              <p:grpSpPr>
                <a:xfrm>
                  <a:off x="-2866744" y="518074"/>
                  <a:ext cx="168701" cy="132575"/>
                  <a:chOff x="-2866744" y="518074"/>
                  <a:chExt cx="168701" cy="132575"/>
                </a:xfrm>
              </p:grpSpPr>
              <p:cxnSp>
                <p:nvCxnSpPr>
                  <p:cNvPr id="1582" name="Google Shape;1582;p78"/>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83" name="Google Shape;1583;p78"/>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84" name="Google Shape;1584;p78"/>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85" name="Google Shape;1585;p78"/>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86" name="Google Shape;1586;p78"/>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587" name="Google Shape;1587;p78"/>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cxnSp>
            <p:nvCxnSpPr>
              <p:cNvPr id="1588" name="Google Shape;1588;p78"/>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1589" name="Google Shape;1589;p78"/>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1590" name="Google Shape;1590;p78"/>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800"/>
                  <a:buFont typeface="Calibri"/>
                  <a:buNone/>
                </a:pPr>
                <a:r>
                  <a:rPr lang="en-GB" sz="1067" b="0" i="0" u="none" strike="noStrike" cap="none">
                    <a:solidFill>
                      <a:schemeClr val="dk1"/>
                    </a:solidFill>
                    <a:latin typeface="Calibri"/>
                    <a:ea typeface="Calibri"/>
                    <a:cs typeface="Calibri"/>
                    <a:sym typeface="Calibri"/>
                  </a:rPr>
                  <a:t>Text level down</a:t>
                </a:r>
                <a:endParaRPr sz="1467"/>
              </a:p>
            </p:txBody>
          </p:sp>
          <p:sp>
            <p:nvSpPr>
              <p:cNvPr id="1591" name="Google Shape;1591;p78"/>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800"/>
                  <a:buFont typeface="Calibri"/>
                  <a:buNone/>
                </a:pPr>
                <a:r>
                  <a:rPr lang="en-GB" sz="1067" b="0" i="0" u="none" strike="noStrike" cap="none">
                    <a:solidFill>
                      <a:schemeClr val="dk1"/>
                    </a:solidFill>
                    <a:latin typeface="Calibri"/>
                    <a:ea typeface="Calibri"/>
                    <a:cs typeface="Calibri"/>
                    <a:sym typeface="Calibri"/>
                  </a:rPr>
                  <a:t>Text level up</a:t>
                </a:r>
                <a:endParaRPr sz="1467"/>
              </a:p>
            </p:txBody>
          </p:sp>
          <p:grpSp>
            <p:nvGrpSpPr>
              <p:cNvPr id="1592" name="Google Shape;1592;p78"/>
              <p:cNvGrpSpPr/>
              <p:nvPr/>
            </p:nvGrpSpPr>
            <p:grpSpPr>
              <a:xfrm>
                <a:off x="-2916763" y="769168"/>
                <a:ext cx="268738" cy="248381"/>
                <a:chOff x="-2916763" y="769168"/>
                <a:chExt cx="268738" cy="248381"/>
              </a:xfrm>
            </p:grpSpPr>
            <p:sp>
              <p:nvSpPr>
                <p:cNvPr id="1593" name="Google Shape;1593;p78"/>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67" b="0">
                    <a:solidFill>
                      <a:srgbClr val="211F26"/>
                    </a:solidFill>
                    <a:latin typeface="Calibri"/>
                    <a:ea typeface="Calibri"/>
                    <a:cs typeface="Calibri"/>
                    <a:sym typeface="Calibri"/>
                  </a:endParaRPr>
                </a:p>
              </p:txBody>
            </p:sp>
            <p:grpSp>
              <p:nvGrpSpPr>
                <p:cNvPr id="1594" name="Google Shape;1594;p78"/>
                <p:cNvGrpSpPr/>
                <p:nvPr/>
              </p:nvGrpSpPr>
              <p:grpSpPr>
                <a:xfrm>
                  <a:off x="-2866744" y="827071"/>
                  <a:ext cx="168701" cy="132575"/>
                  <a:chOff x="-2866744" y="827071"/>
                  <a:chExt cx="168701" cy="132575"/>
                </a:xfrm>
              </p:grpSpPr>
              <p:cxnSp>
                <p:nvCxnSpPr>
                  <p:cNvPr id="1595" name="Google Shape;1595;p78"/>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96" name="Google Shape;1596;p78"/>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97" name="Google Shape;1597;p78"/>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98" name="Google Shape;1598;p78"/>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599" name="Google Shape;1599;p78"/>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600" name="Google Shape;1600;p78"/>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nvGrpSpPr>
              <p:cNvPr id="1601" name="Google Shape;1601;p78"/>
              <p:cNvGrpSpPr/>
              <p:nvPr/>
            </p:nvGrpSpPr>
            <p:grpSpPr>
              <a:xfrm>
                <a:off x="-2916763" y="460171"/>
                <a:ext cx="268738" cy="248381"/>
                <a:chOff x="-2916763" y="460171"/>
                <a:chExt cx="268738" cy="248381"/>
              </a:xfrm>
            </p:grpSpPr>
            <p:sp>
              <p:nvSpPr>
                <p:cNvPr id="1602" name="Google Shape;1602;p78"/>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67" b="0">
                    <a:solidFill>
                      <a:srgbClr val="211F26"/>
                    </a:solidFill>
                    <a:latin typeface="Calibri"/>
                    <a:ea typeface="Calibri"/>
                    <a:cs typeface="Calibri"/>
                    <a:sym typeface="Calibri"/>
                  </a:endParaRPr>
                </a:p>
              </p:txBody>
            </p:sp>
            <p:grpSp>
              <p:nvGrpSpPr>
                <p:cNvPr id="1603" name="Google Shape;1603;p78"/>
                <p:cNvGrpSpPr/>
                <p:nvPr/>
              </p:nvGrpSpPr>
              <p:grpSpPr>
                <a:xfrm>
                  <a:off x="-2866744" y="518074"/>
                  <a:ext cx="168701" cy="132575"/>
                  <a:chOff x="-2866744" y="518074"/>
                  <a:chExt cx="168701" cy="132575"/>
                </a:xfrm>
              </p:grpSpPr>
              <p:cxnSp>
                <p:nvCxnSpPr>
                  <p:cNvPr id="1604" name="Google Shape;1604;p78"/>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605" name="Google Shape;1605;p78"/>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606" name="Google Shape;1606;p78"/>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607" name="Google Shape;1607;p78"/>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1608" name="Google Shape;1608;p78"/>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1609" name="Google Shape;1609;p78"/>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grpSp>
          <p:nvGrpSpPr>
            <p:cNvPr id="1610" name="Google Shape;1610;p78"/>
            <p:cNvGrpSpPr/>
            <p:nvPr/>
          </p:nvGrpSpPr>
          <p:grpSpPr>
            <a:xfrm>
              <a:off x="-938434" y="4663037"/>
              <a:ext cx="627798" cy="576693"/>
              <a:chOff x="-1753862" y="6112775"/>
              <a:chExt cx="759635" cy="697798"/>
            </a:xfrm>
          </p:grpSpPr>
          <p:grpSp>
            <p:nvGrpSpPr>
              <p:cNvPr id="1611" name="Google Shape;1611;p78"/>
              <p:cNvGrpSpPr/>
              <p:nvPr/>
            </p:nvGrpSpPr>
            <p:grpSpPr>
              <a:xfrm>
                <a:off x="-1484858" y="6112775"/>
                <a:ext cx="205431" cy="293286"/>
                <a:chOff x="4768" y="2783"/>
                <a:chExt cx="788" cy="1125"/>
              </a:xfrm>
            </p:grpSpPr>
            <p:sp>
              <p:nvSpPr>
                <p:cNvPr id="1612" name="Google Shape;1612;p78"/>
                <p:cNvSpPr/>
                <p:nvPr/>
              </p:nvSpPr>
              <p:spPr>
                <a:xfrm>
                  <a:off x="5001" y="3186"/>
                  <a:ext cx="319" cy="288"/>
                </a:xfrm>
                <a:custGeom>
                  <a:avLst/>
                  <a:gdLst/>
                  <a:ahLst/>
                  <a:cxnLst/>
                  <a:rect l="l" t="t" r="r" b="b"/>
                  <a:pathLst>
                    <a:path w="319" h="288" extrusionOk="0">
                      <a:moveTo>
                        <a:pt x="220" y="288"/>
                      </a:moveTo>
                      <a:lnTo>
                        <a:pt x="107" y="288"/>
                      </a:lnTo>
                      <a:lnTo>
                        <a:pt x="0" y="0"/>
                      </a:lnTo>
                      <a:lnTo>
                        <a:pt x="319" y="0"/>
                      </a:lnTo>
                      <a:lnTo>
                        <a:pt x="220" y="288"/>
                      </a:lnTo>
                      <a:close/>
                    </a:path>
                  </a:pathLst>
                </a:custGeom>
                <a:solidFill>
                  <a:srgbClr val="1FF52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sp>
              <p:nvSpPr>
                <p:cNvPr id="1613" name="Google Shape;1613;p78"/>
                <p:cNvSpPr/>
                <p:nvPr/>
              </p:nvSpPr>
              <p:spPr>
                <a:xfrm>
                  <a:off x="5022" y="3796"/>
                  <a:ext cx="282" cy="112"/>
                </a:xfrm>
                <a:custGeom>
                  <a:avLst/>
                  <a:gdLst/>
                  <a:ahLst/>
                  <a:cxnLst/>
                  <a:rect l="l" t="t" r="r" b="b"/>
                  <a:pathLst>
                    <a:path w="251" h="100" extrusionOk="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sp>
              <p:nvSpPr>
                <p:cNvPr id="1614" name="Google Shape;1614;p78"/>
                <p:cNvSpPr/>
                <p:nvPr/>
              </p:nvSpPr>
              <p:spPr>
                <a:xfrm>
                  <a:off x="4768" y="2783"/>
                  <a:ext cx="788" cy="966"/>
                </a:xfrm>
                <a:custGeom>
                  <a:avLst/>
                  <a:gdLst/>
                  <a:ahLst/>
                  <a:cxnLst/>
                  <a:rect l="l" t="t" r="r" b="b"/>
                  <a:pathLst>
                    <a:path w="702" h="860" extrusionOk="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Quattrocento Sans"/>
                    <a:ea typeface="Quattrocento Sans"/>
                    <a:cs typeface="Quattrocento Sans"/>
                    <a:sym typeface="Quattrocento Sans"/>
                  </a:endParaRPr>
                </a:p>
              </p:txBody>
            </p:sp>
          </p:grpSp>
          <p:sp>
            <p:nvSpPr>
              <p:cNvPr id="1615" name="Google Shape;1615;p78"/>
              <p:cNvSpPr txBox="1"/>
              <p:nvPr/>
            </p:nvSpPr>
            <p:spPr>
              <a:xfrm>
                <a:off x="-1753862" y="6420664"/>
                <a:ext cx="759635" cy="38990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211F26"/>
                  </a:buClr>
                  <a:buSzPts val="800"/>
                  <a:buFont typeface="Calibri"/>
                  <a:buNone/>
                </a:pPr>
                <a:r>
                  <a:rPr lang="en-GB" sz="1067" b="0" i="0" u="none" strike="noStrike" cap="none">
                    <a:solidFill>
                      <a:srgbClr val="211F26"/>
                    </a:solidFill>
                    <a:latin typeface="Calibri"/>
                    <a:ea typeface="Calibri"/>
                    <a:cs typeface="Calibri"/>
                    <a:sym typeface="Calibri"/>
                  </a:rPr>
                  <a:t>Inspiration</a:t>
                </a:r>
                <a:endParaRPr sz="1467"/>
              </a:p>
            </p:txBody>
          </p:sp>
        </p:grpSp>
      </p:grpSp>
      <p:grpSp>
        <p:nvGrpSpPr>
          <p:cNvPr id="1616" name="Google Shape;1616;p78"/>
          <p:cNvGrpSpPr/>
          <p:nvPr/>
        </p:nvGrpSpPr>
        <p:grpSpPr>
          <a:xfrm>
            <a:off x="12377596" y="0"/>
            <a:ext cx="3693113" cy="5054643"/>
            <a:chOff x="-3786164" y="0"/>
            <a:chExt cx="3693113" cy="5054643"/>
          </a:xfrm>
        </p:grpSpPr>
        <p:sp>
          <p:nvSpPr>
            <p:cNvPr id="1617" name="Google Shape;1617;p78"/>
            <p:cNvSpPr/>
            <p:nvPr/>
          </p:nvSpPr>
          <p:spPr>
            <a:xfrm>
              <a:off x="-3786164" y="0"/>
              <a:ext cx="3593091" cy="4391599"/>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35000" tIns="108000" rIns="135000" bIns="108000" anchor="t" anchorCtr="0">
              <a:noAutofit/>
            </a:bodyPr>
            <a:lstStyle/>
            <a:p>
              <a:pPr marL="0" marR="0" lvl="0" indent="0" algn="l" rtl="0">
                <a:lnSpc>
                  <a:spcPct val="90000"/>
                </a:lnSpc>
                <a:spcBef>
                  <a:spcPts val="0"/>
                </a:spcBef>
                <a:spcAft>
                  <a:spcPts val="0"/>
                </a:spcAft>
                <a:buNone/>
              </a:pPr>
              <a:r>
                <a:rPr lang="en-GB" sz="1467" b="1" cap="none">
                  <a:solidFill>
                    <a:schemeClr val="accent1"/>
                  </a:solidFill>
                  <a:latin typeface="Calibri"/>
                  <a:ea typeface="Calibri"/>
                  <a:cs typeface="Calibri"/>
                  <a:sym typeface="Calibri"/>
                </a:rPr>
                <a:t>INSERT/EDIT AN IMAGE</a:t>
              </a:r>
              <a:endParaRPr sz="1467"/>
            </a:p>
          </p:txBody>
        </p:sp>
        <p:sp>
          <p:nvSpPr>
            <p:cNvPr id="1618" name="Google Shape;1618;p78"/>
            <p:cNvSpPr/>
            <p:nvPr/>
          </p:nvSpPr>
          <p:spPr>
            <a:xfrm>
              <a:off x="-3786164" y="4226643"/>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35000" tIns="108000" rIns="135000" bIns="108000" anchor="ctr" anchorCtr="0">
              <a:noAutofit/>
            </a:bodyPr>
            <a:lstStyle/>
            <a:p>
              <a:pPr marL="0" marR="0" lvl="0" indent="0" algn="l" rtl="0">
                <a:lnSpc>
                  <a:spcPct val="90000"/>
                </a:lnSpc>
                <a:spcBef>
                  <a:spcPts val="0"/>
                </a:spcBef>
                <a:spcAft>
                  <a:spcPts val="0"/>
                </a:spcAft>
                <a:buNone/>
              </a:pPr>
              <a:r>
                <a:rPr lang="en-GB" sz="1200" b="1" cap="none">
                  <a:solidFill>
                    <a:srgbClr val="211F26"/>
                  </a:solidFill>
                  <a:latin typeface="Calibri"/>
                  <a:ea typeface="Calibri"/>
                  <a:cs typeface="Calibri"/>
                  <a:sym typeface="Calibri"/>
                </a:rPr>
                <a:t>WANT TO KNOW MORE?</a:t>
              </a:r>
              <a:br>
                <a:rPr lang="en-GB" sz="1200" b="1"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Go to the tab</a:t>
              </a:r>
              <a:r>
                <a:rPr lang="en-GB" sz="1200" b="1" cap="none">
                  <a:solidFill>
                    <a:srgbClr val="211F26"/>
                  </a:solidFill>
                  <a:latin typeface="Calibri"/>
                  <a:ea typeface="Calibri"/>
                  <a:cs typeface="Calibri"/>
                  <a:sym typeface="Calibri"/>
                </a:rPr>
                <a:t> 'SLIDEBUILDER’ </a:t>
              </a:r>
              <a:r>
                <a:rPr lang="en-GB" sz="1200" cap="none">
                  <a:solidFill>
                    <a:srgbClr val="211F26"/>
                  </a:solidFill>
                  <a:latin typeface="Calibri"/>
                  <a:ea typeface="Calibri"/>
                  <a:cs typeface="Calibri"/>
                  <a:sym typeface="Calibri"/>
                </a:rPr>
                <a:t>and click</a:t>
              </a:r>
              <a:br>
                <a:rPr lang="en-GB" sz="1200" cap="none">
                  <a:solidFill>
                    <a:srgbClr val="211F26"/>
                  </a:solidFill>
                  <a:latin typeface="Calibri"/>
                  <a:ea typeface="Calibri"/>
                  <a:cs typeface="Calibri"/>
                  <a:sym typeface="Calibri"/>
                </a:rPr>
              </a:br>
              <a:r>
                <a:rPr lang="en-GB" sz="1200" cap="none">
                  <a:solidFill>
                    <a:srgbClr val="211F26"/>
                  </a:solidFill>
                  <a:latin typeface="Calibri"/>
                  <a:ea typeface="Calibri"/>
                  <a:cs typeface="Calibri"/>
                  <a:sym typeface="Calibri"/>
                </a:rPr>
                <a:t>on the button </a:t>
              </a:r>
              <a:r>
                <a:rPr lang="en-GB" sz="1200" b="1" cap="none">
                  <a:solidFill>
                    <a:srgbClr val="211F26"/>
                  </a:solidFill>
                  <a:latin typeface="Calibri"/>
                  <a:ea typeface="Calibri"/>
                  <a:cs typeface="Calibri"/>
                  <a:sym typeface="Calibri"/>
                </a:rPr>
                <a:t>‘INSPIRATION'</a:t>
              </a:r>
              <a:endParaRPr sz="1467"/>
            </a:p>
          </p:txBody>
        </p:sp>
        <p:sp>
          <p:nvSpPr>
            <p:cNvPr id="1619" name="Google Shape;1619;p78"/>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1</a:t>
              </a:r>
              <a:endParaRPr sz="1467"/>
            </a:p>
          </p:txBody>
        </p:sp>
        <p:sp>
          <p:nvSpPr>
            <p:cNvPr id="1620" name="Google Shape;1620;p78"/>
            <p:cNvSpPr/>
            <p:nvPr/>
          </p:nvSpPr>
          <p:spPr>
            <a:xfrm>
              <a:off x="-3319416" y="465323"/>
              <a:ext cx="3008779" cy="66185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If necessary, delete the existing image</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by using the </a:t>
              </a:r>
              <a:r>
                <a:rPr lang="en-GB" sz="1200" b="1" i="0" u="none" strike="noStrike" cap="none">
                  <a:solidFill>
                    <a:srgbClr val="000000"/>
                  </a:solidFill>
                  <a:latin typeface="Calibri"/>
                  <a:ea typeface="Calibri"/>
                  <a:cs typeface="Calibri"/>
                  <a:sym typeface="Calibri"/>
                </a:rPr>
                <a:t>‘Backspace key’</a:t>
              </a:r>
              <a:r>
                <a:rPr lang="en-GB" sz="1200" b="0" i="0" u="none" strike="noStrike" cap="none">
                  <a:solidFill>
                    <a:srgbClr val="000000"/>
                  </a:solidFill>
                  <a:latin typeface="Calibri"/>
                  <a:ea typeface="Calibri"/>
                  <a:cs typeface="Calibri"/>
                  <a:sym typeface="Calibri"/>
                </a:rPr>
                <a:t>. Select the placeholder, go to the tab </a:t>
              </a:r>
              <a:r>
                <a:rPr lang="en-GB" sz="1200" b="1" i="0" u="none" strike="noStrike" cap="none">
                  <a:solidFill>
                    <a:srgbClr val="000000"/>
                  </a:solidFill>
                  <a:latin typeface="Calibri"/>
                  <a:ea typeface="Calibri"/>
                  <a:cs typeface="Calibri"/>
                  <a:sym typeface="Calibri"/>
                </a:rPr>
                <a:t>‘Slidebuilder’</a:t>
              </a:r>
              <a:r>
                <a:rPr lang="en-GB" sz="1200" b="0" i="0" u="none" strike="noStrike" cap="none">
                  <a:solidFill>
                    <a:srgbClr val="000000"/>
                  </a:solidFill>
                  <a:latin typeface="Calibri"/>
                  <a:ea typeface="Calibri"/>
                  <a:cs typeface="Calibri"/>
                  <a:sym typeface="Calibri"/>
                </a:rPr>
                <a:t> and click on the button </a:t>
              </a:r>
              <a:r>
                <a:rPr lang="en-GB" sz="1200" b="1" i="0" u="none" strike="noStrike" cap="none">
                  <a:solidFill>
                    <a:srgbClr val="000000"/>
                  </a:solidFill>
                  <a:latin typeface="Calibri"/>
                  <a:ea typeface="Calibri"/>
                  <a:cs typeface="Calibri"/>
                  <a:sym typeface="Calibri"/>
                </a:rPr>
                <a:t>‘Images’</a:t>
              </a:r>
              <a:r>
                <a:rPr lang="en-GB" sz="1200" b="0" i="0" u="none" strike="noStrike" cap="none">
                  <a:solidFill>
                    <a:srgbClr val="000000"/>
                  </a:solidFill>
                  <a:latin typeface="Calibri"/>
                  <a:ea typeface="Calibri"/>
                  <a:cs typeface="Calibri"/>
                  <a:sym typeface="Calibri"/>
                </a:rPr>
                <a:t>.</a:t>
              </a:r>
              <a:endParaRPr sz="1200" b="0" i="0" u="none" strike="noStrike" cap="none">
                <a:solidFill>
                  <a:srgbClr val="000000"/>
                </a:solidFill>
                <a:latin typeface="Calibri"/>
                <a:ea typeface="Calibri"/>
                <a:cs typeface="Calibri"/>
                <a:sym typeface="Calibri"/>
              </a:endParaRPr>
            </a:p>
          </p:txBody>
        </p:sp>
        <p:sp>
          <p:nvSpPr>
            <p:cNvPr id="1621" name="Google Shape;1621;p78"/>
            <p:cNvSpPr/>
            <p:nvPr/>
          </p:nvSpPr>
          <p:spPr>
            <a:xfrm>
              <a:off x="-3603587" y="18111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2</a:t>
              </a:r>
              <a:endParaRPr sz="1467"/>
            </a:p>
          </p:txBody>
        </p:sp>
        <p:sp>
          <p:nvSpPr>
            <p:cNvPr id="1622" name="Google Shape;1622;p78"/>
            <p:cNvSpPr/>
            <p:nvPr/>
          </p:nvSpPr>
          <p:spPr>
            <a:xfrm>
              <a:off x="-3319415" y="1811185"/>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Select the preferred category and image</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and click on  </a:t>
              </a:r>
              <a:r>
                <a:rPr lang="en-GB" sz="1200" b="1" i="0" u="none" strike="noStrike" cap="none">
                  <a:solidFill>
                    <a:srgbClr val="000000"/>
                  </a:solidFill>
                  <a:latin typeface="Calibri"/>
                  <a:ea typeface="Calibri"/>
                  <a:cs typeface="Calibri"/>
                  <a:sym typeface="Calibri"/>
                </a:rPr>
                <a:t>‘Insert’</a:t>
              </a:r>
              <a:r>
                <a:rPr lang="en-GB" sz="1200" b="0" i="0" u="none" strike="noStrike" cap="none">
                  <a:solidFill>
                    <a:srgbClr val="000000"/>
                  </a:solidFill>
                  <a:latin typeface="Calibri"/>
                  <a:ea typeface="Calibri"/>
                  <a:cs typeface="Calibri"/>
                  <a:sym typeface="Calibri"/>
                </a:rPr>
                <a:t>.</a:t>
              </a:r>
              <a:endParaRPr sz="1467"/>
            </a:p>
          </p:txBody>
        </p:sp>
        <p:sp>
          <p:nvSpPr>
            <p:cNvPr id="1623" name="Google Shape;1623;p78"/>
            <p:cNvSpPr/>
            <p:nvPr/>
          </p:nvSpPr>
          <p:spPr>
            <a:xfrm>
              <a:off x="-3319415" y="2245760"/>
              <a:ext cx="825500" cy="209550"/>
            </a:xfrm>
            <a:prstGeom prst="rect">
              <a:avLst/>
            </a:prstGeom>
            <a:solidFill>
              <a:srgbClr val="1FF524"/>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GB" sz="1067" b="1">
                  <a:solidFill>
                    <a:srgbClr val="211F26"/>
                  </a:solidFill>
                  <a:latin typeface="Calibri"/>
                  <a:ea typeface="Calibri"/>
                  <a:cs typeface="Calibri"/>
                  <a:sym typeface="Calibri"/>
                </a:rPr>
                <a:t>Insert</a:t>
              </a:r>
              <a:endParaRPr sz="1467"/>
            </a:p>
          </p:txBody>
        </p:sp>
        <p:sp>
          <p:nvSpPr>
            <p:cNvPr id="1624" name="Google Shape;1624;p78"/>
            <p:cNvSpPr/>
            <p:nvPr/>
          </p:nvSpPr>
          <p:spPr>
            <a:xfrm>
              <a:off x="-3603587" y="263483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Calibri"/>
                <a:buNone/>
              </a:pPr>
              <a:r>
                <a:rPr lang="en-GB" sz="1067" b="1" i="0" u="none" strike="noStrike" cap="none">
                  <a:solidFill>
                    <a:srgbClr val="FFFFFF"/>
                  </a:solidFill>
                  <a:latin typeface="Calibri"/>
                  <a:ea typeface="Calibri"/>
                  <a:cs typeface="Calibri"/>
                  <a:sym typeface="Calibri"/>
                </a:rPr>
                <a:t>3</a:t>
              </a:r>
              <a:endParaRPr sz="1467"/>
            </a:p>
          </p:txBody>
        </p:sp>
        <p:sp>
          <p:nvSpPr>
            <p:cNvPr id="1625" name="Google Shape;1625;p78"/>
            <p:cNvSpPr/>
            <p:nvPr/>
          </p:nvSpPr>
          <p:spPr>
            <a:xfrm>
              <a:off x="-3319415" y="2634835"/>
              <a:ext cx="2944682" cy="79416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900"/>
                <a:buFont typeface="Calibri"/>
                <a:buNone/>
              </a:pPr>
              <a:r>
                <a:rPr lang="en-GB" sz="1200" b="0" i="0" u="none" strike="noStrike" cap="none">
                  <a:solidFill>
                    <a:srgbClr val="000000"/>
                  </a:solidFill>
                  <a:latin typeface="Calibri"/>
                  <a:ea typeface="Calibri"/>
                  <a:cs typeface="Calibri"/>
                  <a:sym typeface="Calibri"/>
                </a:rPr>
                <a:t>To scale or drag the image, go to the tab </a:t>
              </a:r>
              <a:r>
                <a:rPr lang="en-GB" sz="1200" b="1" i="0" u="none" strike="noStrike" cap="none">
                  <a:solidFill>
                    <a:srgbClr val="000000"/>
                  </a:solidFill>
                  <a:latin typeface="Calibri"/>
                  <a:ea typeface="Calibri"/>
                  <a:cs typeface="Calibri"/>
                  <a:sym typeface="Calibri"/>
                </a:rPr>
                <a:t>‘Picture Tools - Format’</a:t>
              </a:r>
              <a:r>
                <a:rPr lang="en-GB" sz="1200" b="0" i="0" u="none" strike="noStrike" cap="none">
                  <a:solidFill>
                    <a:srgbClr val="000000"/>
                  </a:solidFill>
                  <a:latin typeface="Calibri"/>
                  <a:ea typeface="Calibri"/>
                  <a:cs typeface="Calibri"/>
                  <a:sym typeface="Calibri"/>
                </a:rPr>
                <a:t> and click on</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the button </a:t>
              </a:r>
              <a:r>
                <a:rPr lang="en-GB" sz="1200" b="1" i="0" u="none" strike="noStrike" cap="none">
                  <a:solidFill>
                    <a:srgbClr val="000000"/>
                  </a:solidFill>
                  <a:latin typeface="Calibri"/>
                  <a:ea typeface="Calibri"/>
                  <a:cs typeface="Calibri"/>
                  <a:sym typeface="Calibri"/>
                </a:rPr>
                <a:t>‘Crop’</a:t>
              </a:r>
              <a:r>
                <a:rPr lang="en-GB" sz="1200" b="0" i="0" u="none" strike="noStrike" cap="none">
                  <a:solidFill>
                    <a:srgbClr val="000000"/>
                  </a:solidFill>
                  <a:latin typeface="Calibri"/>
                  <a:ea typeface="Calibri"/>
                  <a:cs typeface="Calibri"/>
                  <a:sym typeface="Calibri"/>
                </a:rPr>
                <a:t>. Scale the image itself with</a:t>
              </a:r>
              <a:br>
                <a:rPr lang="en-GB" sz="1200" b="0" i="0" u="none" strike="noStrike" cap="none">
                  <a:solidFill>
                    <a:srgbClr val="000000"/>
                  </a:solidFill>
                  <a:latin typeface="Calibri"/>
                  <a:ea typeface="Calibri"/>
                  <a:cs typeface="Calibri"/>
                  <a:sym typeface="Calibri"/>
                </a:rPr>
              </a:br>
              <a:r>
                <a:rPr lang="en-GB" sz="1200" b="0" i="0" u="none" strike="noStrike" cap="none">
                  <a:solidFill>
                    <a:srgbClr val="000000"/>
                  </a:solidFill>
                  <a:latin typeface="Calibri"/>
                  <a:ea typeface="Calibri"/>
                  <a:cs typeface="Calibri"/>
                  <a:sym typeface="Calibri"/>
                </a:rPr>
                <a:t>the spheres and scale the image frame with the brackets.</a:t>
              </a:r>
              <a:endParaRPr sz="1467"/>
            </a:p>
          </p:txBody>
        </p:sp>
        <p:grpSp>
          <p:nvGrpSpPr>
            <p:cNvPr id="1626" name="Google Shape;1626;p78"/>
            <p:cNvGrpSpPr/>
            <p:nvPr/>
          </p:nvGrpSpPr>
          <p:grpSpPr>
            <a:xfrm>
              <a:off x="-3414453" y="3534339"/>
              <a:ext cx="514284" cy="506545"/>
              <a:chOff x="12617641" y="3403239"/>
              <a:chExt cx="752963" cy="741634"/>
            </a:xfrm>
          </p:grpSpPr>
          <p:grpSp>
            <p:nvGrpSpPr>
              <p:cNvPr id="1627" name="Google Shape;1627;p78"/>
              <p:cNvGrpSpPr/>
              <p:nvPr/>
            </p:nvGrpSpPr>
            <p:grpSpPr>
              <a:xfrm>
                <a:off x="12771530" y="3403239"/>
                <a:ext cx="467176" cy="448491"/>
                <a:chOff x="12782157" y="3403239"/>
                <a:chExt cx="467176" cy="448491"/>
              </a:xfrm>
            </p:grpSpPr>
            <p:grpSp>
              <p:nvGrpSpPr>
                <p:cNvPr id="1628" name="Google Shape;1628;p78"/>
                <p:cNvGrpSpPr/>
                <p:nvPr/>
              </p:nvGrpSpPr>
              <p:grpSpPr>
                <a:xfrm>
                  <a:off x="12782157" y="3403239"/>
                  <a:ext cx="412976" cy="396132"/>
                  <a:chOff x="13554906" y="3320109"/>
                  <a:chExt cx="443917" cy="425811"/>
                </a:xfrm>
              </p:grpSpPr>
              <p:grpSp>
                <p:nvGrpSpPr>
                  <p:cNvPr id="1629" name="Google Shape;1629;p78"/>
                  <p:cNvGrpSpPr/>
                  <p:nvPr/>
                </p:nvGrpSpPr>
                <p:grpSpPr>
                  <a:xfrm>
                    <a:off x="13554906" y="3320109"/>
                    <a:ext cx="443917" cy="425811"/>
                    <a:chOff x="12909684" y="1276143"/>
                    <a:chExt cx="443917" cy="425811"/>
                  </a:xfrm>
                </p:grpSpPr>
                <p:sp>
                  <p:nvSpPr>
                    <p:cNvPr id="1630" name="Google Shape;1630;p78"/>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631" name="Google Shape;1631;p78"/>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81000" tIns="0" rIns="0" bIns="0" anchor="ctr" anchorCtr="0">
                      <a:noAutofit/>
                    </a:bodyPr>
                    <a:lstStyle/>
                    <a:p>
                      <a:pPr marL="0" marR="0" lvl="0" indent="0" algn="l" rtl="0">
                        <a:lnSpc>
                          <a:spcPct val="90000"/>
                        </a:lnSpc>
                        <a:spcBef>
                          <a:spcPts val="0"/>
                        </a:spcBef>
                        <a:spcAft>
                          <a:spcPts val="0"/>
                        </a:spcAft>
                        <a:buNone/>
                      </a:pPr>
                      <a:endParaRPr sz="800" b="0">
                        <a:solidFill>
                          <a:srgbClr val="211F26"/>
                        </a:solidFill>
                        <a:latin typeface="Calibri"/>
                        <a:ea typeface="Calibri"/>
                        <a:cs typeface="Calibri"/>
                        <a:sym typeface="Calibri"/>
                      </a:endParaRPr>
                    </a:p>
                  </p:txBody>
                </p:sp>
                <p:sp>
                  <p:nvSpPr>
                    <p:cNvPr id="1632" name="Google Shape;1632;p78"/>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pic>
                <p:nvPicPr>
                  <p:cNvPr id="1633" name="Google Shape;1633;p78"/>
                  <p:cNvPicPr preferRelativeResize="0"/>
                  <p:nvPr/>
                </p:nvPicPr>
                <p:blipFill rotWithShape="1">
                  <a:blip r:embed="rId3">
                    <a:alphaModFix/>
                  </a:blip>
                  <a:srcRect/>
                  <a:stretch/>
                </p:blipFill>
                <p:spPr>
                  <a:xfrm>
                    <a:off x="13567296" y="3424991"/>
                    <a:ext cx="173367" cy="140220"/>
                  </a:xfrm>
                  <a:prstGeom prst="rect">
                    <a:avLst/>
                  </a:prstGeom>
                  <a:noFill/>
                  <a:ln>
                    <a:noFill/>
                  </a:ln>
                </p:spPr>
              </p:pic>
              <p:pic>
                <p:nvPicPr>
                  <p:cNvPr id="1634" name="Google Shape;1634;p7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flipH="1">
                    <a:off x="13635599" y="3449265"/>
                    <a:ext cx="173367" cy="111424"/>
                  </a:xfrm>
                  <a:prstGeom prst="rect">
                    <a:avLst/>
                  </a:prstGeom>
                  <a:noFill/>
                  <a:ln>
                    <a:noFill/>
                  </a:ln>
                </p:spPr>
              </p:pic>
            </p:grpSp>
            <p:grpSp>
              <p:nvGrpSpPr>
                <p:cNvPr id="1635" name="Google Shape;1635;p78"/>
                <p:cNvGrpSpPr/>
                <p:nvPr/>
              </p:nvGrpSpPr>
              <p:grpSpPr>
                <a:xfrm>
                  <a:off x="13103513" y="3705268"/>
                  <a:ext cx="145820" cy="146462"/>
                  <a:chOff x="13096169" y="3602278"/>
                  <a:chExt cx="145820" cy="146462"/>
                </a:xfrm>
              </p:grpSpPr>
              <p:sp>
                <p:nvSpPr>
                  <p:cNvPr id="1636" name="Google Shape;1636;p78"/>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sp>
                <p:nvSpPr>
                  <p:cNvPr id="1637" name="Google Shape;1637;p78"/>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nvGrpSpPr>
                <p:cNvPr id="1638" name="Google Shape;1638;p78"/>
                <p:cNvGrpSpPr/>
                <p:nvPr/>
              </p:nvGrpSpPr>
              <p:grpSpPr>
                <a:xfrm rot="10800000">
                  <a:off x="13061402" y="3665637"/>
                  <a:ext cx="145820" cy="146462"/>
                  <a:chOff x="13096169" y="3602278"/>
                  <a:chExt cx="145820" cy="146462"/>
                </a:xfrm>
              </p:grpSpPr>
              <p:sp>
                <p:nvSpPr>
                  <p:cNvPr id="1639" name="Google Shape;1639;p78"/>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sp>
                <p:nvSpPr>
                  <p:cNvPr id="1640" name="Google Shape;1640;p78"/>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sp>
            <p:nvSpPr>
              <p:cNvPr id="1641" name="Google Shape;1641;p78"/>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GB" sz="933" b="0">
                    <a:solidFill>
                      <a:srgbClr val="211F26"/>
                    </a:solidFill>
                    <a:latin typeface="Calibri"/>
                    <a:ea typeface="Calibri"/>
                    <a:cs typeface="Calibri"/>
                    <a:sym typeface="Calibri"/>
                  </a:rPr>
                  <a:t>Crop</a:t>
                </a:r>
                <a:endParaRPr sz="1467"/>
              </a:p>
            </p:txBody>
          </p:sp>
          <p:sp>
            <p:nvSpPr>
              <p:cNvPr id="1642" name="Google Shape;1642;p78"/>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067" b="1">
                  <a:solidFill>
                    <a:srgbClr val="211F26"/>
                  </a:solidFill>
                  <a:latin typeface="Calibri"/>
                  <a:ea typeface="Calibri"/>
                  <a:cs typeface="Calibri"/>
                  <a:sym typeface="Calibri"/>
                </a:endParaRPr>
              </a:p>
            </p:txBody>
          </p:sp>
        </p:grpSp>
        <p:grpSp>
          <p:nvGrpSpPr>
            <p:cNvPr id="1643" name="Google Shape;1643;p78"/>
            <p:cNvGrpSpPr/>
            <p:nvPr/>
          </p:nvGrpSpPr>
          <p:grpSpPr>
            <a:xfrm>
              <a:off x="-376736" y="4055594"/>
              <a:ext cx="283685" cy="283685"/>
              <a:chOff x="-510741" y="5913713"/>
              <a:chExt cx="267555" cy="267555"/>
            </a:xfrm>
          </p:grpSpPr>
          <p:sp>
            <p:nvSpPr>
              <p:cNvPr id="1644" name="Google Shape;1644;p78"/>
              <p:cNvSpPr/>
              <p:nvPr/>
            </p:nvSpPr>
            <p:spPr>
              <a:xfrm>
                <a:off x="-491853" y="5932072"/>
                <a:ext cx="230835" cy="230835"/>
              </a:xfrm>
              <a:prstGeom prst="ellipse">
                <a:avLst/>
              </a:prstGeom>
              <a:solidFill>
                <a:srgbClr val="211F26"/>
              </a:solidFill>
              <a:ln>
                <a:noFill/>
              </a:ln>
            </p:spPr>
            <p:txBody>
              <a:bodyPr spcFirstLastPara="1" wrap="square" lIns="135000" tIns="135000" rIns="135000" bIns="135000" anchor="ctr" anchorCtr="0">
                <a:noAutofit/>
              </a:bodyPr>
              <a:lstStyle/>
              <a:p>
                <a:pPr marL="0" marR="0" lvl="0" indent="0" algn="ctr" rtl="0">
                  <a:lnSpc>
                    <a:spcPct val="90000"/>
                  </a:lnSpc>
                  <a:spcBef>
                    <a:spcPts val="0"/>
                  </a:spcBef>
                  <a:spcAft>
                    <a:spcPts val="0"/>
                  </a:spcAft>
                  <a:buNone/>
                </a:pPr>
                <a:endParaRPr sz="1600" cap="none">
                  <a:solidFill>
                    <a:schemeClr val="lt1"/>
                  </a:solidFill>
                  <a:latin typeface="Calibri"/>
                  <a:ea typeface="Calibri"/>
                  <a:cs typeface="Calibri"/>
                  <a:sym typeface="Calibri"/>
                </a:endParaRPr>
              </a:p>
            </p:txBody>
          </p:sp>
          <p:sp>
            <p:nvSpPr>
              <p:cNvPr id="1645" name="Google Shape;1645;p78"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2000">
                  <a:solidFill>
                    <a:srgbClr val="211F26"/>
                  </a:solidFill>
                  <a:latin typeface="Calibri"/>
                  <a:ea typeface="Calibri"/>
                  <a:cs typeface="Calibri"/>
                  <a:sym typeface="Calibri"/>
                </a:endParaRPr>
              </a:p>
            </p:txBody>
          </p:sp>
        </p:grpSp>
        <p:grpSp>
          <p:nvGrpSpPr>
            <p:cNvPr id="1646" name="Google Shape;1646;p78"/>
            <p:cNvGrpSpPr/>
            <p:nvPr/>
          </p:nvGrpSpPr>
          <p:grpSpPr>
            <a:xfrm>
              <a:off x="-938434" y="4364020"/>
              <a:ext cx="627798" cy="576693"/>
              <a:chOff x="-938434" y="4570310"/>
              <a:chExt cx="627798" cy="576693"/>
            </a:xfrm>
          </p:grpSpPr>
          <p:grpSp>
            <p:nvGrpSpPr>
              <p:cNvPr id="1647" name="Google Shape;1647;p78"/>
              <p:cNvGrpSpPr/>
              <p:nvPr/>
            </p:nvGrpSpPr>
            <p:grpSpPr>
              <a:xfrm>
                <a:off x="-716116" y="4570310"/>
                <a:ext cx="169778" cy="242385"/>
                <a:chOff x="4768" y="2783"/>
                <a:chExt cx="788" cy="1125"/>
              </a:xfrm>
            </p:grpSpPr>
            <p:sp>
              <p:nvSpPr>
                <p:cNvPr id="1648" name="Google Shape;1648;p78"/>
                <p:cNvSpPr/>
                <p:nvPr/>
              </p:nvSpPr>
              <p:spPr>
                <a:xfrm>
                  <a:off x="5001" y="3186"/>
                  <a:ext cx="319" cy="288"/>
                </a:xfrm>
                <a:custGeom>
                  <a:avLst/>
                  <a:gdLst/>
                  <a:ahLst/>
                  <a:cxnLst/>
                  <a:rect l="l" t="t" r="r" b="b"/>
                  <a:pathLst>
                    <a:path w="319" h="288" extrusionOk="0">
                      <a:moveTo>
                        <a:pt x="220" y="288"/>
                      </a:moveTo>
                      <a:lnTo>
                        <a:pt x="107" y="288"/>
                      </a:lnTo>
                      <a:lnTo>
                        <a:pt x="0" y="0"/>
                      </a:lnTo>
                      <a:lnTo>
                        <a:pt x="319" y="0"/>
                      </a:lnTo>
                      <a:lnTo>
                        <a:pt x="220" y="288"/>
                      </a:lnTo>
                      <a:close/>
                    </a:path>
                  </a:pathLst>
                </a:custGeom>
                <a:solidFill>
                  <a:srgbClr val="1FF52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Calibri"/>
                    <a:ea typeface="Calibri"/>
                    <a:cs typeface="Calibri"/>
                    <a:sym typeface="Calibri"/>
                  </a:endParaRPr>
                </a:p>
              </p:txBody>
            </p:sp>
            <p:sp>
              <p:nvSpPr>
                <p:cNvPr id="1649" name="Google Shape;1649;p78"/>
                <p:cNvSpPr/>
                <p:nvPr/>
              </p:nvSpPr>
              <p:spPr>
                <a:xfrm>
                  <a:off x="5022" y="3796"/>
                  <a:ext cx="282" cy="112"/>
                </a:xfrm>
                <a:custGeom>
                  <a:avLst/>
                  <a:gdLst/>
                  <a:ahLst/>
                  <a:cxnLst/>
                  <a:rect l="l" t="t" r="r" b="b"/>
                  <a:pathLst>
                    <a:path w="251" h="100" extrusionOk="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Calibri"/>
                    <a:ea typeface="Calibri"/>
                    <a:cs typeface="Calibri"/>
                    <a:sym typeface="Calibri"/>
                  </a:endParaRPr>
                </a:p>
              </p:txBody>
            </p:sp>
            <p:sp>
              <p:nvSpPr>
                <p:cNvPr id="1650" name="Google Shape;1650;p78"/>
                <p:cNvSpPr/>
                <p:nvPr/>
              </p:nvSpPr>
              <p:spPr>
                <a:xfrm>
                  <a:off x="4768" y="2783"/>
                  <a:ext cx="788" cy="966"/>
                </a:xfrm>
                <a:custGeom>
                  <a:avLst/>
                  <a:gdLst/>
                  <a:ahLst/>
                  <a:cxnLst/>
                  <a:rect l="l" t="t" r="r" b="b"/>
                  <a:pathLst>
                    <a:path w="702" h="860" extrusionOk="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00"/>
                    <a:buFont typeface="Calibri"/>
                    <a:buNone/>
                  </a:pPr>
                  <a:endParaRPr sz="267" b="0" i="0" u="none" strike="noStrike" cap="none">
                    <a:solidFill>
                      <a:srgbClr val="211F26"/>
                    </a:solidFill>
                    <a:latin typeface="Calibri"/>
                    <a:ea typeface="Calibri"/>
                    <a:cs typeface="Calibri"/>
                    <a:sym typeface="Calibri"/>
                  </a:endParaRPr>
                </a:p>
              </p:txBody>
            </p:sp>
          </p:grpSp>
          <p:sp>
            <p:nvSpPr>
              <p:cNvPr id="1651" name="Google Shape;1651;p78"/>
              <p:cNvSpPr txBox="1"/>
              <p:nvPr/>
            </p:nvSpPr>
            <p:spPr>
              <a:xfrm>
                <a:off x="-938434" y="4824764"/>
                <a:ext cx="627798" cy="32223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211F26"/>
                  </a:buClr>
                  <a:buSzPts val="800"/>
                  <a:buFont typeface="Calibri"/>
                  <a:buNone/>
                </a:pPr>
                <a:r>
                  <a:rPr lang="en-GB" sz="1067" b="0" i="0" u="none" strike="noStrike" cap="none">
                    <a:solidFill>
                      <a:srgbClr val="211F26"/>
                    </a:solidFill>
                    <a:latin typeface="Calibri"/>
                    <a:ea typeface="Calibri"/>
                    <a:cs typeface="Calibri"/>
                    <a:sym typeface="Calibri"/>
                  </a:rPr>
                  <a:t>Inspiration</a:t>
                </a:r>
                <a:endParaRPr sz="1467"/>
              </a:p>
            </p:txBody>
          </p:sp>
        </p:grpSp>
        <p:grpSp>
          <p:nvGrpSpPr>
            <p:cNvPr id="1652" name="Google Shape;1652;p78"/>
            <p:cNvGrpSpPr/>
            <p:nvPr/>
          </p:nvGrpSpPr>
          <p:grpSpPr>
            <a:xfrm>
              <a:off x="-3365484" y="1226982"/>
              <a:ext cx="446937" cy="406485"/>
              <a:chOff x="-3563526" y="1409294"/>
              <a:chExt cx="354190" cy="322133"/>
            </a:xfrm>
          </p:grpSpPr>
          <p:grpSp>
            <p:nvGrpSpPr>
              <p:cNvPr id="1653" name="Google Shape;1653;p78"/>
              <p:cNvGrpSpPr/>
              <p:nvPr/>
            </p:nvGrpSpPr>
            <p:grpSpPr>
              <a:xfrm>
                <a:off x="-3499992" y="1409294"/>
                <a:ext cx="225195" cy="195499"/>
                <a:chOff x="8987389" y="1361199"/>
                <a:chExt cx="2200275" cy="1914525"/>
              </a:xfrm>
            </p:grpSpPr>
            <p:sp>
              <p:nvSpPr>
                <p:cNvPr id="1654" name="Google Shape;1654;p78"/>
                <p:cNvSpPr/>
                <p:nvPr/>
              </p:nvSpPr>
              <p:spPr>
                <a:xfrm>
                  <a:off x="9363620" y="1831738"/>
                  <a:ext cx="371477" cy="371472"/>
                </a:xfrm>
                <a:custGeom>
                  <a:avLst/>
                  <a:gdLst/>
                  <a:ahLst/>
                  <a:cxnLst/>
                  <a:rect l="l" t="t" r="r" b="b"/>
                  <a:pathLst>
                    <a:path w="371475" h="371475" extrusionOk="0">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200">
                    <a:solidFill>
                      <a:srgbClr val="211F26"/>
                    </a:solidFill>
                    <a:latin typeface="Calibri"/>
                    <a:ea typeface="Calibri"/>
                    <a:cs typeface="Calibri"/>
                    <a:sym typeface="Calibri"/>
                  </a:endParaRPr>
                </a:p>
              </p:txBody>
            </p:sp>
            <p:grpSp>
              <p:nvGrpSpPr>
                <p:cNvPr id="1655" name="Google Shape;1655;p78"/>
                <p:cNvGrpSpPr/>
                <p:nvPr/>
              </p:nvGrpSpPr>
              <p:grpSpPr>
                <a:xfrm>
                  <a:off x="8987389" y="1361199"/>
                  <a:ext cx="2200275" cy="1914525"/>
                  <a:chOff x="8987389" y="1361199"/>
                  <a:chExt cx="2200275" cy="1914525"/>
                </a:xfrm>
              </p:grpSpPr>
              <p:sp>
                <p:nvSpPr>
                  <p:cNvPr id="1656" name="Google Shape;1656;p78"/>
                  <p:cNvSpPr/>
                  <p:nvPr/>
                </p:nvSpPr>
                <p:spPr>
                  <a:xfrm>
                    <a:off x="8987389" y="1361199"/>
                    <a:ext cx="2200275" cy="1914525"/>
                  </a:xfrm>
                  <a:custGeom>
                    <a:avLst/>
                    <a:gdLst/>
                    <a:ahLst/>
                    <a:cxnLst/>
                    <a:rect l="l" t="t" r="r" b="b"/>
                    <a:pathLst>
                      <a:path w="2200275" h="1914525" extrusionOk="0">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200">
                      <a:solidFill>
                        <a:srgbClr val="211F26"/>
                      </a:solidFill>
                      <a:latin typeface="Calibri"/>
                      <a:ea typeface="Calibri"/>
                      <a:cs typeface="Calibri"/>
                      <a:sym typeface="Calibri"/>
                    </a:endParaRPr>
                  </a:p>
                </p:txBody>
              </p:sp>
              <p:sp>
                <p:nvSpPr>
                  <p:cNvPr id="1657" name="Google Shape;1657;p78"/>
                  <p:cNvSpPr/>
                  <p:nvPr/>
                </p:nvSpPr>
                <p:spPr>
                  <a:xfrm>
                    <a:off x="9362668" y="1953652"/>
                    <a:ext cx="1438273" cy="885828"/>
                  </a:xfrm>
                  <a:custGeom>
                    <a:avLst/>
                    <a:gdLst/>
                    <a:ahLst/>
                    <a:cxnLst/>
                    <a:rect l="l" t="t" r="r" b="b"/>
                    <a:pathLst>
                      <a:path w="1438275" h="885825" extrusionOk="0">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adFill>
                    <a:gsLst>
                      <a:gs pos="0">
                        <a:srgbClr val="9D9FA1"/>
                      </a:gs>
                      <a:gs pos="70000">
                        <a:srgbClr val="211F26"/>
                      </a:gs>
                      <a:gs pos="100000">
                        <a:srgbClr val="211F26"/>
                      </a:gs>
                    </a:gsLst>
                    <a:lin ang="2700000"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200">
                      <a:solidFill>
                        <a:srgbClr val="211F26"/>
                      </a:solidFill>
                      <a:latin typeface="Calibri"/>
                      <a:ea typeface="Calibri"/>
                      <a:cs typeface="Calibri"/>
                      <a:sym typeface="Calibri"/>
                    </a:endParaRPr>
                  </a:p>
                </p:txBody>
              </p:sp>
            </p:grpSp>
          </p:grpSp>
          <p:sp>
            <p:nvSpPr>
              <p:cNvPr id="1658" name="Google Shape;1658;p78"/>
              <p:cNvSpPr txBox="1"/>
              <p:nvPr/>
            </p:nvSpPr>
            <p:spPr>
              <a:xfrm>
                <a:off x="-3563526" y="1617700"/>
                <a:ext cx="354190" cy="113727"/>
              </a:xfrm>
              <a:prstGeom prst="rect">
                <a:avLst/>
              </a:prstGeom>
              <a:noFill/>
              <a:ln>
                <a:noFill/>
              </a:ln>
            </p:spPr>
            <p:txBody>
              <a:bodyPr spcFirstLastPara="1" wrap="square" lIns="0" tIns="13500" rIns="0" bIns="0" anchor="t" anchorCtr="0">
                <a:noAutofit/>
              </a:bodyPr>
              <a:lstStyle/>
              <a:p>
                <a:pPr marL="0" marR="0" lvl="0" indent="0" algn="ctr" rtl="0">
                  <a:lnSpc>
                    <a:spcPct val="90000"/>
                  </a:lnSpc>
                  <a:spcBef>
                    <a:spcPts val="0"/>
                  </a:spcBef>
                  <a:spcAft>
                    <a:spcPts val="0"/>
                  </a:spcAft>
                  <a:buClr>
                    <a:srgbClr val="211F26"/>
                  </a:buClr>
                  <a:buSzPts val="800"/>
                  <a:buFont typeface="Calibri"/>
                  <a:buNone/>
                </a:pPr>
                <a:r>
                  <a:rPr lang="en-GB" sz="1067" b="0" i="0" u="none" strike="noStrike" cap="none">
                    <a:solidFill>
                      <a:srgbClr val="211F26"/>
                    </a:solidFill>
                    <a:latin typeface="Calibri"/>
                    <a:ea typeface="Calibri"/>
                    <a:cs typeface="Calibri"/>
                    <a:sym typeface="Calibri"/>
                  </a:rPr>
                  <a:t>Images</a:t>
                </a:r>
                <a:endParaRPr sz="1467"/>
              </a:p>
            </p:txBody>
          </p:sp>
        </p:grpSp>
      </p:grpSp>
    </p:spTree>
    <p:extLst>
      <p:ext uri="{BB962C8B-B14F-4D97-AF65-F5344CB8AC3E}">
        <p14:creationId xmlns:p14="http://schemas.microsoft.com/office/powerpoint/2010/main" val="260346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ext #1">
  <p:cSld name="Text #1">
    <p:spTree>
      <p:nvGrpSpPr>
        <p:cNvPr id="1" name="Shape 280"/>
        <p:cNvGrpSpPr/>
        <p:nvPr/>
      </p:nvGrpSpPr>
      <p:grpSpPr>
        <a:xfrm>
          <a:off x="0" y="0"/>
          <a:ext cx="0" cy="0"/>
          <a:chOff x="0" y="0"/>
          <a:chExt cx="0" cy="0"/>
        </a:xfrm>
      </p:grpSpPr>
      <p:sp>
        <p:nvSpPr>
          <p:cNvPr id="281" name="Google Shape;281;p39"/>
          <p:cNvSpPr txBox="1">
            <a:spLocks noGrp="1"/>
          </p:cNvSpPr>
          <p:nvPr>
            <p:ph type="body" idx="1"/>
          </p:nvPr>
        </p:nvSpPr>
        <p:spPr>
          <a:xfrm>
            <a:off x="865161" y="1592263"/>
            <a:ext cx="7488000" cy="4060392"/>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Clr>
                <a:schemeClr val="dk1"/>
              </a:buClr>
              <a:buSzPts val="1400"/>
              <a:buFont typeface="Calibri"/>
              <a:buNone/>
              <a:defRPr/>
            </a:lvl1pPr>
            <a:lvl2pPr marL="1219170" lvl="1" indent="-304792" algn="l">
              <a:lnSpc>
                <a:spcPct val="90000"/>
              </a:lnSpc>
              <a:spcBef>
                <a:spcPts val="667"/>
              </a:spcBef>
              <a:spcAft>
                <a:spcPts val="0"/>
              </a:spcAft>
              <a:buClr>
                <a:schemeClr val="dk1"/>
              </a:buClr>
              <a:buSzPts val="1200"/>
              <a:buNone/>
              <a:defRPr/>
            </a:lvl2pPr>
            <a:lvl3pPr marL="1828754" lvl="2" indent="-304792" algn="l">
              <a:lnSpc>
                <a:spcPct val="90000"/>
              </a:lnSpc>
              <a:spcBef>
                <a:spcPts val="667"/>
              </a:spcBef>
              <a:spcAft>
                <a:spcPts val="0"/>
              </a:spcAft>
              <a:buClr>
                <a:schemeClr val="dk1"/>
              </a:buClr>
              <a:buSzPts val="1500"/>
              <a:buFont typeface="Calibri"/>
              <a:buNone/>
              <a:defRPr/>
            </a:lvl3pPr>
            <a:lvl4pPr marL="2438339" lvl="3" indent="-304792" algn="l">
              <a:lnSpc>
                <a:spcPct val="90000"/>
              </a:lnSpc>
              <a:spcBef>
                <a:spcPts val="667"/>
              </a:spcBef>
              <a:spcAft>
                <a:spcPts val="0"/>
              </a:spcAft>
              <a:buClr>
                <a:schemeClr val="accent1"/>
              </a:buClr>
              <a:buSzPts val="1500"/>
              <a:buNone/>
              <a:defRPr/>
            </a:lvl4pPr>
            <a:lvl5pPr marL="3047924" lvl="4" indent="-304792" algn="l">
              <a:lnSpc>
                <a:spcPct val="90000"/>
              </a:lnSpc>
              <a:spcBef>
                <a:spcPts val="667"/>
              </a:spcBef>
              <a:spcAft>
                <a:spcPts val="0"/>
              </a:spcAft>
              <a:buClr>
                <a:schemeClr val="accent3"/>
              </a:buClr>
              <a:buSzPts val="1500"/>
              <a:buNone/>
              <a:defRPr/>
            </a:lvl5pPr>
            <a:lvl6pPr marL="3657509" lvl="5" indent="-304792" algn="l">
              <a:lnSpc>
                <a:spcPct val="90000"/>
              </a:lnSpc>
              <a:spcBef>
                <a:spcPts val="667"/>
              </a:spcBef>
              <a:spcAft>
                <a:spcPts val="0"/>
              </a:spcAft>
              <a:buClr>
                <a:schemeClr val="dk1"/>
              </a:buClr>
              <a:buSzPts val="1500"/>
              <a:buNone/>
              <a:defRPr/>
            </a:lvl6pPr>
            <a:lvl7pPr marL="4267093" lvl="6" indent="-304792" algn="l">
              <a:lnSpc>
                <a:spcPct val="90000"/>
              </a:lnSpc>
              <a:spcBef>
                <a:spcPts val="667"/>
              </a:spcBef>
              <a:spcAft>
                <a:spcPts val="0"/>
              </a:spcAft>
              <a:buClr>
                <a:schemeClr val="dk1"/>
              </a:buClr>
              <a:buSzPts val="1100"/>
              <a:buFont typeface="Calibri"/>
              <a:buNone/>
              <a:defRPr/>
            </a:lvl7pPr>
            <a:lvl8pPr marL="4876678" lvl="7" indent="-304792" algn="l">
              <a:lnSpc>
                <a:spcPct val="90000"/>
              </a:lnSpc>
              <a:spcBef>
                <a:spcPts val="667"/>
              </a:spcBef>
              <a:spcAft>
                <a:spcPts val="0"/>
              </a:spcAft>
              <a:buClr>
                <a:schemeClr val="dk1"/>
              </a:buClr>
              <a:buSzPts val="1400"/>
              <a:buFont typeface="Calibri"/>
              <a:buNone/>
              <a:defRPr/>
            </a:lvl8pPr>
            <a:lvl9pPr marL="5486263" lvl="8" indent="-304792" algn="l">
              <a:lnSpc>
                <a:spcPct val="90000"/>
              </a:lnSpc>
              <a:spcBef>
                <a:spcPts val="667"/>
              </a:spcBef>
              <a:spcAft>
                <a:spcPts val="667"/>
              </a:spcAft>
              <a:buClr>
                <a:schemeClr val="dk1"/>
              </a:buClr>
              <a:buSzPts val="1200"/>
              <a:buFont typeface="Calibri"/>
              <a:buNone/>
              <a:defRPr/>
            </a:lvl9pPr>
          </a:lstStyle>
          <a:p>
            <a:endParaRPr/>
          </a:p>
        </p:txBody>
      </p:sp>
      <p:sp>
        <p:nvSpPr>
          <p:cNvPr id="282" name="Google Shape;282;p39"/>
          <p:cNvSpPr txBox="1">
            <a:spLocks noGrp="1"/>
          </p:cNvSpPr>
          <p:nvPr>
            <p:ph type="body" idx="2"/>
          </p:nvPr>
        </p:nvSpPr>
        <p:spPr>
          <a:xfrm>
            <a:off x="708207" y="707795"/>
            <a:ext cx="36000" cy="396000"/>
          </a:xfrm>
          <a:prstGeom prst="rect">
            <a:avLst/>
          </a:prstGeom>
          <a:solidFill>
            <a:schemeClr val="accent1"/>
          </a:solidFill>
          <a:ln>
            <a:noFill/>
          </a:ln>
        </p:spPr>
        <p:txBody>
          <a:bodyPr spcFirstLastPara="1" wrap="square" lIns="0" tIns="0" rIns="0" bIns="0" anchor="t" anchorCtr="0">
            <a:noAutofit/>
          </a:bodyPr>
          <a:lstStyle>
            <a:lvl1pPr marL="609585" lvl="0" indent="-304792" algn="l">
              <a:lnSpc>
                <a:spcPct val="90000"/>
              </a:lnSpc>
              <a:spcBef>
                <a:spcPts val="667"/>
              </a:spcBef>
              <a:spcAft>
                <a:spcPts val="0"/>
              </a:spcAft>
              <a:buClr>
                <a:schemeClr val="dk1"/>
              </a:buClr>
              <a:buSzPts val="100"/>
              <a:buFont typeface="Calibri"/>
              <a:buNone/>
              <a:defRPr sz="133"/>
            </a:lvl1pPr>
            <a:lvl2pPr marL="1219170" lvl="1" indent="-304792" algn="l">
              <a:lnSpc>
                <a:spcPct val="90000"/>
              </a:lnSpc>
              <a:spcBef>
                <a:spcPts val="667"/>
              </a:spcBef>
              <a:spcAft>
                <a:spcPts val="0"/>
              </a:spcAft>
              <a:buClr>
                <a:schemeClr val="dk1"/>
              </a:buClr>
              <a:buSzPts val="1400"/>
              <a:buNone/>
              <a:defRPr/>
            </a:lvl2pPr>
            <a:lvl3pPr marL="1828754" lvl="2" indent="-304792" algn="l">
              <a:lnSpc>
                <a:spcPct val="90000"/>
              </a:lnSpc>
              <a:spcBef>
                <a:spcPts val="667"/>
              </a:spcBef>
              <a:spcAft>
                <a:spcPts val="0"/>
              </a:spcAft>
              <a:buClr>
                <a:schemeClr val="dk1"/>
              </a:buClr>
              <a:buSzPts val="1400"/>
              <a:buNone/>
              <a:defRPr/>
            </a:lvl3pPr>
            <a:lvl4pPr marL="2438339" lvl="3" indent="-304792" algn="l">
              <a:lnSpc>
                <a:spcPct val="90000"/>
              </a:lnSpc>
              <a:spcBef>
                <a:spcPts val="667"/>
              </a:spcBef>
              <a:spcAft>
                <a:spcPts val="0"/>
              </a:spcAft>
              <a:buClr>
                <a:schemeClr val="accent1"/>
              </a:buClr>
              <a:buSzPts val="1400"/>
              <a:buNone/>
              <a:defRPr/>
            </a:lvl4pPr>
            <a:lvl5pPr marL="3047924" lvl="4" indent="-304792" algn="l">
              <a:lnSpc>
                <a:spcPct val="90000"/>
              </a:lnSpc>
              <a:spcBef>
                <a:spcPts val="667"/>
              </a:spcBef>
              <a:spcAft>
                <a:spcPts val="0"/>
              </a:spcAft>
              <a:buClr>
                <a:schemeClr val="accent3"/>
              </a:buClr>
              <a:buSzPts val="1400"/>
              <a:buNone/>
              <a:defRPr/>
            </a:lvl5pPr>
            <a:lvl6pPr marL="3657509" lvl="5" indent="-304792" algn="l">
              <a:lnSpc>
                <a:spcPct val="90000"/>
              </a:lnSpc>
              <a:spcBef>
                <a:spcPts val="667"/>
              </a:spcBef>
              <a:spcAft>
                <a:spcPts val="0"/>
              </a:spcAft>
              <a:buClr>
                <a:schemeClr val="dk1"/>
              </a:buClr>
              <a:buSzPts val="1400"/>
              <a:buNone/>
              <a:defRPr/>
            </a:lvl6pPr>
            <a:lvl7pPr marL="4267093" lvl="6" indent="-304792" algn="l">
              <a:lnSpc>
                <a:spcPct val="90000"/>
              </a:lnSpc>
              <a:spcBef>
                <a:spcPts val="667"/>
              </a:spcBef>
              <a:spcAft>
                <a:spcPts val="0"/>
              </a:spcAft>
              <a:buClr>
                <a:schemeClr val="dk1"/>
              </a:buClr>
              <a:buSzPts val="1400"/>
              <a:buNone/>
              <a:defRPr/>
            </a:lvl7pPr>
            <a:lvl8pPr marL="4876678" lvl="7" indent="-304792" algn="l">
              <a:lnSpc>
                <a:spcPct val="90000"/>
              </a:lnSpc>
              <a:spcBef>
                <a:spcPts val="667"/>
              </a:spcBef>
              <a:spcAft>
                <a:spcPts val="0"/>
              </a:spcAft>
              <a:buClr>
                <a:schemeClr val="dk1"/>
              </a:buClr>
              <a:buSzPts val="1400"/>
              <a:buNone/>
              <a:defRPr/>
            </a:lvl8pPr>
            <a:lvl9pPr marL="5486263" lvl="8" indent="-304792" algn="l">
              <a:lnSpc>
                <a:spcPct val="90000"/>
              </a:lnSpc>
              <a:spcBef>
                <a:spcPts val="667"/>
              </a:spcBef>
              <a:spcAft>
                <a:spcPts val="667"/>
              </a:spcAft>
              <a:buClr>
                <a:schemeClr val="dk1"/>
              </a:buClr>
              <a:buSzPts val="1400"/>
              <a:buNone/>
              <a:defRPr/>
            </a:lvl9pPr>
          </a:lstStyle>
          <a:p>
            <a:endParaRPr/>
          </a:p>
        </p:txBody>
      </p:sp>
      <p:sp>
        <p:nvSpPr>
          <p:cNvPr id="283" name="Google Shape;283;p39"/>
          <p:cNvSpPr txBox="1">
            <a:spLocks noGrp="1"/>
          </p:cNvSpPr>
          <p:nvPr>
            <p:ph type="title"/>
          </p:nvPr>
        </p:nvSpPr>
        <p:spPr>
          <a:xfrm>
            <a:off x="865163" y="722313"/>
            <a:ext cx="10559000" cy="34221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4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128263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ext">
    <p:bg>
      <p:bgPr>
        <a:solidFill>
          <a:schemeClr val="bg1"/>
        </a:solidFill>
        <a:effectLst/>
      </p:bgPr>
    </p:bg>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E9EF0E1F-70C7-F032-A9F1-597F9ABE6D6D}"/>
              </a:ext>
            </a:extLst>
          </p:cNvPr>
          <p:cNvSpPr>
            <a:spLocks noGrp="1"/>
          </p:cNvSpPr>
          <p:nvPr>
            <p:ph sz="quarter" idx="10" hasCustomPrompt="1"/>
          </p:nvPr>
        </p:nvSpPr>
        <p:spPr>
          <a:xfrm>
            <a:off x="2286546" y="518519"/>
            <a:ext cx="1723229" cy="461665"/>
          </a:xfrm>
        </p:spPr>
        <p:txBody>
          <a:bodyPr wrap="none" lIns="0" tIns="0" rIns="0" bIns="0">
            <a:spAutoFit/>
          </a:bodyPr>
          <a:lstStyle>
            <a:lvl1pPr marL="0" indent="0">
              <a:lnSpc>
                <a:spcPct val="100000"/>
              </a:lnSpc>
              <a:spcBef>
                <a:spcPts val="0"/>
              </a:spcBef>
              <a:buNone/>
              <a:defRPr sz="3000" b="0" i="0" spc="0" baseline="0">
                <a:solidFill>
                  <a:srgbClr val="0032AE"/>
                </a:solidFill>
                <a:latin typeface="EC Square Sans Pro Medium" panose="020B0500000000020004" pitchFamily="34" charset="0"/>
              </a:defRPr>
            </a:lvl1pPr>
          </a:lstStyle>
          <a:p>
            <a:pPr lvl="0"/>
            <a:r>
              <a:rPr lang="de-DE"/>
              <a:t>Insert </a:t>
            </a:r>
            <a:r>
              <a:rPr lang="de-DE" err="1"/>
              <a:t>text</a:t>
            </a:r>
            <a:endParaRPr lang="de-DE"/>
          </a:p>
        </p:txBody>
      </p:sp>
      <p:sp>
        <p:nvSpPr>
          <p:cNvPr id="5" name="Inhaltsplatzhalter 3">
            <a:extLst>
              <a:ext uri="{FF2B5EF4-FFF2-40B4-BE49-F238E27FC236}">
                <a16:creationId xmlns:a16="http://schemas.microsoft.com/office/drawing/2014/main" id="{DDBF9225-14DE-60FE-28B3-EE7E025D26BE}"/>
              </a:ext>
            </a:extLst>
          </p:cNvPr>
          <p:cNvSpPr>
            <a:spLocks noGrp="1"/>
          </p:cNvSpPr>
          <p:nvPr>
            <p:ph sz="quarter" idx="11" hasCustomPrompt="1"/>
          </p:nvPr>
        </p:nvSpPr>
        <p:spPr>
          <a:xfrm>
            <a:off x="2286545" y="1413873"/>
            <a:ext cx="6783563" cy="246221"/>
          </a:xfrm>
        </p:spPr>
        <p:txBody>
          <a:bodyPr wrap="square" lIns="0" tIns="0" rIns="0" bIns="0">
            <a:spAutoFit/>
          </a:bodyPr>
          <a:lstStyle>
            <a:lvl1pPr marL="0" indent="0">
              <a:lnSpc>
                <a:spcPct val="100000"/>
              </a:lnSpc>
              <a:spcBef>
                <a:spcPts val="0"/>
              </a:spcBef>
              <a:buNone/>
              <a:defRPr sz="1600" b="0" i="0" spc="0" baseline="0">
                <a:solidFill>
                  <a:schemeClr val="tx1"/>
                </a:solidFill>
                <a:latin typeface="EC Square Sans Pro Light" panose="020B0506000000020004" pitchFamily="34" charset="0"/>
              </a:defRPr>
            </a:lvl1pPr>
          </a:lstStyle>
          <a:p>
            <a:pPr lvl="0"/>
            <a:r>
              <a:rPr lang="de-DE"/>
              <a:t>Insert </a:t>
            </a:r>
            <a:r>
              <a:rPr lang="de-DE" err="1"/>
              <a:t>text</a:t>
            </a:r>
            <a:endParaRPr lang="de-DE"/>
          </a:p>
        </p:txBody>
      </p:sp>
      <p:pic>
        <p:nvPicPr>
          <p:cNvPr id="9" name="Grafik 8" descr="Ein Bild, das Text enthält.&#10;&#10;Automatisch generierte Beschreibung">
            <a:extLst>
              <a:ext uri="{FF2B5EF4-FFF2-40B4-BE49-F238E27FC236}">
                <a16:creationId xmlns:a16="http://schemas.microsoft.com/office/drawing/2014/main" id="{B74CFE16-70B6-E78C-0221-449C75246142}"/>
              </a:ext>
            </a:extLst>
          </p:cNvPr>
          <p:cNvPicPr>
            <a:picLocks noChangeAspect="1"/>
          </p:cNvPicPr>
          <p:nvPr userDrawn="1"/>
        </p:nvPicPr>
        <p:blipFill>
          <a:blip r:embed="rId2"/>
          <a:stretch>
            <a:fillRect/>
          </a:stretch>
        </p:blipFill>
        <p:spPr>
          <a:xfrm>
            <a:off x="10544862" y="6356295"/>
            <a:ext cx="1282700" cy="330200"/>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CB66FB22-C534-90E3-D653-779A914AB70B}"/>
              </a:ext>
            </a:extLst>
          </p:cNvPr>
          <p:cNvPicPr>
            <a:picLocks noChangeAspect="1"/>
          </p:cNvPicPr>
          <p:nvPr userDrawn="1"/>
        </p:nvPicPr>
        <p:blipFill>
          <a:blip r:embed="rId3"/>
          <a:stretch>
            <a:fillRect/>
          </a:stretch>
        </p:blipFill>
        <p:spPr>
          <a:xfrm>
            <a:off x="364438" y="6245903"/>
            <a:ext cx="596900" cy="431800"/>
          </a:xfrm>
          <a:prstGeom prst="rect">
            <a:avLst/>
          </a:prstGeom>
        </p:spPr>
      </p:pic>
      <p:cxnSp>
        <p:nvCxnSpPr>
          <p:cNvPr id="13" name="Gerade Verbindung 12">
            <a:extLst>
              <a:ext uri="{FF2B5EF4-FFF2-40B4-BE49-F238E27FC236}">
                <a16:creationId xmlns:a16="http://schemas.microsoft.com/office/drawing/2014/main" id="{348FE70C-750A-2677-3334-77CB8F1CF1AA}"/>
              </a:ext>
            </a:extLst>
          </p:cNvPr>
          <p:cNvCxnSpPr>
            <a:cxnSpLocks/>
          </p:cNvCxnSpPr>
          <p:nvPr userDrawn="1"/>
        </p:nvCxnSpPr>
        <p:spPr>
          <a:xfrm>
            <a:off x="1061421" y="6266652"/>
            <a:ext cx="10766141" cy="0"/>
          </a:xfrm>
          <a:prstGeom prst="line">
            <a:avLst/>
          </a:prstGeom>
          <a:ln w="19050">
            <a:solidFill>
              <a:srgbClr val="0032AE"/>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25594BDF-5D89-8FF2-04ED-2ADB64AE1880}"/>
              </a:ext>
            </a:extLst>
          </p:cNvPr>
          <p:cNvCxnSpPr>
            <a:cxnSpLocks/>
          </p:cNvCxnSpPr>
          <p:nvPr userDrawn="1"/>
        </p:nvCxnSpPr>
        <p:spPr>
          <a:xfrm>
            <a:off x="5845534" y="6508608"/>
            <a:ext cx="79016" cy="0"/>
          </a:xfrm>
          <a:prstGeom prst="line">
            <a:avLst/>
          </a:prstGeom>
          <a:ln>
            <a:solidFill>
              <a:srgbClr val="0032AE"/>
            </a:solidFill>
          </a:ln>
        </p:spPr>
        <p:style>
          <a:lnRef idx="1">
            <a:schemeClr val="accent1"/>
          </a:lnRef>
          <a:fillRef idx="0">
            <a:schemeClr val="accent1"/>
          </a:fillRef>
          <a:effectRef idx="0">
            <a:schemeClr val="accent1"/>
          </a:effectRef>
          <a:fontRef idx="minor">
            <a:schemeClr val="tx1"/>
          </a:fontRef>
        </p:style>
      </p:cxnSp>
      <p:sp>
        <p:nvSpPr>
          <p:cNvPr id="25" name="Freihandform 24">
            <a:extLst>
              <a:ext uri="{FF2B5EF4-FFF2-40B4-BE49-F238E27FC236}">
                <a16:creationId xmlns:a16="http://schemas.microsoft.com/office/drawing/2014/main" id="{2330058A-91FD-DC5E-80BA-9CB342151CFA}"/>
              </a:ext>
            </a:extLst>
          </p:cNvPr>
          <p:cNvSpPr>
            <a:spLocks noChangeAspect="1"/>
          </p:cNvSpPr>
          <p:nvPr userDrawn="1"/>
        </p:nvSpPr>
        <p:spPr>
          <a:xfrm rot="10800000">
            <a:off x="10776559" y="1413874"/>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C8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6" name="Freihandform 25">
            <a:extLst>
              <a:ext uri="{FF2B5EF4-FFF2-40B4-BE49-F238E27FC236}">
                <a16:creationId xmlns:a16="http://schemas.microsoft.com/office/drawing/2014/main" id="{49E934ED-699E-F760-F9F4-A221B7505C96}"/>
              </a:ext>
            </a:extLst>
          </p:cNvPr>
          <p:cNvSpPr>
            <a:spLocks noChangeAspect="1"/>
          </p:cNvSpPr>
          <p:nvPr userDrawn="1"/>
        </p:nvSpPr>
        <p:spPr>
          <a:xfrm flipH="1">
            <a:off x="9351562" y="4248109"/>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7" name="Freihandform 26">
            <a:extLst>
              <a:ext uri="{FF2B5EF4-FFF2-40B4-BE49-F238E27FC236}">
                <a16:creationId xmlns:a16="http://schemas.microsoft.com/office/drawing/2014/main" id="{8CF323DD-2878-4AED-5938-2711253BD7AD}"/>
              </a:ext>
            </a:extLst>
          </p:cNvPr>
          <p:cNvSpPr>
            <a:spLocks noChangeAspect="1"/>
          </p:cNvSpPr>
          <p:nvPr userDrawn="1"/>
        </p:nvSpPr>
        <p:spPr>
          <a:xfrm flipH="1">
            <a:off x="9351563" y="2834235"/>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64D2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8" name="Freihandform 27">
            <a:extLst>
              <a:ext uri="{FF2B5EF4-FFF2-40B4-BE49-F238E27FC236}">
                <a16:creationId xmlns:a16="http://schemas.microsoft.com/office/drawing/2014/main" id="{04006A89-5C9C-6DB2-23DA-BC745603F736}"/>
              </a:ext>
            </a:extLst>
          </p:cNvPr>
          <p:cNvSpPr>
            <a:spLocks noChangeAspect="1"/>
          </p:cNvSpPr>
          <p:nvPr userDrawn="1"/>
        </p:nvSpPr>
        <p:spPr>
          <a:xfrm flipH="1">
            <a:off x="10767005" y="-1567"/>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9" name="Freihandform 28">
            <a:extLst>
              <a:ext uri="{FF2B5EF4-FFF2-40B4-BE49-F238E27FC236}">
                <a16:creationId xmlns:a16="http://schemas.microsoft.com/office/drawing/2014/main" id="{0F534104-CF5F-DDB9-9BEF-4678DDE51AF2}"/>
              </a:ext>
            </a:extLst>
          </p:cNvPr>
          <p:cNvSpPr>
            <a:spLocks noChangeAspect="1"/>
          </p:cNvSpPr>
          <p:nvPr userDrawn="1"/>
        </p:nvSpPr>
        <p:spPr>
          <a:xfrm rot="5400000" flipV="1">
            <a:off x="0" y="1415440"/>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30" name="Freihandform 29">
            <a:extLst>
              <a:ext uri="{FF2B5EF4-FFF2-40B4-BE49-F238E27FC236}">
                <a16:creationId xmlns:a16="http://schemas.microsoft.com/office/drawing/2014/main" id="{C92592A6-C155-832D-725C-7EFDC322018B}"/>
              </a:ext>
            </a:extLst>
          </p:cNvPr>
          <p:cNvSpPr>
            <a:spLocks noChangeAspect="1"/>
          </p:cNvSpPr>
          <p:nvPr userDrawn="1"/>
        </p:nvSpPr>
        <p:spPr>
          <a:xfrm rot="16200000">
            <a:off x="-1" y="-1"/>
            <a:ext cx="1415441" cy="1415441"/>
          </a:xfrm>
          <a:custGeom>
            <a:avLst/>
            <a:gdLst>
              <a:gd name="connsiteX0" fmla="*/ 1415441 w 1415441"/>
              <a:gd name="connsiteY0" fmla="*/ 0 h 1415441"/>
              <a:gd name="connsiteX1" fmla="*/ 1001085 w 1415441"/>
              <a:gd name="connsiteY1" fmla="*/ 0 h 1415441"/>
              <a:gd name="connsiteX2" fmla="*/ 0 w 1415441"/>
              <a:gd name="connsiteY2" fmla="*/ 1001085 h 1415441"/>
              <a:gd name="connsiteX3" fmla="*/ 0 w 1415441"/>
              <a:gd name="connsiteY3" fmla="*/ 1415441 h 1415441"/>
              <a:gd name="connsiteX4" fmla="*/ 1415441 w 1415441"/>
              <a:gd name="connsiteY4" fmla="*/ 0 h 141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441" h="1415441">
                <a:moveTo>
                  <a:pt x="1415441" y="0"/>
                </a:moveTo>
                <a:lnTo>
                  <a:pt x="1001085" y="0"/>
                </a:lnTo>
                <a:cubicBezTo>
                  <a:pt x="1001085" y="552884"/>
                  <a:pt x="552884" y="1001085"/>
                  <a:pt x="0" y="1001085"/>
                </a:cubicBezTo>
                <a:lnTo>
                  <a:pt x="0" y="1415441"/>
                </a:lnTo>
                <a:cubicBezTo>
                  <a:pt x="781726" y="1415441"/>
                  <a:pt x="1415441" y="781726"/>
                  <a:pt x="1415441" y="0"/>
                </a:cubicBezTo>
                <a:close/>
              </a:path>
            </a:pathLst>
          </a:custGeom>
          <a:solidFill>
            <a:srgbClr val="0032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sp>
        <p:nvSpPr>
          <p:cNvPr id="21" name="Datumsplatzhalter 3">
            <a:extLst>
              <a:ext uri="{FF2B5EF4-FFF2-40B4-BE49-F238E27FC236}">
                <a16:creationId xmlns:a16="http://schemas.microsoft.com/office/drawing/2014/main" id="{B44DD639-7798-A9A2-162D-2BD918372760}"/>
              </a:ext>
            </a:extLst>
          </p:cNvPr>
          <p:cNvSpPr txBox="1">
            <a:spLocks/>
          </p:cNvSpPr>
          <p:nvPr userDrawn="1"/>
        </p:nvSpPr>
        <p:spPr>
          <a:xfrm>
            <a:off x="5020886" y="6256256"/>
            <a:ext cx="1119794" cy="365125"/>
          </a:xfrm>
          <a:prstGeom prst="rect">
            <a:avLst/>
          </a:prstGeom>
        </p:spPr>
        <p:txBody>
          <a:bodyPr vert="horz" lIns="91440" tIns="45720" rIns="91440" bIns="45720" rtlCol="0" anchor="ctr"/>
          <a:lstStyle>
            <a:defPPr>
              <a:defRPr lang="de-DE"/>
            </a:defPPr>
            <a:lvl1pPr marL="0" algn="l"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8BA96-103C-8849-9B04-0F020FE07025}" type="datetimeFigureOut">
              <a:rPr lang="de-DE" smtClean="0">
                <a:solidFill>
                  <a:srgbClr val="0032AE"/>
                </a:solidFill>
              </a:rPr>
              <a:pPr/>
              <a:t>26.11.2024</a:t>
            </a:fld>
            <a:endParaRPr lang="de-DE">
              <a:solidFill>
                <a:srgbClr val="0032AE"/>
              </a:solidFill>
            </a:endParaRPr>
          </a:p>
        </p:txBody>
      </p:sp>
      <p:sp>
        <p:nvSpPr>
          <p:cNvPr id="22" name="Foliennummernplatzhalter 5">
            <a:extLst>
              <a:ext uri="{FF2B5EF4-FFF2-40B4-BE49-F238E27FC236}">
                <a16:creationId xmlns:a16="http://schemas.microsoft.com/office/drawing/2014/main" id="{93DBCE99-D306-229C-B73C-8DB7EBDDF078}"/>
              </a:ext>
            </a:extLst>
          </p:cNvPr>
          <p:cNvSpPr txBox="1">
            <a:spLocks/>
          </p:cNvSpPr>
          <p:nvPr userDrawn="1"/>
        </p:nvSpPr>
        <p:spPr>
          <a:xfrm>
            <a:off x="5885042" y="6245720"/>
            <a:ext cx="596900" cy="365125"/>
          </a:xfrm>
          <a:prstGeom prst="rect">
            <a:avLst/>
          </a:prstGeom>
        </p:spPr>
        <p:txBody>
          <a:bodyPr vert="horz" lIns="91440" tIns="45720" rIns="91440" bIns="45720" rtlCol="0" anchor="ctr"/>
          <a:lstStyle>
            <a:defPPr>
              <a:defRPr lang="de-DE"/>
            </a:defPPr>
            <a:lvl1pPr marL="0" algn="r" defTabSz="914400" rtl="0" eaLnBrk="1" latinLnBrk="0" hangingPunct="1">
              <a:defRPr sz="1200" b="0" i="0" kern="1200">
                <a:solidFill>
                  <a:schemeClr val="tx1">
                    <a:tint val="75000"/>
                  </a:schemeClr>
                </a:solidFill>
                <a:latin typeface="EC Square Sans Pro Light" panose="020B050600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8CEF57C-002E-9642-B7F9-A81EE21B7370}" type="slidenum">
              <a:rPr lang="de-DE" smtClean="0">
                <a:solidFill>
                  <a:srgbClr val="0032AE"/>
                </a:solidFill>
              </a:rPr>
              <a:pPr algn="l"/>
              <a:t>‹nr.›</a:t>
            </a:fld>
            <a:endParaRPr lang="de-DE">
              <a:solidFill>
                <a:srgbClr val="0032AE"/>
              </a:solidFill>
            </a:endParaRPr>
          </a:p>
        </p:txBody>
      </p:sp>
    </p:spTree>
    <p:extLst>
      <p:ext uri="{BB962C8B-B14F-4D97-AF65-F5344CB8AC3E}">
        <p14:creationId xmlns:p14="http://schemas.microsoft.com/office/powerpoint/2010/main" val="10094087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purple">
  <p:cSld name="Title and body purple">
    <p:spTree>
      <p:nvGrpSpPr>
        <p:cNvPr id="1" name="Shape 42"/>
        <p:cNvGrpSpPr/>
        <p:nvPr/>
      </p:nvGrpSpPr>
      <p:grpSpPr>
        <a:xfrm>
          <a:off x="0" y="0"/>
          <a:ext cx="0" cy="0"/>
          <a:chOff x="0" y="0"/>
          <a:chExt cx="0" cy="0"/>
        </a:xfrm>
      </p:grpSpPr>
      <p:sp>
        <p:nvSpPr>
          <p:cNvPr id="43" name="Google Shape;43;p6"/>
          <p:cNvSpPr/>
          <p:nvPr/>
        </p:nvSpPr>
        <p:spPr>
          <a:xfrm>
            <a:off x="569333" y="356600"/>
            <a:ext cx="1685600" cy="176800"/>
          </a:xfrm>
          <a:prstGeom prst="rect">
            <a:avLst/>
          </a:prstGeom>
          <a:gradFill>
            <a:gsLst>
              <a:gs pos="0">
                <a:srgbClr val="5B178D"/>
              </a:gs>
              <a:gs pos="100000">
                <a:srgbClr val="6129FF"/>
              </a:gs>
            </a:gsLst>
            <a:lin ang="10800025" scaled="0"/>
          </a:gra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44" name="Google Shape;44;p6"/>
          <p:cNvSpPr txBox="1">
            <a:spLocks noGrp="1"/>
          </p:cNvSpPr>
          <p:nvPr>
            <p:ph type="title"/>
          </p:nvPr>
        </p:nvSpPr>
        <p:spPr>
          <a:xfrm>
            <a:off x="415600" y="462467"/>
            <a:ext cx="11360800" cy="831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5B178D"/>
              </a:buClr>
              <a:buSzPts val="3400"/>
              <a:buFont typeface="Barlow Condensed"/>
              <a:buNone/>
              <a:defRPr sz="4533" b="0">
                <a:solidFill>
                  <a:srgbClr val="5B178D"/>
                </a:solidFill>
                <a:latin typeface="Barlow Condensed"/>
                <a:ea typeface="Barlow Condensed"/>
                <a:cs typeface="Barlow Condensed"/>
                <a:sym typeface="Barlow Condensed"/>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body" idx="1"/>
          </p:nvPr>
        </p:nvSpPr>
        <p:spPr>
          <a:xfrm>
            <a:off x="415600" y="2000267"/>
            <a:ext cx="11360800" cy="4091600"/>
          </a:xfrm>
          <a:prstGeom prst="rect">
            <a:avLst/>
          </a:prstGeom>
          <a:noFill/>
          <a:ln>
            <a:noFill/>
          </a:ln>
        </p:spPr>
        <p:txBody>
          <a:bodyPr spcFirstLastPara="1" wrap="square" lIns="91425" tIns="91425" rIns="91425" bIns="91425" anchor="t" anchorCtr="0">
            <a:noAutofit/>
          </a:bodyPr>
          <a:lstStyle>
            <a:lvl1pPr marL="457200" lvl="0" indent="-304800" algn="l">
              <a:lnSpc>
                <a:spcPct val="90000"/>
              </a:lnSpc>
              <a:spcBef>
                <a:spcPts val="0"/>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1pPr>
            <a:lvl2pPr marL="914400" lvl="1"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2pPr>
            <a:lvl3pPr marL="1371600" lvl="2"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3pPr>
            <a:lvl4pPr marL="1828800" lvl="3"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4pPr>
            <a:lvl5pPr marL="2286000" lvl="4"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5pPr>
            <a:lvl6pPr marL="2743200" lvl="5"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6pPr>
            <a:lvl7pPr marL="3200400" lvl="6"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7pPr>
            <a:lvl8pPr marL="3657600" lvl="7"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8pPr>
            <a:lvl9pPr marL="4114800" lvl="8" indent="-304800" algn="l">
              <a:lnSpc>
                <a:spcPct val="90000"/>
              </a:lnSpc>
              <a:spcBef>
                <a:spcPts val="2133"/>
              </a:spcBef>
              <a:spcAft>
                <a:spcPts val="2133"/>
              </a:spcAft>
              <a:buClr>
                <a:srgbClr val="2E2F2F"/>
              </a:buClr>
              <a:buSzPts val="1200"/>
              <a:buFont typeface="Nunito Light"/>
              <a:buChar char="■"/>
              <a:defRPr sz="1600">
                <a:solidFill>
                  <a:srgbClr val="2E2F2F"/>
                </a:solidFill>
                <a:latin typeface="Nunito Light"/>
                <a:ea typeface="Nunito Light"/>
                <a:cs typeface="Nunito Light"/>
                <a:sym typeface="Nunito Light"/>
              </a:defRPr>
            </a:lvl9pPr>
          </a:lstStyle>
          <a:p>
            <a:endParaRPr/>
          </a:p>
        </p:txBody>
      </p:sp>
      <p:sp>
        <p:nvSpPr>
          <p:cNvPr id="46" name="Google Shape;46;p6"/>
          <p:cNvSpPr txBox="1">
            <a:spLocks noGrp="1"/>
          </p:cNvSpPr>
          <p:nvPr>
            <p:ph type="subTitle" idx="2"/>
          </p:nvPr>
        </p:nvSpPr>
        <p:spPr>
          <a:xfrm>
            <a:off x="447367" y="1152733"/>
            <a:ext cx="10601200" cy="432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E2F2F"/>
              </a:buClr>
              <a:buSzPts val="1800"/>
              <a:buFont typeface="Barlow Condensed Light"/>
              <a:buNone/>
              <a:defRPr>
                <a:solidFill>
                  <a:srgbClr val="2E2F2F"/>
                </a:solidFill>
                <a:latin typeface="Barlow Condensed Light"/>
                <a:ea typeface="Barlow Condensed Light"/>
                <a:cs typeface="Barlow Condensed Light"/>
                <a:sym typeface="Barlow Condensed Light"/>
              </a:defRPr>
            </a:lvl1pPr>
            <a:lvl2pPr lvl="1" algn="l">
              <a:lnSpc>
                <a:spcPct val="90000"/>
              </a:lnSpc>
              <a:spcBef>
                <a:spcPts val="2133"/>
              </a:spcBef>
              <a:spcAft>
                <a:spcPts val="0"/>
              </a:spcAft>
              <a:buClr>
                <a:schemeClr val="dk1"/>
              </a:buClr>
              <a:buSzPts val="1400"/>
              <a:buNone/>
              <a:defRPr/>
            </a:lvl2pPr>
            <a:lvl3pPr lvl="2" algn="l">
              <a:lnSpc>
                <a:spcPct val="90000"/>
              </a:lnSpc>
              <a:spcBef>
                <a:spcPts val="2133"/>
              </a:spcBef>
              <a:spcAft>
                <a:spcPts val="0"/>
              </a:spcAft>
              <a:buClr>
                <a:schemeClr val="dk1"/>
              </a:buClr>
              <a:buSzPts val="1400"/>
              <a:buNone/>
              <a:defRPr/>
            </a:lvl3pPr>
            <a:lvl4pPr lvl="3" algn="l">
              <a:lnSpc>
                <a:spcPct val="90000"/>
              </a:lnSpc>
              <a:spcBef>
                <a:spcPts val="2133"/>
              </a:spcBef>
              <a:spcAft>
                <a:spcPts val="0"/>
              </a:spcAft>
              <a:buClr>
                <a:schemeClr val="dk1"/>
              </a:buClr>
              <a:buSzPts val="1400"/>
              <a:buNone/>
              <a:defRPr/>
            </a:lvl4pPr>
            <a:lvl5pPr lvl="4" algn="l">
              <a:lnSpc>
                <a:spcPct val="90000"/>
              </a:lnSpc>
              <a:spcBef>
                <a:spcPts val="2133"/>
              </a:spcBef>
              <a:spcAft>
                <a:spcPts val="0"/>
              </a:spcAft>
              <a:buClr>
                <a:schemeClr val="dk1"/>
              </a:buClr>
              <a:buSzPts val="1400"/>
              <a:buNone/>
              <a:defRPr/>
            </a:lvl5pPr>
            <a:lvl6pPr lvl="5" algn="l">
              <a:lnSpc>
                <a:spcPct val="90000"/>
              </a:lnSpc>
              <a:spcBef>
                <a:spcPts val="2133"/>
              </a:spcBef>
              <a:spcAft>
                <a:spcPts val="0"/>
              </a:spcAft>
              <a:buClr>
                <a:schemeClr val="dk1"/>
              </a:buClr>
              <a:buSzPts val="1400"/>
              <a:buNone/>
              <a:defRPr/>
            </a:lvl6pPr>
            <a:lvl7pPr lvl="6" algn="l">
              <a:lnSpc>
                <a:spcPct val="90000"/>
              </a:lnSpc>
              <a:spcBef>
                <a:spcPts val="2133"/>
              </a:spcBef>
              <a:spcAft>
                <a:spcPts val="0"/>
              </a:spcAft>
              <a:buClr>
                <a:schemeClr val="dk1"/>
              </a:buClr>
              <a:buSzPts val="1400"/>
              <a:buNone/>
              <a:defRPr/>
            </a:lvl7pPr>
            <a:lvl8pPr lvl="7" algn="l">
              <a:lnSpc>
                <a:spcPct val="90000"/>
              </a:lnSpc>
              <a:spcBef>
                <a:spcPts val="2133"/>
              </a:spcBef>
              <a:spcAft>
                <a:spcPts val="0"/>
              </a:spcAft>
              <a:buClr>
                <a:schemeClr val="dk1"/>
              </a:buClr>
              <a:buSzPts val="1400"/>
              <a:buNone/>
              <a:defRPr/>
            </a:lvl8pPr>
            <a:lvl9pPr lvl="8" algn="l">
              <a:lnSpc>
                <a:spcPct val="90000"/>
              </a:lnSpc>
              <a:spcBef>
                <a:spcPts val="2133"/>
              </a:spcBef>
              <a:spcAft>
                <a:spcPts val="2133"/>
              </a:spcAft>
              <a:buClr>
                <a:schemeClr val="dk1"/>
              </a:buClr>
              <a:buSzPts val="1400"/>
              <a:buNone/>
              <a:defRPr/>
            </a:lvl9pPr>
          </a:lstStyle>
          <a:p>
            <a:endParaRPr/>
          </a:p>
        </p:txBody>
      </p:sp>
      <p:sp>
        <p:nvSpPr>
          <p:cNvPr id="47" name="Google Shape;47;p6"/>
          <p:cNvSpPr txBox="1"/>
          <p:nvPr/>
        </p:nvSpPr>
        <p:spPr>
          <a:xfrm>
            <a:off x="8855233" y="6160733"/>
            <a:ext cx="2271200" cy="3720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Clr>
                <a:srgbClr val="FF941F"/>
              </a:buClr>
              <a:buSzPts val="1200"/>
              <a:buFont typeface="Barlow Condensed"/>
              <a:buNone/>
            </a:pPr>
            <a:r>
              <a:rPr lang="fr-FR" sz="1200">
                <a:solidFill>
                  <a:srgbClr val="FF941F"/>
                </a:solidFill>
                <a:latin typeface="Barlow Condensed"/>
                <a:ea typeface="Barlow Condensed"/>
                <a:cs typeface="Barlow Condensed"/>
                <a:sym typeface="Barlow Condensed"/>
              </a:rPr>
              <a:t>@Learningimpact</a:t>
            </a:r>
            <a:r>
              <a:rPr lang="fr-FR" sz="1200">
                <a:solidFill>
                  <a:srgbClr val="5B178D"/>
                </a:solidFill>
                <a:latin typeface="Barlow Condensed"/>
                <a:ea typeface="Barlow Condensed"/>
                <a:cs typeface="Barlow Condensed"/>
                <a:sym typeface="Barlow Condensed"/>
              </a:rPr>
              <a:t> </a:t>
            </a:r>
            <a:r>
              <a:rPr lang="fr-FR" sz="1200">
                <a:solidFill>
                  <a:schemeClr val="dk1"/>
                </a:solidFill>
                <a:latin typeface="Barlow Condensed"/>
                <a:ea typeface="Barlow Condensed"/>
                <a:cs typeface="Barlow Condensed"/>
                <a:sym typeface="Barlow Condensed"/>
              </a:rPr>
              <a:t> </a:t>
            </a:r>
            <a:r>
              <a:rPr lang="fr-FR" sz="1200">
                <a:solidFill>
                  <a:srgbClr val="999999"/>
                </a:solidFill>
                <a:latin typeface="Barlow Condensed"/>
                <a:ea typeface="Barlow Condensed"/>
                <a:cs typeface="Barlow Condensed"/>
                <a:sym typeface="Barlow Condensed"/>
              </a:rPr>
              <a:t>|</a:t>
            </a:r>
            <a:r>
              <a:rPr lang="fr-FR" sz="1200">
                <a:solidFill>
                  <a:schemeClr val="dk1"/>
                </a:solidFill>
                <a:latin typeface="Barlow Condensed"/>
                <a:ea typeface="Barlow Condensed"/>
                <a:cs typeface="Barlow Condensed"/>
                <a:sym typeface="Barlow Condensed"/>
              </a:rPr>
              <a:t> </a:t>
            </a:r>
            <a:r>
              <a:rPr lang="fr-FR" sz="1200">
                <a:solidFill>
                  <a:srgbClr val="000072"/>
                </a:solidFill>
                <a:latin typeface="Barlow Condensed"/>
                <a:ea typeface="Barlow Condensed"/>
                <a:cs typeface="Barlow Condensed"/>
                <a:sym typeface="Barlow Condensed"/>
              </a:rPr>
              <a:t> imsglobal.org</a:t>
            </a:r>
            <a:r>
              <a:rPr lang="fr-FR" sz="1200">
                <a:solidFill>
                  <a:schemeClr val="dk1"/>
                </a:solidFill>
                <a:latin typeface="Barlow Condensed Medium"/>
                <a:ea typeface="Barlow Condensed Medium"/>
                <a:cs typeface="Barlow Condensed Medium"/>
                <a:sym typeface="Barlow Condensed Medium"/>
              </a:rPr>
              <a:t> </a:t>
            </a:r>
            <a:endParaRPr sz="1200">
              <a:solidFill>
                <a:schemeClr val="dk1"/>
              </a:solidFill>
              <a:latin typeface="Barlow Condensed Medium"/>
              <a:ea typeface="Barlow Condensed Medium"/>
              <a:cs typeface="Barlow Condensed Medium"/>
              <a:sym typeface="Barlow Condensed Medium"/>
            </a:endParaRPr>
          </a:p>
        </p:txBody>
      </p:sp>
      <p:pic>
        <p:nvPicPr>
          <p:cNvPr id="48" name="Google Shape;48;p6"/>
          <p:cNvPicPr preferRelativeResize="0"/>
          <p:nvPr/>
        </p:nvPicPr>
        <p:blipFill rotWithShape="1">
          <a:blip r:embed="rId2">
            <a:alphaModFix/>
          </a:blip>
          <a:srcRect/>
          <a:stretch/>
        </p:blipFill>
        <p:spPr>
          <a:xfrm>
            <a:off x="11126433" y="6160720"/>
            <a:ext cx="466768" cy="432033"/>
          </a:xfrm>
          <a:prstGeom prst="rect">
            <a:avLst/>
          </a:prstGeom>
          <a:noFill/>
          <a:ln>
            <a:noFill/>
          </a:ln>
        </p:spPr>
      </p:pic>
      <p:sp>
        <p:nvSpPr>
          <p:cNvPr id="49" name="Google Shape;49;p6"/>
          <p:cNvSpPr txBox="1"/>
          <p:nvPr/>
        </p:nvSpPr>
        <p:spPr>
          <a:xfrm>
            <a:off x="8496300" y="6378600"/>
            <a:ext cx="2908800" cy="3016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Clr>
                <a:srgbClr val="999999"/>
              </a:buClr>
              <a:buSzPts val="667"/>
              <a:buFont typeface="Nunito Light"/>
              <a:buNone/>
            </a:pPr>
            <a:r>
              <a:rPr lang="fr-FR" sz="667">
                <a:solidFill>
                  <a:srgbClr val="999999"/>
                </a:solidFill>
                <a:latin typeface="Nunito Light"/>
                <a:ea typeface="Nunito Light"/>
                <a:cs typeface="Nunito Light"/>
                <a:sym typeface="Nunito Light"/>
              </a:rPr>
              <a:t>© 2021 IMS Global Learning Consortium, Inc. All rights reserved.  </a:t>
            </a:r>
            <a:endParaRPr sz="667">
              <a:solidFill>
                <a:srgbClr val="999999"/>
              </a:solidFill>
              <a:latin typeface="Nunito Light"/>
              <a:ea typeface="Nunito Light"/>
              <a:cs typeface="Nunito Light"/>
              <a:sym typeface="Nunito Light"/>
            </a:endParaRPr>
          </a:p>
        </p:txBody>
      </p:sp>
    </p:spTree>
    <p:extLst>
      <p:ext uri="{BB962C8B-B14F-4D97-AF65-F5344CB8AC3E}">
        <p14:creationId xmlns:p14="http://schemas.microsoft.com/office/powerpoint/2010/main" val="1236589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orange" type="tx">
  <p:cSld name="Title and body orange">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a:stretch/>
        </p:blipFill>
        <p:spPr>
          <a:xfrm>
            <a:off x="11126434" y="6143378"/>
            <a:ext cx="466767" cy="466767"/>
          </a:xfrm>
          <a:prstGeom prst="rect">
            <a:avLst/>
          </a:prstGeom>
          <a:noFill/>
          <a:ln>
            <a:noFill/>
          </a:ln>
        </p:spPr>
      </p:pic>
      <p:sp>
        <p:nvSpPr>
          <p:cNvPr id="27" name="Google Shape;27;p4"/>
          <p:cNvSpPr txBox="1"/>
          <p:nvPr/>
        </p:nvSpPr>
        <p:spPr>
          <a:xfrm>
            <a:off x="8855233" y="6160733"/>
            <a:ext cx="2271200" cy="3720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Clr>
                <a:srgbClr val="FF941F"/>
              </a:buClr>
              <a:buSzPts val="1200"/>
              <a:buFont typeface="Barlow Condensed"/>
              <a:buNone/>
            </a:pPr>
            <a:r>
              <a:rPr lang="fr-FR" sz="1200">
                <a:solidFill>
                  <a:srgbClr val="FF941F"/>
                </a:solidFill>
                <a:latin typeface="Barlow Condensed"/>
                <a:ea typeface="Barlow Condensed"/>
                <a:cs typeface="Barlow Condensed"/>
                <a:sym typeface="Barlow Condensed"/>
              </a:rPr>
              <a:t>@Learningimpact</a:t>
            </a:r>
            <a:r>
              <a:rPr lang="fr-FR" sz="1200">
                <a:solidFill>
                  <a:srgbClr val="5B178D"/>
                </a:solidFill>
                <a:latin typeface="Barlow Condensed"/>
                <a:ea typeface="Barlow Condensed"/>
                <a:cs typeface="Barlow Condensed"/>
                <a:sym typeface="Barlow Condensed"/>
              </a:rPr>
              <a:t> </a:t>
            </a:r>
            <a:r>
              <a:rPr lang="fr-FR" sz="1200">
                <a:solidFill>
                  <a:schemeClr val="dk1"/>
                </a:solidFill>
                <a:latin typeface="Barlow Condensed"/>
                <a:ea typeface="Barlow Condensed"/>
                <a:cs typeface="Barlow Condensed"/>
                <a:sym typeface="Barlow Condensed"/>
              </a:rPr>
              <a:t> </a:t>
            </a:r>
            <a:r>
              <a:rPr lang="fr-FR" sz="1200">
                <a:solidFill>
                  <a:srgbClr val="999999"/>
                </a:solidFill>
                <a:latin typeface="Barlow Condensed"/>
                <a:ea typeface="Barlow Condensed"/>
                <a:cs typeface="Barlow Condensed"/>
                <a:sym typeface="Barlow Condensed"/>
              </a:rPr>
              <a:t>|</a:t>
            </a:r>
            <a:r>
              <a:rPr lang="fr-FR" sz="1200">
                <a:solidFill>
                  <a:schemeClr val="dk1"/>
                </a:solidFill>
                <a:latin typeface="Barlow Condensed"/>
                <a:ea typeface="Barlow Condensed"/>
                <a:cs typeface="Barlow Condensed"/>
                <a:sym typeface="Barlow Condensed"/>
              </a:rPr>
              <a:t> </a:t>
            </a:r>
            <a:r>
              <a:rPr lang="fr-FR" sz="1200">
                <a:solidFill>
                  <a:srgbClr val="000072"/>
                </a:solidFill>
                <a:latin typeface="Barlow Condensed"/>
                <a:ea typeface="Barlow Condensed"/>
                <a:cs typeface="Barlow Condensed"/>
                <a:sym typeface="Barlow Condensed"/>
              </a:rPr>
              <a:t> 1EDTECH.org</a:t>
            </a:r>
            <a:r>
              <a:rPr lang="fr-FR" sz="1200">
                <a:solidFill>
                  <a:schemeClr val="dk1"/>
                </a:solidFill>
                <a:latin typeface="Barlow Condensed Medium"/>
                <a:ea typeface="Barlow Condensed Medium"/>
                <a:cs typeface="Barlow Condensed Medium"/>
                <a:sym typeface="Barlow Condensed Medium"/>
              </a:rPr>
              <a:t> </a:t>
            </a:r>
            <a:endParaRPr sz="1200">
              <a:solidFill>
                <a:schemeClr val="dk1"/>
              </a:solidFill>
              <a:latin typeface="Barlow Condensed Medium"/>
              <a:ea typeface="Barlow Condensed Medium"/>
              <a:cs typeface="Barlow Condensed Medium"/>
              <a:sym typeface="Barlow Condensed Medium"/>
            </a:endParaRPr>
          </a:p>
        </p:txBody>
      </p:sp>
      <p:sp>
        <p:nvSpPr>
          <p:cNvPr id="28" name="Google Shape;28;p4"/>
          <p:cNvSpPr txBox="1"/>
          <p:nvPr/>
        </p:nvSpPr>
        <p:spPr>
          <a:xfrm>
            <a:off x="8496300" y="6378600"/>
            <a:ext cx="2630000" cy="3016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Clr>
                <a:srgbClr val="999999"/>
              </a:buClr>
              <a:buSzPts val="667"/>
              <a:buFont typeface="Nunito Light"/>
              <a:buNone/>
            </a:pPr>
            <a:r>
              <a:rPr lang="fr-FR" sz="667">
                <a:solidFill>
                  <a:srgbClr val="999999"/>
                </a:solidFill>
                <a:latin typeface="Nunito Light"/>
                <a:ea typeface="Nunito Light"/>
                <a:cs typeface="Nunito Light"/>
                <a:sym typeface="Nunito Light"/>
              </a:rPr>
              <a:t>© 2022 1EdTech. All rights reserved.  </a:t>
            </a:r>
            <a:endParaRPr sz="667">
              <a:solidFill>
                <a:srgbClr val="999999"/>
              </a:solidFill>
              <a:latin typeface="Nunito Light"/>
              <a:ea typeface="Nunito Light"/>
              <a:cs typeface="Nunito Light"/>
              <a:sym typeface="Nunito Light"/>
            </a:endParaRPr>
          </a:p>
        </p:txBody>
      </p:sp>
      <p:pic>
        <p:nvPicPr>
          <p:cNvPr id="29" name="Google Shape;29;p4"/>
          <p:cNvPicPr preferRelativeResize="0"/>
          <p:nvPr/>
        </p:nvPicPr>
        <p:blipFill rotWithShape="1">
          <a:blip r:embed="rId2">
            <a:alphaModFix/>
          </a:blip>
          <a:srcRect/>
          <a:stretch/>
        </p:blipFill>
        <p:spPr>
          <a:xfrm>
            <a:off x="11126434" y="6143378"/>
            <a:ext cx="466767" cy="466767"/>
          </a:xfrm>
          <a:prstGeom prst="rect">
            <a:avLst/>
          </a:prstGeom>
          <a:noFill/>
          <a:ln>
            <a:noFill/>
          </a:ln>
        </p:spPr>
      </p:pic>
      <p:sp>
        <p:nvSpPr>
          <p:cNvPr id="30" name="Google Shape;30;p4"/>
          <p:cNvSpPr txBox="1">
            <a:spLocks noGrp="1"/>
          </p:cNvSpPr>
          <p:nvPr>
            <p:ph type="title"/>
          </p:nvPr>
        </p:nvSpPr>
        <p:spPr>
          <a:xfrm>
            <a:off x="415600" y="462467"/>
            <a:ext cx="11360800" cy="831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5B178D"/>
              </a:buClr>
              <a:buSzPts val="3400"/>
              <a:buFont typeface="Barlow Condensed"/>
              <a:buNone/>
              <a:defRPr sz="4533" b="0">
                <a:solidFill>
                  <a:srgbClr val="5B178D"/>
                </a:solidFill>
                <a:latin typeface="Barlow Condensed"/>
                <a:ea typeface="Barlow Condensed"/>
                <a:cs typeface="Barlow Condensed"/>
                <a:sym typeface="Barlow Condensed"/>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4"/>
          <p:cNvSpPr txBox="1">
            <a:spLocks noGrp="1"/>
          </p:cNvSpPr>
          <p:nvPr>
            <p:ph type="body" idx="1"/>
          </p:nvPr>
        </p:nvSpPr>
        <p:spPr>
          <a:xfrm>
            <a:off x="415600" y="2000267"/>
            <a:ext cx="11360800" cy="1207600"/>
          </a:xfrm>
          <a:prstGeom prst="rect">
            <a:avLst/>
          </a:prstGeom>
          <a:noFill/>
          <a:ln>
            <a:noFill/>
          </a:ln>
        </p:spPr>
        <p:txBody>
          <a:bodyPr spcFirstLastPara="1" wrap="square" lIns="91425" tIns="91425" rIns="91425" bIns="91425" anchor="t" anchorCtr="0">
            <a:noAutofit/>
          </a:bodyPr>
          <a:lstStyle>
            <a:lvl1pPr marL="457200" lvl="0" indent="-304800" algn="l">
              <a:lnSpc>
                <a:spcPct val="90000"/>
              </a:lnSpc>
              <a:spcBef>
                <a:spcPts val="0"/>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1pPr>
            <a:lvl2pPr marL="914400" lvl="1"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2pPr>
            <a:lvl3pPr marL="1371600" lvl="2"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3pPr>
            <a:lvl4pPr marL="1828800" lvl="3"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4pPr>
            <a:lvl5pPr marL="2286000" lvl="4"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5pPr>
            <a:lvl6pPr marL="2743200" lvl="5"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6pPr>
            <a:lvl7pPr marL="3200400" lvl="6"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7pPr>
            <a:lvl8pPr marL="3657600" lvl="7"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8pPr>
            <a:lvl9pPr marL="4114800" lvl="8" indent="-304800" algn="l">
              <a:lnSpc>
                <a:spcPct val="90000"/>
              </a:lnSpc>
              <a:spcBef>
                <a:spcPts val="2133"/>
              </a:spcBef>
              <a:spcAft>
                <a:spcPts val="2133"/>
              </a:spcAft>
              <a:buClr>
                <a:srgbClr val="2E2F2F"/>
              </a:buClr>
              <a:buSzPts val="1200"/>
              <a:buFont typeface="Nunito Light"/>
              <a:buChar char="■"/>
              <a:defRPr sz="1600">
                <a:solidFill>
                  <a:srgbClr val="2E2F2F"/>
                </a:solidFill>
                <a:latin typeface="Nunito Light"/>
                <a:ea typeface="Nunito Light"/>
                <a:cs typeface="Nunito Light"/>
                <a:sym typeface="Nunito Light"/>
              </a:defRPr>
            </a:lvl9pPr>
          </a:lstStyle>
          <a:p>
            <a:endParaRPr/>
          </a:p>
        </p:txBody>
      </p:sp>
      <p:sp>
        <p:nvSpPr>
          <p:cNvPr id="32" name="Google Shape;32;p4"/>
          <p:cNvSpPr/>
          <p:nvPr/>
        </p:nvSpPr>
        <p:spPr>
          <a:xfrm>
            <a:off x="569333" y="356600"/>
            <a:ext cx="1685600" cy="176800"/>
          </a:xfrm>
          <a:prstGeom prst="rect">
            <a:avLst/>
          </a:prstGeom>
          <a:gradFill>
            <a:gsLst>
              <a:gs pos="0">
                <a:srgbClr val="FF941F"/>
              </a:gs>
              <a:gs pos="100000">
                <a:srgbClr val="FFBF00"/>
              </a:gs>
            </a:gsLst>
            <a:lin ang="10800025" scaled="0"/>
          </a:gra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33" name="Google Shape;33;p4"/>
          <p:cNvSpPr txBox="1">
            <a:spLocks noGrp="1"/>
          </p:cNvSpPr>
          <p:nvPr>
            <p:ph type="subTitle" idx="2"/>
          </p:nvPr>
        </p:nvSpPr>
        <p:spPr>
          <a:xfrm>
            <a:off x="447367" y="1152733"/>
            <a:ext cx="10601200" cy="432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E2F2F"/>
              </a:buClr>
              <a:buSzPts val="1800"/>
              <a:buFont typeface="Barlow Condensed Light"/>
              <a:buNone/>
              <a:defRPr>
                <a:solidFill>
                  <a:srgbClr val="2E2F2F"/>
                </a:solidFill>
                <a:latin typeface="Barlow Condensed Light"/>
                <a:ea typeface="Barlow Condensed Light"/>
                <a:cs typeface="Barlow Condensed Light"/>
                <a:sym typeface="Barlow Condensed Light"/>
              </a:defRPr>
            </a:lvl1pPr>
            <a:lvl2pPr lvl="1" algn="l">
              <a:lnSpc>
                <a:spcPct val="90000"/>
              </a:lnSpc>
              <a:spcBef>
                <a:spcPts val="2133"/>
              </a:spcBef>
              <a:spcAft>
                <a:spcPts val="0"/>
              </a:spcAft>
              <a:buClr>
                <a:schemeClr val="dk1"/>
              </a:buClr>
              <a:buSzPts val="1400"/>
              <a:buNone/>
              <a:defRPr/>
            </a:lvl2pPr>
            <a:lvl3pPr lvl="2" algn="l">
              <a:lnSpc>
                <a:spcPct val="90000"/>
              </a:lnSpc>
              <a:spcBef>
                <a:spcPts val="2133"/>
              </a:spcBef>
              <a:spcAft>
                <a:spcPts val="0"/>
              </a:spcAft>
              <a:buClr>
                <a:schemeClr val="dk1"/>
              </a:buClr>
              <a:buSzPts val="1400"/>
              <a:buNone/>
              <a:defRPr/>
            </a:lvl3pPr>
            <a:lvl4pPr lvl="3" algn="l">
              <a:lnSpc>
                <a:spcPct val="90000"/>
              </a:lnSpc>
              <a:spcBef>
                <a:spcPts val="2133"/>
              </a:spcBef>
              <a:spcAft>
                <a:spcPts val="0"/>
              </a:spcAft>
              <a:buClr>
                <a:schemeClr val="dk1"/>
              </a:buClr>
              <a:buSzPts val="1400"/>
              <a:buNone/>
              <a:defRPr/>
            </a:lvl4pPr>
            <a:lvl5pPr lvl="4" algn="l">
              <a:lnSpc>
                <a:spcPct val="90000"/>
              </a:lnSpc>
              <a:spcBef>
                <a:spcPts val="2133"/>
              </a:spcBef>
              <a:spcAft>
                <a:spcPts val="0"/>
              </a:spcAft>
              <a:buClr>
                <a:schemeClr val="dk1"/>
              </a:buClr>
              <a:buSzPts val="1400"/>
              <a:buNone/>
              <a:defRPr/>
            </a:lvl5pPr>
            <a:lvl6pPr lvl="5" algn="l">
              <a:lnSpc>
                <a:spcPct val="90000"/>
              </a:lnSpc>
              <a:spcBef>
                <a:spcPts val="2133"/>
              </a:spcBef>
              <a:spcAft>
                <a:spcPts val="0"/>
              </a:spcAft>
              <a:buClr>
                <a:schemeClr val="dk1"/>
              </a:buClr>
              <a:buSzPts val="1400"/>
              <a:buNone/>
              <a:defRPr/>
            </a:lvl6pPr>
            <a:lvl7pPr lvl="6" algn="l">
              <a:lnSpc>
                <a:spcPct val="90000"/>
              </a:lnSpc>
              <a:spcBef>
                <a:spcPts val="2133"/>
              </a:spcBef>
              <a:spcAft>
                <a:spcPts val="0"/>
              </a:spcAft>
              <a:buClr>
                <a:schemeClr val="dk1"/>
              </a:buClr>
              <a:buSzPts val="1400"/>
              <a:buNone/>
              <a:defRPr/>
            </a:lvl7pPr>
            <a:lvl8pPr lvl="7" algn="l">
              <a:lnSpc>
                <a:spcPct val="90000"/>
              </a:lnSpc>
              <a:spcBef>
                <a:spcPts val="2133"/>
              </a:spcBef>
              <a:spcAft>
                <a:spcPts val="0"/>
              </a:spcAft>
              <a:buClr>
                <a:schemeClr val="dk1"/>
              </a:buClr>
              <a:buSzPts val="1400"/>
              <a:buNone/>
              <a:defRPr/>
            </a:lvl8pPr>
            <a:lvl9pPr lvl="8" algn="l">
              <a:lnSpc>
                <a:spcPct val="90000"/>
              </a:lnSpc>
              <a:spcBef>
                <a:spcPts val="2133"/>
              </a:spcBef>
              <a:spcAft>
                <a:spcPts val="2133"/>
              </a:spcAft>
              <a:buClr>
                <a:schemeClr val="dk1"/>
              </a:buClr>
              <a:buSzPts val="1400"/>
              <a:buNone/>
              <a:defRPr/>
            </a:lvl9pPr>
          </a:lstStyle>
          <a:p>
            <a:endParaRPr/>
          </a:p>
        </p:txBody>
      </p:sp>
    </p:spTree>
    <p:extLst>
      <p:ext uri="{BB962C8B-B14F-4D97-AF65-F5344CB8AC3E}">
        <p14:creationId xmlns:p14="http://schemas.microsoft.com/office/powerpoint/2010/main" val="7499664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
        <p:cNvGrpSpPr/>
        <p:nvPr/>
      </p:nvGrpSpPr>
      <p:grpSpPr>
        <a:xfrm>
          <a:off x="0" y="0"/>
          <a:ext cx="0" cy="0"/>
          <a:chOff x="0" y="0"/>
          <a:chExt cx="0" cy="0"/>
        </a:xfrm>
      </p:grpSpPr>
      <p:sp>
        <p:nvSpPr>
          <p:cNvPr id="35" name="Google Shape;35;p5"/>
          <p:cNvSpPr txBox="1"/>
          <p:nvPr/>
        </p:nvSpPr>
        <p:spPr>
          <a:xfrm>
            <a:off x="8855233" y="6160733"/>
            <a:ext cx="2271200" cy="3720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Clr>
                <a:srgbClr val="FF941F"/>
              </a:buClr>
              <a:buSzPts val="1200"/>
              <a:buFont typeface="Barlow Condensed"/>
              <a:buNone/>
            </a:pPr>
            <a:r>
              <a:rPr lang="fr-FR" sz="1200">
                <a:solidFill>
                  <a:srgbClr val="FF941F"/>
                </a:solidFill>
                <a:latin typeface="Barlow Condensed"/>
                <a:ea typeface="Barlow Condensed"/>
                <a:cs typeface="Barlow Condensed"/>
                <a:sym typeface="Barlow Condensed"/>
              </a:rPr>
              <a:t>@Learningimpact</a:t>
            </a:r>
            <a:r>
              <a:rPr lang="fr-FR" sz="1200">
                <a:solidFill>
                  <a:srgbClr val="5B178D"/>
                </a:solidFill>
                <a:latin typeface="Barlow Condensed"/>
                <a:ea typeface="Barlow Condensed"/>
                <a:cs typeface="Barlow Condensed"/>
                <a:sym typeface="Barlow Condensed"/>
              </a:rPr>
              <a:t> </a:t>
            </a:r>
            <a:r>
              <a:rPr lang="fr-FR" sz="1200">
                <a:solidFill>
                  <a:schemeClr val="dk1"/>
                </a:solidFill>
                <a:latin typeface="Barlow Condensed"/>
                <a:ea typeface="Barlow Condensed"/>
                <a:cs typeface="Barlow Condensed"/>
                <a:sym typeface="Barlow Condensed"/>
              </a:rPr>
              <a:t> </a:t>
            </a:r>
            <a:r>
              <a:rPr lang="fr-FR" sz="1200">
                <a:solidFill>
                  <a:srgbClr val="999999"/>
                </a:solidFill>
                <a:latin typeface="Barlow Condensed"/>
                <a:ea typeface="Barlow Condensed"/>
                <a:cs typeface="Barlow Condensed"/>
                <a:sym typeface="Barlow Condensed"/>
              </a:rPr>
              <a:t>|</a:t>
            </a:r>
            <a:r>
              <a:rPr lang="fr-FR" sz="1200">
                <a:solidFill>
                  <a:schemeClr val="dk1"/>
                </a:solidFill>
                <a:latin typeface="Barlow Condensed"/>
                <a:ea typeface="Barlow Condensed"/>
                <a:cs typeface="Barlow Condensed"/>
                <a:sym typeface="Barlow Condensed"/>
              </a:rPr>
              <a:t> </a:t>
            </a:r>
            <a:r>
              <a:rPr lang="fr-FR" sz="1200">
                <a:solidFill>
                  <a:srgbClr val="000072"/>
                </a:solidFill>
                <a:latin typeface="Barlow Condensed"/>
                <a:ea typeface="Barlow Condensed"/>
                <a:cs typeface="Barlow Condensed"/>
                <a:sym typeface="Barlow Condensed"/>
              </a:rPr>
              <a:t> imsglobal.org</a:t>
            </a:r>
            <a:r>
              <a:rPr lang="fr-FR" sz="1200">
                <a:solidFill>
                  <a:schemeClr val="dk1"/>
                </a:solidFill>
                <a:latin typeface="Barlow Condensed Medium"/>
                <a:ea typeface="Barlow Condensed Medium"/>
                <a:cs typeface="Barlow Condensed Medium"/>
                <a:sym typeface="Barlow Condensed Medium"/>
              </a:rPr>
              <a:t> </a:t>
            </a:r>
            <a:endParaRPr sz="1200">
              <a:solidFill>
                <a:schemeClr val="dk1"/>
              </a:solidFill>
              <a:latin typeface="Barlow Condensed Medium"/>
              <a:ea typeface="Barlow Condensed Medium"/>
              <a:cs typeface="Barlow Condensed Medium"/>
              <a:sym typeface="Barlow Condensed Medium"/>
            </a:endParaRPr>
          </a:p>
        </p:txBody>
      </p:sp>
      <p:pic>
        <p:nvPicPr>
          <p:cNvPr id="36" name="Google Shape;36;p5"/>
          <p:cNvPicPr preferRelativeResize="0"/>
          <p:nvPr/>
        </p:nvPicPr>
        <p:blipFill rotWithShape="1">
          <a:blip r:embed="rId2">
            <a:alphaModFix/>
          </a:blip>
          <a:srcRect/>
          <a:stretch/>
        </p:blipFill>
        <p:spPr>
          <a:xfrm>
            <a:off x="11126433" y="6160720"/>
            <a:ext cx="466768" cy="432033"/>
          </a:xfrm>
          <a:prstGeom prst="rect">
            <a:avLst/>
          </a:prstGeom>
          <a:noFill/>
          <a:ln>
            <a:noFill/>
          </a:ln>
        </p:spPr>
      </p:pic>
      <p:sp>
        <p:nvSpPr>
          <p:cNvPr id="37" name="Google Shape;37;p5"/>
          <p:cNvSpPr txBox="1">
            <a:spLocks noGrp="1"/>
          </p:cNvSpPr>
          <p:nvPr>
            <p:ph type="title"/>
          </p:nvPr>
        </p:nvSpPr>
        <p:spPr>
          <a:xfrm>
            <a:off x="415600" y="157667"/>
            <a:ext cx="11360800" cy="8312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5B178D"/>
              </a:buClr>
              <a:buSzPts val="3400"/>
              <a:buFont typeface="Barlow Condensed"/>
              <a:buNone/>
              <a:defRPr sz="4533" b="0">
                <a:solidFill>
                  <a:srgbClr val="5B178D"/>
                </a:solidFill>
                <a:latin typeface="Barlow Condensed"/>
                <a:ea typeface="Barlow Condensed"/>
                <a:cs typeface="Barlow Condensed"/>
                <a:sym typeface="Barlow Condensed"/>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8" name="Google Shape;38;p5"/>
          <p:cNvSpPr txBox="1">
            <a:spLocks noGrp="1"/>
          </p:cNvSpPr>
          <p:nvPr>
            <p:ph type="body" idx="1"/>
          </p:nvPr>
        </p:nvSpPr>
        <p:spPr>
          <a:xfrm>
            <a:off x="415600" y="1695467"/>
            <a:ext cx="4959600" cy="4091600"/>
          </a:xfrm>
          <a:prstGeom prst="rect">
            <a:avLst/>
          </a:prstGeom>
          <a:noFill/>
          <a:ln>
            <a:noFill/>
          </a:ln>
        </p:spPr>
        <p:txBody>
          <a:bodyPr spcFirstLastPara="1" wrap="square" lIns="91425" tIns="91425" rIns="91425" bIns="91425" anchor="t" anchorCtr="0">
            <a:noAutofit/>
          </a:bodyPr>
          <a:lstStyle>
            <a:lvl1pPr marL="457200" lvl="0" indent="-292100" algn="l">
              <a:lnSpc>
                <a:spcPct val="90000"/>
              </a:lnSpc>
              <a:spcBef>
                <a:spcPts val="0"/>
              </a:spcBef>
              <a:spcAft>
                <a:spcPts val="0"/>
              </a:spcAft>
              <a:buClr>
                <a:srgbClr val="2E2F2F"/>
              </a:buClr>
              <a:buSzPts val="1000"/>
              <a:buFont typeface="Nunito Light"/>
              <a:buChar char="●"/>
              <a:defRPr sz="1333">
                <a:solidFill>
                  <a:srgbClr val="2E2F2F"/>
                </a:solidFill>
                <a:latin typeface="Nunito Light"/>
                <a:ea typeface="Nunito Light"/>
                <a:cs typeface="Nunito Light"/>
                <a:sym typeface="Nunito Light"/>
              </a:defRPr>
            </a:lvl1pPr>
            <a:lvl2pPr marL="914400" lvl="1"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2pPr>
            <a:lvl3pPr marL="1371600" lvl="2"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3pPr>
            <a:lvl4pPr marL="1828800" lvl="3"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4pPr>
            <a:lvl5pPr marL="2286000" lvl="4"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5pPr>
            <a:lvl6pPr marL="2743200" lvl="5"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6pPr>
            <a:lvl7pPr marL="3200400" lvl="6"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7pPr>
            <a:lvl8pPr marL="3657600" lvl="7"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8pPr>
            <a:lvl9pPr marL="4114800" lvl="8" indent="-304800" algn="l">
              <a:lnSpc>
                <a:spcPct val="90000"/>
              </a:lnSpc>
              <a:spcBef>
                <a:spcPts val="2133"/>
              </a:spcBef>
              <a:spcAft>
                <a:spcPts val="2133"/>
              </a:spcAft>
              <a:buClr>
                <a:srgbClr val="2E2F2F"/>
              </a:buClr>
              <a:buSzPts val="1200"/>
              <a:buFont typeface="Nunito Light"/>
              <a:buChar char="■"/>
              <a:defRPr sz="1600">
                <a:solidFill>
                  <a:srgbClr val="2E2F2F"/>
                </a:solidFill>
                <a:latin typeface="Nunito Light"/>
                <a:ea typeface="Nunito Light"/>
                <a:cs typeface="Nunito Light"/>
                <a:sym typeface="Nunito Light"/>
              </a:defRPr>
            </a:lvl9pPr>
          </a:lstStyle>
          <a:p>
            <a:endParaRPr/>
          </a:p>
        </p:txBody>
      </p:sp>
      <p:sp>
        <p:nvSpPr>
          <p:cNvPr id="39" name="Google Shape;39;p5"/>
          <p:cNvSpPr txBox="1">
            <a:spLocks noGrp="1"/>
          </p:cNvSpPr>
          <p:nvPr>
            <p:ph type="subTitle" idx="2"/>
          </p:nvPr>
        </p:nvSpPr>
        <p:spPr>
          <a:xfrm>
            <a:off x="447367" y="847933"/>
            <a:ext cx="10601200" cy="432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E2F2F"/>
              </a:buClr>
              <a:buSzPts val="1800"/>
              <a:buFont typeface="Barlow Condensed Light"/>
              <a:buNone/>
              <a:defRPr>
                <a:solidFill>
                  <a:srgbClr val="2E2F2F"/>
                </a:solidFill>
                <a:latin typeface="Barlow Condensed Light"/>
                <a:ea typeface="Barlow Condensed Light"/>
                <a:cs typeface="Barlow Condensed Light"/>
                <a:sym typeface="Barlow Condensed Light"/>
              </a:defRPr>
            </a:lvl1pPr>
            <a:lvl2pPr lvl="1" algn="l">
              <a:lnSpc>
                <a:spcPct val="90000"/>
              </a:lnSpc>
              <a:spcBef>
                <a:spcPts val="2133"/>
              </a:spcBef>
              <a:spcAft>
                <a:spcPts val="0"/>
              </a:spcAft>
              <a:buClr>
                <a:schemeClr val="dk1"/>
              </a:buClr>
              <a:buSzPts val="1400"/>
              <a:buNone/>
              <a:defRPr/>
            </a:lvl2pPr>
            <a:lvl3pPr lvl="2" algn="l">
              <a:lnSpc>
                <a:spcPct val="90000"/>
              </a:lnSpc>
              <a:spcBef>
                <a:spcPts val="2133"/>
              </a:spcBef>
              <a:spcAft>
                <a:spcPts val="0"/>
              </a:spcAft>
              <a:buClr>
                <a:schemeClr val="dk1"/>
              </a:buClr>
              <a:buSzPts val="1400"/>
              <a:buNone/>
              <a:defRPr/>
            </a:lvl3pPr>
            <a:lvl4pPr lvl="3" algn="l">
              <a:lnSpc>
                <a:spcPct val="90000"/>
              </a:lnSpc>
              <a:spcBef>
                <a:spcPts val="2133"/>
              </a:spcBef>
              <a:spcAft>
                <a:spcPts val="0"/>
              </a:spcAft>
              <a:buClr>
                <a:schemeClr val="dk1"/>
              </a:buClr>
              <a:buSzPts val="1400"/>
              <a:buNone/>
              <a:defRPr/>
            </a:lvl4pPr>
            <a:lvl5pPr lvl="4" algn="l">
              <a:lnSpc>
                <a:spcPct val="90000"/>
              </a:lnSpc>
              <a:spcBef>
                <a:spcPts val="2133"/>
              </a:spcBef>
              <a:spcAft>
                <a:spcPts val="0"/>
              </a:spcAft>
              <a:buClr>
                <a:schemeClr val="dk1"/>
              </a:buClr>
              <a:buSzPts val="1400"/>
              <a:buNone/>
              <a:defRPr/>
            </a:lvl5pPr>
            <a:lvl6pPr lvl="5" algn="l">
              <a:lnSpc>
                <a:spcPct val="90000"/>
              </a:lnSpc>
              <a:spcBef>
                <a:spcPts val="2133"/>
              </a:spcBef>
              <a:spcAft>
                <a:spcPts val="0"/>
              </a:spcAft>
              <a:buClr>
                <a:schemeClr val="dk1"/>
              </a:buClr>
              <a:buSzPts val="1400"/>
              <a:buNone/>
              <a:defRPr/>
            </a:lvl6pPr>
            <a:lvl7pPr lvl="6" algn="l">
              <a:lnSpc>
                <a:spcPct val="90000"/>
              </a:lnSpc>
              <a:spcBef>
                <a:spcPts val="2133"/>
              </a:spcBef>
              <a:spcAft>
                <a:spcPts val="0"/>
              </a:spcAft>
              <a:buClr>
                <a:schemeClr val="dk1"/>
              </a:buClr>
              <a:buSzPts val="1400"/>
              <a:buNone/>
              <a:defRPr/>
            </a:lvl7pPr>
            <a:lvl8pPr lvl="7" algn="l">
              <a:lnSpc>
                <a:spcPct val="90000"/>
              </a:lnSpc>
              <a:spcBef>
                <a:spcPts val="2133"/>
              </a:spcBef>
              <a:spcAft>
                <a:spcPts val="0"/>
              </a:spcAft>
              <a:buClr>
                <a:schemeClr val="dk1"/>
              </a:buClr>
              <a:buSzPts val="1400"/>
              <a:buNone/>
              <a:defRPr/>
            </a:lvl8pPr>
            <a:lvl9pPr lvl="8" algn="l">
              <a:lnSpc>
                <a:spcPct val="90000"/>
              </a:lnSpc>
              <a:spcBef>
                <a:spcPts val="2133"/>
              </a:spcBef>
              <a:spcAft>
                <a:spcPts val="2133"/>
              </a:spcAft>
              <a:buClr>
                <a:schemeClr val="dk1"/>
              </a:buClr>
              <a:buSzPts val="1400"/>
              <a:buNone/>
              <a:defRPr/>
            </a:lvl9pPr>
          </a:lstStyle>
          <a:p>
            <a:endParaRPr/>
          </a:p>
        </p:txBody>
      </p:sp>
      <p:sp>
        <p:nvSpPr>
          <p:cNvPr id="40" name="Google Shape;40;p5"/>
          <p:cNvSpPr txBox="1">
            <a:spLocks noGrp="1"/>
          </p:cNvSpPr>
          <p:nvPr>
            <p:ph type="body" idx="3"/>
          </p:nvPr>
        </p:nvSpPr>
        <p:spPr>
          <a:xfrm>
            <a:off x="6127433" y="1695467"/>
            <a:ext cx="4959600" cy="4091600"/>
          </a:xfrm>
          <a:prstGeom prst="rect">
            <a:avLst/>
          </a:prstGeom>
          <a:noFill/>
          <a:ln>
            <a:noFill/>
          </a:ln>
        </p:spPr>
        <p:txBody>
          <a:bodyPr spcFirstLastPara="1" wrap="square" lIns="91425" tIns="91425" rIns="91425" bIns="91425" anchor="t" anchorCtr="0">
            <a:noAutofit/>
          </a:bodyPr>
          <a:lstStyle>
            <a:lvl1pPr marL="457200" lvl="0" indent="-292100" algn="l">
              <a:lnSpc>
                <a:spcPct val="90000"/>
              </a:lnSpc>
              <a:spcBef>
                <a:spcPts val="0"/>
              </a:spcBef>
              <a:spcAft>
                <a:spcPts val="0"/>
              </a:spcAft>
              <a:buClr>
                <a:srgbClr val="2E2F2F"/>
              </a:buClr>
              <a:buSzPts val="1000"/>
              <a:buFont typeface="Nunito Light"/>
              <a:buChar char="●"/>
              <a:defRPr sz="1333">
                <a:solidFill>
                  <a:srgbClr val="2E2F2F"/>
                </a:solidFill>
                <a:latin typeface="Nunito Light"/>
                <a:ea typeface="Nunito Light"/>
                <a:cs typeface="Nunito Light"/>
                <a:sym typeface="Nunito Light"/>
              </a:defRPr>
            </a:lvl1pPr>
            <a:lvl2pPr marL="914400" lvl="1"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2pPr>
            <a:lvl3pPr marL="1371600" lvl="2"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3pPr>
            <a:lvl4pPr marL="1828800" lvl="3"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4pPr>
            <a:lvl5pPr marL="2286000" lvl="4"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5pPr>
            <a:lvl6pPr marL="2743200" lvl="5"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6pPr>
            <a:lvl7pPr marL="3200400" lvl="6"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7pPr>
            <a:lvl8pPr marL="3657600" lvl="7" indent="-304800" algn="l">
              <a:lnSpc>
                <a:spcPct val="90000"/>
              </a:lnSpc>
              <a:spcBef>
                <a:spcPts val="2133"/>
              </a:spcBef>
              <a:spcAft>
                <a:spcPts val="0"/>
              </a:spcAft>
              <a:buClr>
                <a:srgbClr val="2E2F2F"/>
              </a:buClr>
              <a:buSzPts val="1200"/>
              <a:buFont typeface="Nunito Light"/>
              <a:buChar char="○"/>
              <a:defRPr sz="1600">
                <a:solidFill>
                  <a:srgbClr val="2E2F2F"/>
                </a:solidFill>
                <a:latin typeface="Nunito Light"/>
                <a:ea typeface="Nunito Light"/>
                <a:cs typeface="Nunito Light"/>
                <a:sym typeface="Nunito Light"/>
              </a:defRPr>
            </a:lvl8pPr>
            <a:lvl9pPr marL="4114800" lvl="8" indent="-304800" algn="l">
              <a:lnSpc>
                <a:spcPct val="90000"/>
              </a:lnSpc>
              <a:spcBef>
                <a:spcPts val="2133"/>
              </a:spcBef>
              <a:spcAft>
                <a:spcPts val="2133"/>
              </a:spcAft>
              <a:buClr>
                <a:srgbClr val="2E2F2F"/>
              </a:buClr>
              <a:buSzPts val="1200"/>
              <a:buFont typeface="Nunito Light"/>
              <a:buChar char="■"/>
              <a:defRPr sz="1600">
                <a:solidFill>
                  <a:srgbClr val="2E2F2F"/>
                </a:solidFill>
                <a:latin typeface="Nunito Light"/>
                <a:ea typeface="Nunito Light"/>
                <a:cs typeface="Nunito Light"/>
                <a:sym typeface="Nunito Light"/>
              </a:defRPr>
            </a:lvl9pPr>
          </a:lstStyle>
          <a:p>
            <a:endParaRPr/>
          </a:p>
        </p:txBody>
      </p:sp>
      <p:sp>
        <p:nvSpPr>
          <p:cNvPr id="41" name="Google Shape;41;p5"/>
          <p:cNvSpPr txBox="1"/>
          <p:nvPr/>
        </p:nvSpPr>
        <p:spPr>
          <a:xfrm>
            <a:off x="8496300" y="6378600"/>
            <a:ext cx="2908800" cy="3016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Clr>
                <a:srgbClr val="999999"/>
              </a:buClr>
              <a:buSzPts val="667"/>
              <a:buFont typeface="Nunito Light"/>
              <a:buNone/>
            </a:pPr>
            <a:r>
              <a:rPr lang="fr-FR" sz="667">
                <a:solidFill>
                  <a:srgbClr val="999999"/>
                </a:solidFill>
                <a:latin typeface="Nunito Light"/>
                <a:ea typeface="Nunito Light"/>
                <a:cs typeface="Nunito Light"/>
                <a:sym typeface="Nunito Light"/>
              </a:rPr>
              <a:t>© 2021 IMS Global Learning Consortium, Inc. All rights reserved.  </a:t>
            </a:r>
            <a:endParaRPr sz="667">
              <a:solidFill>
                <a:srgbClr val="999999"/>
              </a:solidFill>
              <a:latin typeface="Nunito Light"/>
              <a:ea typeface="Nunito Light"/>
              <a:cs typeface="Nunito Light"/>
              <a:sym typeface="Nunito Light"/>
            </a:endParaRPr>
          </a:p>
        </p:txBody>
      </p:sp>
    </p:spTree>
    <p:extLst>
      <p:ext uri="{BB962C8B-B14F-4D97-AF65-F5344CB8AC3E}">
        <p14:creationId xmlns:p14="http://schemas.microsoft.com/office/powerpoint/2010/main" val="1004834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03220-058E-EC44-955E-5C8880E75F8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14C3FF7F-EE8F-454C-B02D-1C0871DD061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B95C52D-CB98-434E-87F5-E63150877B4B}"/>
              </a:ext>
            </a:extLst>
          </p:cNvPr>
          <p:cNvSpPr>
            <a:spLocks noGrp="1"/>
          </p:cNvSpPr>
          <p:nvPr>
            <p:ph type="dt" sz="half" idx="10"/>
          </p:nvPr>
        </p:nvSpPr>
        <p:spPr/>
        <p:txBody>
          <a:bodyPr/>
          <a:lstStyle/>
          <a:p>
            <a:fld id="{23EB38DD-5055-6A41-A574-A117F5C0B13B}" type="datetime3">
              <a:rPr lang="en-US" smtClean="0"/>
              <a:t>26 November 2024</a:t>
            </a:fld>
            <a:endParaRPr lang="en-GB"/>
          </a:p>
        </p:txBody>
      </p:sp>
      <p:sp>
        <p:nvSpPr>
          <p:cNvPr id="6" name="Slide Number Placeholder 5">
            <a:extLst>
              <a:ext uri="{FF2B5EF4-FFF2-40B4-BE49-F238E27FC236}">
                <a16:creationId xmlns:a16="http://schemas.microsoft.com/office/drawing/2014/main" id="{E3EAFA40-3FFB-2946-BAAC-0E6566ED1051}"/>
              </a:ext>
            </a:extLst>
          </p:cNvPr>
          <p:cNvSpPr>
            <a:spLocks noGrp="1"/>
          </p:cNvSpPr>
          <p:nvPr>
            <p:ph type="sldNum" sz="quarter" idx="12"/>
          </p:nvPr>
        </p:nvSpPr>
        <p:spPr/>
        <p:txBody>
          <a:bodyPr/>
          <a:lstStyle/>
          <a:p>
            <a:fld id="{54728FBC-901B-E843-AD79-6D6EFAF04862}" type="slidenum">
              <a:rPr lang="en-GB" smtClean="0"/>
              <a:t>‹nr.›</a:t>
            </a:fld>
            <a:endParaRPr lang="en-GB"/>
          </a:p>
        </p:txBody>
      </p:sp>
    </p:spTree>
    <p:extLst>
      <p:ext uri="{BB962C8B-B14F-4D97-AF65-F5344CB8AC3E}">
        <p14:creationId xmlns:p14="http://schemas.microsoft.com/office/powerpoint/2010/main" val="2859820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4817-E1B2-4C7E-787E-FE275C81A288}"/>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A43C121D-13DA-8558-0406-A1AF306D9F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C7FCE5C-C6E4-AED5-99E4-26098154965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CD73FEC2-9267-D30F-79D8-84B1F46DC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5A44B49-0716-9C0D-02D5-F25FEC185D5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FFE6C9AF-685C-1EE4-1871-6A2AE8761B15}"/>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8" name="Footer Placeholder 7">
            <a:extLst>
              <a:ext uri="{FF2B5EF4-FFF2-40B4-BE49-F238E27FC236}">
                <a16:creationId xmlns:a16="http://schemas.microsoft.com/office/drawing/2014/main" id="{2682E917-D1F4-1EAE-92AE-FF3D4B8A217F}"/>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334E0D8A-59B7-DC2D-467E-9CF6C1F4B36B}"/>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2915814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CE21D-AEE3-A1C6-FF8C-9049F8F586D8}"/>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7BA524FB-280A-8522-8624-89AA171231AC}"/>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4" name="Footer Placeholder 3">
            <a:extLst>
              <a:ext uri="{FF2B5EF4-FFF2-40B4-BE49-F238E27FC236}">
                <a16:creationId xmlns:a16="http://schemas.microsoft.com/office/drawing/2014/main" id="{E84D6CB0-0ED9-F033-245E-6E43C30AD6E7}"/>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13F429C7-1E67-0BEC-5567-3F507C0D9E70}"/>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3094006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F4F6CE-7DF9-5ACA-C36D-813F32894AF7}"/>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3" name="Footer Placeholder 2">
            <a:extLst>
              <a:ext uri="{FF2B5EF4-FFF2-40B4-BE49-F238E27FC236}">
                <a16:creationId xmlns:a16="http://schemas.microsoft.com/office/drawing/2014/main" id="{129D302D-BE4B-5AA2-7B16-2E171ADF851D}"/>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D971AA78-5A30-8B65-71F3-32FD2E83581F}"/>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4109290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E997-FB5B-484C-9545-F7F476C622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DA9AE8F9-E845-B8E7-11C1-D294A9DFE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A39840BE-B10D-5E22-7720-0F5839DC20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3EF7CE-2B54-D64C-73E9-2CE7B181ADA9}"/>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6" name="Footer Placeholder 5">
            <a:extLst>
              <a:ext uri="{FF2B5EF4-FFF2-40B4-BE49-F238E27FC236}">
                <a16:creationId xmlns:a16="http://schemas.microsoft.com/office/drawing/2014/main" id="{1BB9FAF1-FFED-45EE-A4E9-40DF355C3EFA}"/>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1412C470-069A-5035-1FFF-3A5B65241934}"/>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75669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D4550-E9F3-C0CA-94DE-37B5D9DB71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1BB81F8B-5747-4FCC-CB6B-A322E6F691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703E3837-720E-75AB-879D-E1A69E167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2C232A8-BD9A-4819-57D0-F4521E4D74A2}"/>
              </a:ext>
            </a:extLst>
          </p:cNvPr>
          <p:cNvSpPr>
            <a:spLocks noGrp="1"/>
          </p:cNvSpPr>
          <p:nvPr>
            <p:ph type="dt" sz="half" idx="10"/>
          </p:nvPr>
        </p:nvSpPr>
        <p:spPr/>
        <p:txBody>
          <a:bodyPr/>
          <a:lstStyle/>
          <a:p>
            <a:fld id="{5BFB6142-0028-B64C-9AAA-F8701357258F}" type="datetimeFigureOut">
              <a:rPr lang="en-NL" smtClean="0"/>
              <a:t>11/26/2024</a:t>
            </a:fld>
            <a:endParaRPr lang="en-NL"/>
          </a:p>
        </p:txBody>
      </p:sp>
      <p:sp>
        <p:nvSpPr>
          <p:cNvPr id="6" name="Footer Placeholder 5">
            <a:extLst>
              <a:ext uri="{FF2B5EF4-FFF2-40B4-BE49-F238E27FC236}">
                <a16:creationId xmlns:a16="http://schemas.microsoft.com/office/drawing/2014/main" id="{889BBA3E-70FF-1A5A-16E4-7F12A56E885F}"/>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83AA046-AA37-7CA0-8F69-8327246EA1B1}"/>
              </a:ext>
            </a:extLst>
          </p:cNvPr>
          <p:cNvSpPr>
            <a:spLocks noGrp="1"/>
          </p:cNvSpPr>
          <p:nvPr>
            <p:ph type="sldNum" sz="quarter" idx="12"/>
          </p:nvPr>
        </p:nvSpPr>
        <p:spPr/>
        <p:txBody>
          <a:bodyPr/>
          <a:lstStyle/>
          <a:p>
            <a:fld id="{DB4DA30C-975F-6441-BC55-17C9B2D996AF}" type="slidenum">
              <a:rPr lang="en-NL" smtClean="0"/>
              <a:t>‹nr.›</a:t>
            </a:fld>
            <a:endParaRPr lang="en-NL"/>
          </a:p>
        </p:txBody>
      </p:sp>
    </p:spTree>
    <p:extLst>
      <p:ext uri="{BB962C8B-B14F-4D97-AF65-F5344CB8AC3E}">
        <p14:creationId xmlns:p14="http://schemas.microsoft.com/office/powerpoint/2010/main" val="64897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theme" Target="../theme/theme2.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DA5F1D-BEE9-5384-D530-3AF052E1D7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AE4931A9-A5E2-7D1D-4416-B7E364043C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16623715-9AB0-9D24-27FA-C34F239B3A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B6142-0028-B64C-9AAA-F8701357258F}" type="datetimeFigureOut">
              <a:rPr lang="en-NL" smtClean="0"/>
              <a:t>11/26/2024</a:t>
            </a:fld>
            <a:endParaRPr lang="en-NL"/>
          </a:p>
        </p:txBody>
      </p:sp>
      <p:sp>
        <p:nvSpPr>
          <p:cNvPr id="5" name="Footer Placeholder 4">
            <a:extLst>
              <a:ext uri="{FF2B5EF4-FFF2-40B4-BE49-F238E27FC236}">
                <a16:creationId xmlns:a16="http://schemas.microsoft.com/office/drawing/2014/main" id="{29F89F7B-5D23-252F-DACD-A78FC448AA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ADCB80E4-857A-82F2-F7D2-BDD9A0B8A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4DA30C-975F-6441-BC55-17C9B2D996AF}" type="slidenum">
              <a:rPr lang="en-NL" smtClean="0"/>
              <a:t>‹nr.›</a:t>
            </a:fld>
            <a:endParaRPr lang="en-NL"/>
          </a:p>
        </p:txBody>
      </p:sp>
    </p:spTree>
    <p:extLst>
      <p:ext uri="{BB962C8B-B14F-4D97-AF65-F5344CB8AC3E}">
        <p14:creationId xmlns:p14="http://schemas.microsoft.com/office/powerpoint/2010/main" val="1362800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9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userDrawn="1">
            <p:ph type="title"/>
          </p:nvPr>
        </p:nvSpPr>
        <p:spPr>
          <a:xfrm>
            <a:off x="865163" y="722313"/>
            <a:ext cx="10582630" cy="342211"/>
          </a:xfrm>
          <a:prstGeom prst="rect">
            <a:avLst/>
          </a:prstGeom>
        </p:spPr>
        <p:txBody>
          <a:bodyPr vert="horz" lIns="0" tIns="0" rIns="0" bIns="0" rtlCol="0" anchor="t">
            <a:noAutofit/>
          </a:bodyPr>
          <a:lstStyle/>
          <a:p>
            <a:r>
              <a:rPr lang="en-GB" noProof="0"/>
              <a:t>Place the title of the slide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userDrawn="1">
            <p:ph type="body" idx="1"/>
          </p:nvPr>
        </p:nvSpPr>
        <p:spPr>
          <a:xfrm>
            <a:off x="720000" y="1592262"/>
            <a:ext cx="10752000" cy="4213945"/>
          </a:xfrm>
          <a:prstGeom prst="rect">
            <a:avLst/>
          </a:prstGeom>
        </p:spPr>
        <p:txBody>
          <a:bodyPr vert="horz" lIns="0" tIns="0" rIns="0" bIns="0" rtlCol="0">
            <a:noAutofit/>
          </a:body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sp>
        <p:nvSpPr>
          <p:cNvPr id="5" name="Tijdelijke aanduiding voor voettekst 4">
            <a:extLst>
              <a:ext uri="{FF2B5EF4-FFF2-40B4-BE49-F238E27FC236}">
                <a16:creationId xmlns:a16="http://schemas.microsoft.com/office/drawing/2014/main" id="{293B2B64-2362-45C8-9E78-5ECAAAF3478D}"/>
              </a:ext>
            </a:extLst>
          </p:cNvPr>
          <p:cNvSpPr>
            <a:spLocks noGrp="1"/>
          </p:cNvSpPr>
          <p:nvPr userDrawn="1">
            <p:ph type="ftr" sz="quarter" idx="3"/>
          </p:nvPr>
        </p:nvSpPr>
        <p:spPr>
          <a:xfrm>
            <a:off x="2266793" y="7267316"/>
            <a:ext cx="4114800" cy="151790"/>
          </a:xfrm>
          <a:prstGeom prst="rect">
            <a:avLst/>
          </a:prstGeom>
        </p:spPr>
        <p:txBody>
          <a:bodyPr vert="horz" lIns="0" tIns="0" rIns="0" bIns="0" rtlCol="0" anchor="ctr">
            <a:noAutofit/>
          </a:bodyPr>
          <a:lstStyle>
            <a:lvl1pPr algn="l">
              <a:defRPr sz="1000">
                <a:solidFill>
                  <a:schemeClr val="tx1"/>
                </a:solidFill>
              </a:defRPr>
            </a:lvl1pPr>
          </a:lstStyle>
          <a:p>
            <a:r>
              <a:rPr lang="en-GB"/>
              <a:t>|  Published under cc-by licence</a:t>
            </a:r>
          </a:p>
        </p:txBody>
      </p:sp>
      <p:sp>
        <p:nvSpPr>
          <p:cNvPr id="6" name="Tijdelijke aanduiding voor dianummer 5">
            <a:extLst>
              <a:ext uri="{FF2B5EF4-FFF2-40B4-BE49-F238E27FC236}">
                <a16:creationId xmlns:a16="http://schemas.microsoft.com/office/drawing/2014/main" id="{5549FE6F-67CB-4243-BE03-A9A3C4007850}"/>
              </a:ext>
            </a:extLst>
          </p:cNvPr>
          <p:cNvSpPr>
            <a:spLocks noGrp="1"/>
          </p:cNvSpPr>
          <p:nvPr userDrawn="1">
            <p:ph type="sldNum" sz="quarter" idx="4"/>
          </p:nvPr>
        </p:nvSpPr>
        <p:spPr>
          <a:xfrm>
            <a:off x="11175566" y="7255814"/>
            <a:ext cx="284597" cy="151790"/>
          </a:xfrm>
          <a:prstGeom prst="rect">
            <a:avLst/>
          </a:prstGeom>
        </p:spPr>
        <p:txBody>
          <a:bodyPr vert="horz" lIns="0" tIns="0" rIns="0" bIns="0" rtlCol="0" anchor="ctr">
            <a:noAutofit/>
          </a:bodyPr>
          <a:lstStyle>
            <a:lvl1pPr algn="r">
              <a:defRPr sz="1000" b="1">
                <a:solidFill>
                  <a:schemeClr val="tx1"/>
                </a:solidFill>
                <a:latin typeface="+mj-lt"/>
              </a:defRPr>
            </a:lvl1pPr>
          </a:lstStyle>
          <a:p>
            <a:fld id="{D7B5DC5B-6873-43DB-ADC7-B15ACCE0DFDB}" type="slidenum">
              <a:rPr lang="en-GB" smtClean="0"/>
              <a:pPr/>
              <a:t>‹nr.›</a:t>
            </a:fld>
            <a:endParaRPr lang="en-GB"/>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0" y="0"/>
            <a:ext cx="12192000" cy="6858000"/>
            <a:chOff x="0" y="0"/>
            <a:chExt cx="12192000" cy="6858000"/>
          </a:xfrm>
          <a:solidFill>
            <a:schemeClr val="tx1">
              <a:alpha val="20000"/>
            </a:schemeClr>
          </a:solidFill>
        </p:grpSpPr>
        <p:sp>
          <p:nvSpPr>
            <p:cNvPr id="8" name="Rechthoek 7">
              <a:extLst>
                <a:ext uri="{FF2B5EF4-FFF2-40B4-BE49-F238E27FC236}">
                  <a16:creationId xmlns:a16="http://schemas.microsoft.com/office/drawing/2014/main" id="{7D9988B5-FF41-44BF-9EBA-8ED0383D0B4A}"/>
                </a:ext>
              </a:extLst>
            </p:cNvPr>
            <p:cNvSpPr/>
            <p:nvPr userDrawn="1"/>
          </p:nvSpPr>
          <p:spPr>
            <a:xfrm>
              <a:off x="0" y="0"/>
              <a:ext cx="1219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12032" y="-542026"/>
            <a:ext cx="2129051" cy="150127"/>
          </a:xfrm>
          <a:prstGeom prst="rect">
            <a:avLst/>
          </a:prstGeom>
          <a:noFill/>
        </p:spPr>
        <p:txBody>
          <a:bodyPr wrap="square" lIns="0" tIns="0" rIns="0" bIns="0" rtlCol="0">
            <a:noAutofit/>
          </a:bodyPr>
          <a:lstStyle/>
          <a:p>
            <a:r>
              <a:rPr lang="en-GB" sz="1000" b="0" cap="all" baseline="0" noProof="0">
                <a:latin typeface="+mj-lt"/>
              </a:rPr>
              <a:t>Name of the layout</a:t>
            </a:r>
          </a:p>
        </p:txBody>
      </p:sp>
      <p:sp>
        <p:nvSpPr>
          <p:cNvPr id="4" name="Tijdelijke aanduiding voor datum 3">
            <a:extLst>
              <a:ext uri="{FF2B5EF4-FFF2-40B4-BE49-F238E27FC236}">
                <a16:creationId xmlns:a16="http://schemas.microsoft.com/office/drawing/2014/main" id="{4E8839A4-EDB3-CD18-65F6-1247F05B03F7}"/>
              </a:ext>
            </a:extLst>
          </p:cNvPr>
          <p:cNvSpPr>
            <a:spLocks noGrp="1"/>
          </p:cNvSpPr>
          <p:nvPr>
            <p:ph type="dt" sz="half" idx="2"/>
          </p:nvPr>
        </p:nvSpPr>
        <p:spPr>
          <a:xfrm>
            <a:off x="720000" y="7267317"/>
            <a:ext cx="1451700" cy="151789"/>
          </a:xfrm>
          <a:prstGeom prst="rect">
            <a:avLst/>
          </a:prstGeom>
        </p:spPr>
        <p:txBody>
          <a:bodyPr vert="horz" lIns="0" tIns="0" rIns="0" bIns="0" rtlCol="0" anchor="ctr"/>
          <a:lstStyle>
            <a:lvl1pPr algn="l">
              <a:defRPr sz="1000">
                <a:solidFill>
                  <a:schemeClr val="tx2"/>
                </a:solidFill>
              </a:defRPr>
            </a:lvl1pPr>
          </a:lstStyle>
          <a:p>
            <a:fld id="{35A72ECF-8B84-41B2-B55D-F6FF3126552C}" type="datetime3">
              <a:rPr lang="en-GB" smtClean="0"/>
              <a:t>26 November, 2024</a:t>
            </a:fld>
            <a:endParaRPr lang="en-GB"/>
          </a:p>
        </p:txBody>
      </p:sp>
    </p:spTree>
    <p:extLst>
      <p:ext uri="{BB962C8B-B14F-4D97-AF65-F5344CB8AC3E}">
        <p14:creationId xmlns:p14="http://schemas.microsoft.com/office/powerpoint/2010/main" val="150549430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5" r:id="rId31"/>
  </p:sldLayoutIdLst>
  <p:hf sldNum="0" hdr="0"/>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p15:clr>
            <a:srgbClr val="F26B43"/>
          </p15:clr>
        </p15:guide>
        <p15:guide id="2" pos="450">
          <p15:clr>
            <a:srgbClr val="F26B43"/>
          </p15:clr>
        </p15:guide>
        <p15:guide id="3" orient="horz" pos="3657">
          <p15:clr>
            <a:srgbClr val="F26B43"/>
          </p15:clr>
        </p15:guide>
        <p15:guide id="4" orient="horz" pos="3997">
          <p15:clr>
            <a:srgbClr val="A4A3A4"/>
          </p15:clr>
        </p15:guide>
        <p15:guide id="5" orient="horz" pos="4092">
          <p15:clr>
            <a:srgbClr val="A4A3A4"/>
          </p15:clr>
        </p15:guide>
        <p15:guide id="6" pos="7219">
          <p15:clr>
            <a:srgbClr val="F26B43"/>
          </p15:clr>
        </p15:guide>
        <p15:guide id="7" orient="horz" pos="669">
          <p15:clr>
            <a:srgbClr val="A4A3A4"/>
          </p15:clr>
        </p15:guide>
        <p15:guide id="8" orient="horz" pos="455">
          <p15:clr>
            <a:srgbClr val="A4A3A4"/>
          </p15:clr>
        </p15:guide>
        <p15:guide id="9" orient="horz" pos="2160">
          <p15:clr>
            <a:srgbClr val="F26B43"/>
          </p15:clr>
        </p15:guide>
        <p15:guide id="10" orient="horz" pos="142">
          <p15:clr>
            <a:srgbClr val="5ACBF0"/>
          </p15:clr>
        </p15:guide>
        <p15:guide id="11" orient="horz" pos="4178">
          <p15:clr>
            <a:srgbClr val="5ACBF0"/>
          </p15:clr>
        </p15:guide>
        <p15:guide id="12" pos="3840">
          <p15:clr>
            <a:srgbClr val="F26B43"/>
          </p15:clr>
        </p15:guide>
        <p15:guide id="13" pos="121">
          <p15:clr>
            <a:srgbClr val="5ACBF0"/>
          </p15:clr>
        </p15:guide>
        <p15:guide id="14" pos="7559">
          <p15:clr>
            <a:srgbClr val="5ACBF0"/>
          </p15:clr>
        </p15:guide>
        <p15:guide id="15" orient="horz">
          <p15:clr>
            <a:srgbClr val="FDE53C"/>
          </p15:clr>
        </p15:guide>
        <p15:guide id="16" pos="7680">
          <p15:clr>
            <a:srgbClr val="FDE53C"/>
          </p15:clr>
        </p15:guide>
        <p15:guide id="17">
          <p15:clr>
            <a:srgbClr val="FDE53C"/>
          </p15:clr>
        </p15:guide>
        <p15:guide id="18" orient="horz" pos="4320">
          <p15:clr>
            <a:srgbClr val="FDE53C"/>
          </p15:clr>
        </p15:guide>
        <p15:guide id="19" pos="4021">
          <p15:clr>
            <a:srgbClr val="F26B43"/>
          </p15:clr>
        </p15:guide>
        <p15:guide id="20" pos="363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notesSlide" Target="../notesSlides/notesSlide1.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0.emf"/><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image" Target="../media/image26.png"/><Relationship Id="rId10"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8.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notesSlide" Target="../notesSlides/notesSlide2.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20.emf"/><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hyperlink" Target="mailto:interoperability@surf.nl" TargetMode="External"/><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9.sv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hyperlink" Target="http://www.interopvisual.e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0.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image" Target="../media/image17.png"/><Relationship Id="rId16"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68.png"/><Relationship Id="rId5" Type="http://schemas.openxmlformats.org/officeDocument/2006/relationships/image" Target="../media/image37.png"/><Relationship Id="rId15" Type="http://schemas.openxmlformats.org/officeDocument/2006/relationships/image" Target="../media/image72.png"/><Relationship Id="rId10" Type="http://schemas.openxmlformats.org/officeDocument/2006/relationships/image" Target="../media/image27.png"/><Relationship Id="rId4" Type="http://schemas.openxmlformats.org/officeDocument/2006/relationships/image" Target="../media/image35.png"/><Relationship Id="rId9" Type="http://schemas.openxmlformats.org/officeDocument/2006/relationships/image" Target="../media/image67.png"/><Relationship Id="rId14" Type="http://schemas.openxmlformats.org/officeDocument/2006/relationships/image" Target="../media/image7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mailto:interoperability@surf.nl" TargetMode="External"/><Relationship Id="rId5" Type="http://schemas.openxmlformats.org/officeDocument/2006/relationships/image" Target="../media/image20.emf"/><Relationship Id="rId4" Type="http://schemas.openxmlformats.org/officeDocument/2006/relationships/image" Target="../media/image19.svg"/><Relationship Id="rId9" Type="http://schemas.openxmlformats.org/officeDocument/2006/relationships/image" Target="../media/image76.sv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p:cNvGrpSpPr/>
        <p:nvPr/>
      </p:nvGrpSpPr>
      <p:grpSpPr>
        <a:xfrm>
          <a:off x="0" y="0"/>
          <a:ext cx="0" cy="0"/>
          <a:chOff x="0" y="0"/>
          <a:chExt cx="0" cy="0"/>
        </a:xfrm>
      </p:grpSpPr>
      <p:pic>
        <p:nvPicPr>
          <p:cNvPr id="48" name="Picture 47" descr="A black and white illustration of a tower&#10;&#10;Description automatically generated">
            <a:extLst>
              <a:ext uri="{FF2B5EF4-FFF2-40B4-BE49-F238E27FC236}">
                <a16:creationId xmlns:a16="http://schemas.microsoft.com/office/drawing/2014/main" id="{5B65A84B-6F5A-8273-DED9-DFB491934732}"/>
              </a:ext>
            </a:extLst>
          </p:cNvPr>
          <p:cNvPicPr>
            <a:picLocks noChangeAspect="1"/>
          </p:cNvPicPr>
          <p:nvPr/>
        </p:nvPicPr>
        <p:blipFill>
          <a:blip r:embed="rId3"/>
          <a:stretch>
            <a:fillRect/>
          </a:stretch>
        </p:blipFill>
        <p:spPr>
          <a:xfrm>
            <a:off x="-2122169" y="-1045772"/>
            <a:ext cx="3564332" cy="4925835"/>
          </a:xfrm>
          <a:prstGeom prst="rect">
            <a:avLst/>
          </a:prstGeom>
        </p:spPr>
      </p:pic>
      <p:pic>
        <p:nvPicPr>
          <p:cNvPr id="44" name="Picture 43" descr="A black and white illustration of a tower&#10;&#10;Description automatically generated">
            <a:extLst>
              <a:ext uri="{FF2B5EF4-FFF2-40B4-BE49-F238E27FC236}">
                <a16:creationId xmlns:a16="http://schemas.microsoft.com/office/drawing/2014/main" id="{42599B85-5044-A4B2-2DC9-757E352BE0C7}"/>
              </a:ext>
            </a:extLst>
          </p:cNvPr>
          <p:cNvPicPr>
            <a:picLocks noChangeAspect="1"/>
          </p:cNvPicPr>
          <p:nvPr/>
        </p:nvPicPr>
        <p:blipFill>
          <a:blip r:embed="rId3"/>
          <a:stretch>
            <a:fillRect/>
          </a:stretch>
        </p:blipFill>
        <p:spPr>
          <a:xfrm>
            <a:off x="1368877" y="-1035624"/>
            <a:ext cx="3564332" cy="4925835"/>
          </a:xfrm>
          <a:prstGeom prst="rect">
            <a:avLst/>
          </a:prstGeom>
        </p:spPr>
      </p:pic>
      <p:pic>
        <p:nvPicPr>
          <p:cNvPr id="6" name="Graphic 5">
            <a:extLst>
              <a:ext uri="{FF2B5EF4-FFF2-40B4-BE49-F238E27FC236}">
                <a16:creationId xmlns:a16="http://schemas.microsoft.com/office/drawing/2014/main" id="{A2D91EBF-AA65-2E61-50B0-ABE46E46CC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64126" y="5082065"/>
            <a:ext cx="4826809" cy="2393459"/>
          </a:xfrm>
          <a:prstGeom prst="rect">
            <a:avLst/>
          </a:prstGeom>
        </p:spPr>
      </p:pic>
      <p:sp>
        <p:nvSpPr>
          <p:cNvPr id="2" name="TextBox 1">
            <a:extLst>
              <a:ext uri="{FF2B5EF4-FFF2-40B4-BE49-F238E27FC236}">
                <a16:creationId xmlns:a16="http://schemas.microsoft.com/office/drawing/2014/main" id="{65A567B8-E047-6A43-7C69-02B97477BA1D}"/>
              </a:ext>
            </a:extLst>
          </p:cNvPr>
          <p:cNvSpPr txBox="1"/>
          <p:nvPr/>
        </p:nvSpPr>
        <p:spPr>
          <a:xfrm>
            <a:off x="6218114" y="1315744"/>
            <a:ext cx="5466388" cy="1569660"/>
          </a:xfrm>
          <a:prstGeom prst="rect">
            <a:avLst/>
          </a:prstGeom>
          <a:noFill/>
        </p:spPr>
        <p:txBody>
          <a:bodyPr wrap="square" lIns="91440" tIns="45720" rIns="91440" bIns="45720" rtlCol="0" anchor="t">
            <a:spAutoFit/>
          </a:bodyPr>
          <a:lstStyle/>
          <a:p>
            <a:pPr algn="r"/>
            <a:r>
              <a:rPr lang="en-GB" sz="4800" b="1" dirty="0">
                <a:latin typeface="General Sans Semibold"/>
              </a:rPr>
              <a:t>Educational Interoperability</a:t>
            </a:r>
          </a:p>
        </p:txBody>
      </p:sp>
      <p:sp>
        <p:nvSpPr>
          <p:cNvPr id="32" name="TextBox 31">
            <a:extLst>
              <a:ext uri="{FF2B5EF4-FFF2-40B4-BE49-F238E27FC236}">
                <a16:creationId xmlns:a16="http://schemas.microsoft.com/office/drawing/2014/main" id="{FF750B87-358E-EC84-1125-75EFB1A42AB6}"/>
              </a:ext>
            </a:extLst>
          </p:cNvPr>
          <p:cNvSpPr txBox="1"/>
          <p:nvPr/>
        </p:nvSpPr>
        <p:spPr>
          <a:xfrm>
            <a:off x="6635984" y="2925185"/>
            <a:ext cx="5048518" cy="461665"/>
          </a:xfrm>
          <a:prstGeom prst="rect">
            <a:avLst/>
          </a:prstGeom>
          <a:noFill/>
        </p:spPr>
        <p:txBody>
          <a:bodyPr wrap="square" lIns="91440" tIns="45720" rIns="91440" bIns="45720" rtlCol="0" anchor="t">
            <a:spAutoFit/>
          </a:bodyPr>
          <a:lstStyle/>
          <a:p>
            <a:pPr algn="r"/>
            <a:r>
              <a:rPr lang="nl-NL" sz="2400" dirty="0">
                <a:latin typeface="General Sans"/>
              </a:rPr>
              <a:t>A</a:t>
            </a:r>
            <a:r>
              <a:rPr lang="nl-NL" sz="2400" dirty="0">
                <a:latin typeface="General Sans"/>
                <a:cs typeface="Calibri"/>
              </a:rPr>
              <a:t> </a:t>
            </a:r>
            <a:r>
              <a:rPr lang="nl-NL" sz="2400" dirty="0" err="1">
                <a:latin typeface="General Sans"/>
                <a:cs typeface="Calibri"/>
              </a:rPr>
              <a:t>visual</a:t>
            </a:r>
            <a:r>
              <a:rPr lang="nl-NL" sz="2400" dirty="0">
                <a:latin typeface="General Sans"/>
                <a:cs typeface="Calibri"/>
              </a:rPr>
              <a:t> </a:t>
            </a:r>
            <a:r>
              <a:rPr lang="nl-NL" sz="2400" dirty="0" err="1">
                <a:latin typeface="General Sans"/>
                <a:cs typeface="Calibri"/>
              </a:rPr>
              <a:t>language</a:t>
            </a:r>
            <a:r>
              <a:rPr lang="nl-NL" dirty="0">
                <a:latin typeface="Calibri"/>
                <a:cs typeface="Calibri"/>
              </a:rPr>
              <a:t> </a:t>
            </a:r>
            <a:endParaRPr lang="nl-NL" dirty="0"/>
          </a:p>
        </p:txBody>
      </p:sp>
      <p:pic>
        <p:nvPicPr>
          <p:cNvPr id="35" name="Picture 34">
            <a:extLst>
              <a:ext uri="{FF2B5EF4-FFF2-40B4-BE49-F238E27FC236}">
                <a16:creationId xmlns:a16="http://schemas.microsoft.com/office/drawing/2014/main" id="{187D813F-82B8-38CC-9412-DEE73C1FC7CE}"/>
              </a:ext>
            </a:extLst>
          </p:cNvPr>
          <p:cNvPicPr>
            <a:picLocks noChangeAspect="1"/>
          </p:cNvPicPr>
          <p:nvPr/>
        </p:nvPicPr>
        <p:blipFill>
          <a:blip r:embed="rId6"/>
          <a:stretch>
            <a:fillRect/>
          </a:stretch>
        </p:blipFill>
        <p:spPr>
          <a:xfrm>
            <a:off x="9770277" y="5977742"/>
            <a:ext cx="1764793" cy="602106"/>
          </a:xfrm>
          <a:prstGeom prst="rect">
            <a:avLst/>
          </a:prstGeom>
        </p:spPr>
      </p:pic>
      <p:sp>
        <p:nvSpPr>
          <p:cNvPr id="9" name="TextBox 8">
            <a:extLst>
              <a:ext uri="{FF2B5EF4-FFF2-40B4-BE49-F238E27FC236}">
                <a16:creationId xmlns:a16="http://schemas.microsoft.com/office/drawing/2014/main" id="{80C79839-C3A5-58F3-B6A5-81BB8300C1AB}"/>
              </a:ext>
            </a:extLst>
          </p:cNvPr>
          <p:cNvSpPr txBox="1"/>
          <p:nvPr/>
        </p:nvSpPr>
        <p:spPr>
          <a:xfrm>
            <a:off x="6635984" y="5179854"/>
            <a:ext cx="5048518" cy="338554"/>
          </a:xfrm>
          <a:prstGeom prst="rect">
            <a:avLst/>
          </a:prstGeom>
          <a:noFill/>
        </p:spPr>
        <p:txBody>
          <a:bodyPr wrap="square" lIns="91440" tIns="45720" rIns="91440" bIns="45720" rtlCol="0" anchor="t">
            <a:spAutoFit/>
          </a:bodyPr>
          <a:lstStyle/>
          <a:p>
            <a:pPr algn="r"/>
            <a:r>
              <a:rPr lang="nl-NL" sz="1600" i="1" dirty="0">
                <a:latin typeface="General Sans Light Italic"/>
              </a:rPr>
              <a:t>Version November 2024</a:t>
            </a:r>
            <a:endParaRPr lang="en-NL" sz="1600" i="1" dirty="0">
              <a:latin typeface="General Sans Light Italic"/>
            </a:endParaRPr>
          </a:p>
        </p:txBody>
      </p:sp>
      <p:pic>
        <p:nvPicPr>
          <p:cNvPr id="22" name="Picture 21" descr="A white cube with a black background&#10;&#10;Description automatically generated">
            <a:extLst>
              <a:ext uri="{FF2B5EF4-FFF2-40B4-BE49-F238E27FC236}">
                <a16:creationId xmlns:a16="http://schemas.microsoft.com/office/drawing/2014/main" id="{017D294E-C707-0B9D-D276-404AE79F9899}"/>
              </a:ext>
            </a:extLst>
          </p:cNvPr>
          <p:cNvPicPr>
            <a:picLocks noChangeAspect="1"/>
          </p:cNvPicPr>
          <p:nvPr/>
        </p:nvPicPr>
        <p:blipFill>
          <a:blip r:embed="rId7">
            <a:alphaModFix amt="33000"/>
          </a:blip>
          <a:stretch>
            <a:fillRect/>
          </a:stretch>
        </p:blipFill>
        <p:spPr>
          <a:xfrm>
            <a:off x="4387248" y="1937370"/>
            <a:ext cx="486522" cy="493327"/>
          </a:xfrm>
          <a:prstGeom prst="rect">
            <a:avLst/>
          </a:prstGeom>
        </p:spPr>
      </p:pic>
      <p:pic>
        <p:nvPicPr>
          <p:cNvPr id="28" name="Picture 27" descr="A white cube with a square and a square in the middle&#10;&#10;Description automatically generated">
            <a:extLst>
              <a:ext uri="{FF2B5EF4-FFF2-40B4-BE49-F238E27FC236}">
                <a16:creationId xmlns:a16="http://schemas.microsoft.com/office/drawing/2014/main" id="{8A2640FF-2E9D-82A3-366C-CF5494DEB5CF}"/>
              </a:ext>
            </a:extLst>
          </p:cNvPr>
          <p:cNvPicPr>
            <a:picLocks noChangeAspect="1"/>
          </p:cNvPicPr>
          <p:nvPr/>
        </p:nvPicPr>
        <p:blipFill>
          <a:blip r:embed="rId8">
            <a:alphaModFix amt="33000"/>
          </a:blip>
          <a:stretch>
            <a:fillRect/>
          </a:stretch>
        </p:blipFill>
        <p:spPr>
          <a:xfrm>
            <a:off x="4203527" y="2466181"/>
            <a:ext cx="367443" cy="364041"/>
          </a:xfrm>
          <a:prstGeom prst="rect">
            <a:avLst/>
          </a:prstGeom>
        </p:spPr>
      </p:pic>
      <p:pic>
        <p:nvPicPr>
          <p:cNvPr id="33" name="Picture 32" descr="A white cube with a black background&#10;&#10;Description automatically generated">
            <a:extLst>
              <a:ext uri="{FF2B5EF4-FFF2-40B4-BE49-F238E27FC236}">
                <a16:creationId xmlns:a16="http://schemas.microsoft.com/office/drawing/2014/main" id="{4BEA4E36-95F7-3EC6-2578-73EE5E5617FC}"/>
              </a:ext>
            </a:extLst>
          </p:cNvPr>
          <p:cNvPicPr>
            <a:picLocks noChangeAspect="1"/>
          </p:cNvPicPr>
          <p:nvPr/>
        </p:nvPicPr>
        <p:blipFill>
          <a:blip r:embed="rId7">
            <a:alphaModFix amt="33000"/>
          </a:blip>
          <a:stretch>
            <a:fillRect/>
          </a:stretch>
        </p:blipFill>
        <p:spPr>
          <a:xfrm>
            <a:off x="4140360" y="851107"/>
            <a:ext cx="367443" cy="372582"/>
          </a:xfrm>
          <a:prstGeom prst="rect">
            <a:avLst/>
          </a:prstGeom>
        </p:spPr>
      </p:pic>
      <p:pic>
        <p:nvPicPr>
          <p:cNvPr id="34" name="Picture 33" descr="A white cube with a square and a square in the middle&#10;&#10;Description automatically generated">
            <a:extLst>
              <a:ext uri="{FF2B5EF4-FFF2-40B4-BE49-F238E27FC236}">
                <a16:creationId xmlns:a16="http://schemas.microsoft.com/office/drawing/2014/main" id="{17FE5407-2AE5-1AE7-27A8-96A8D71A59F6}"/>
              </a:ext>
            </a:extLst>
          </p:cNvPr>
          <p:cNvPicPr>
            <a:picLocks noChangeAspect="1"/>
          </p:cNvPicPr>
          <p:nvPr/>
        </p:nvPicPr>
        <p:blipFill>
          <a:blip r:embed="rId8">
            <a:alphaModFix amt="33000"/>
          </a:blip>
          <a:stretch>
            <a:fillRect/>
          </a:stretch>
        </p:blipFill>
        <p:spPr>
          <a:xfrm>
            <a:off x="4507610" y="1320075"/>
            <a:ext cx="267889" cy="265409"/>
          </a:xfrm>
          <a:prstGeom prst="rect">
            <a:avLst/>
          </a:prstGeom>
        </p:spPr>
      </p:pic>
      <p:pic>
        <p:nvPicPr>
          <p:cNvPr id="50" name="Picture 49" descr="A white square with a number on it&#10;&#10;Description automatically generated">
            <a:extLst>
              <a:ext uri="{FF2B5EF4-FFF2-40B4-BE49-F238E27FC236}">
                <a16:creationId xmlns:a16="http://schemas.microsoft.com/office/drawing/2014/main" id="{099D2D79-9BA5-DDED-7CB6-24304D8DB770}"/>
              </a:ext>
            </a:extLst>
          </p:cNvPr>
          <p:cNvPicPr>
            <a:picLocks noChangeAspect="1"/>
          </p:cNvPicPr>
          <p:nvPr/>
        </p:nvPicPr>
        <p:blipFill>
          <a:blip r:embed="rId9">
            <a:alphaModFix amt="32000"/>
          </a:blip>
          <a:stretch>
            <a:fillRect/>
          </a:stretch>
        </p:blipFill>
        <p:spPr>
          <a:xfrm>
            <a:off x="4563778" y="425522"/>
            <a:ext cx="898214" cy="601011"/>
          </a:xfrm>
          <a:prstGeom prst="rect">
            <a:avLst/>
          </a:prstGeom>
        </p:spPr>
      </p:pic>
      <p:pic>
        <p:nvPicPr>
          <p:cNvPr id="68" name="Picture 67" descr="A blue rectangular object with a maze&#10;&#10;Description automatically generated">
            <a:extLst>
              <a:ext uri="{FF2B5EF4-FFF2-40B4-BE49-F238E27FC236}">
                <a16:creationId xmlns:a16="http://schemas.microsoft.com/office/drawing/2014/main" id="{C971D0AA-16DB-C5D3-67BB-C4A34EDBFFEB}"/>
              </a:ext>
            </a:extLst>
          </p:cNvPr>
          <p:cNvPicPr>
            <a:picLocks noChangeAspect="1"/>
          </p:cNvPicPr>
          <p:nvPr/>
        </p:nvPicPr>
        <p:blipFill>
          <a:blip r:embed="rId10"/>
          <a:stretch>
            <a:fillRect/>
          </a:stretch>
        </p:blipFill>
        <p:spPr>
          <a:xfrm>
            <a:off x="4127886" y="4057645"/>
            <a:ext cx="509619" cy="402121"/>
          </a:xfrm>
          <a:prstGeom prst="rect">
            <a:avLst/>
          </a:prstGeom>
        </p:spPr>
      </p:pic>
      <p:pic>
        <p:nvPicPr>
          <p:cNvPr id="69" name="Picture 68" descr="A yellow block with a stick on it&#10;&#10;Description automatically generated">
            <a:extLst>
              <a:ext uri="{FF2B5EF4-FFF2-40B4-BE49-F238E27FC236}">
                <a16:creationId xmlns:a16="http://schemas.microsoft.com/office/drawing/2014/main" id="{F73E8BD5-4E1E-3C5B-EE6F-36F0377CF3F5}"/>
              </a:ext>
            </a:extLst>
          </p:cNvPr>
          <p:cNvPicPr>
            <a:picLocks noChangeAspect="1"/>
          </p:cNvPicPr>
          <p:nvPr/>
        </p:nvPicPr>
        <p:blipFill>
          <a:blip r:embed="rId11"/>
          <a:stretch>
            <a:fillRect/>
          </a:stretch>
        </p:blipFill>
        <p:spPr>
          <a:xfrm>
            <a:off x="2563480" y="3700130"/>
            <a:ext cx="474675" cy="481314"/>
          </a:xfrm>
          <a:prstGeom prst="rect">
            <a:avLst/>
          </a:prstGeom>
        </p:spPr>
      </p:pic>
      <p:pic>
        <p:nvPicPr>
          <p:cNvPr id="73" name="Picture 72" descr="A blue letter with a hole in the middle&#10;&#10;Description automatically generated">
            <a:extLst>
              <a:ext uri="{FF2B5EF4-FFF2-40B4-BE49-F238E27FC236}">
                <a16:creationId xmlns:a16="http://schemas.microsoft.com/office/drawing/2014/main" id="{B68DE33D-B99D-D4B4-501B-BA17074F7A16}"/>
              </a:ext>
            </a:extLst>
          </p:cNvPr>
          <p:cNvPicPr>
            <a:picLocks noChangeAspect="1"/>
          </p:cNvPicPr>
          <p:nvPr/>
        </p:nvPicPr>
        <p:blipFill>
          <a:blip r:embed="rId12"/>
          <a:stretch>
            <a:fillRect/>
          </a:stretch>
        </p:blipFill>
        <p:spPr>
          <a:xfrm>
            <a:off x="2872483" y="4359705"/>
            <a:ext cx="497910" cy="560979"/>
          </a:xfrm>
          <a:prstGeom prst="rect">
            <a:avLst/>
          </a:prstGeom>
        </p:spPr>
      </p:pic>
      <p:pic>
        <p:nvPicPr>
          <p:cNvPr id="77" name="Picture 76" descr="A blue square with a hole in the center&#10;&#10;Description automatically generated">
            <a:extLst>
              <a:ext uri="{FF2B5EF4-FFF2-40B4-BE49-F238E27FC236}">
                <a16:creationId xmlns:a16="http://schemas.microsoft.com/office/drawing/2014/main" id="{947E7E3B-4046-12E5-AC0A-4D7FBA5EF50A}"/>
              </a:ext>
            </a:extLst>
          </p:cNvPr>
          <p:cNvPicPr>
            <a:picLocks noChangeAspect="1"/>
          </p:cNvPicPr>
          <p:nvPr/>
        </p:nvPicPr>
        <p:blipFill>
          <a:blip r:embed="rId13"/>
          <a:stretch>
            <a:fillRect/>
          </a:stretch>
        </p:blipFill>
        <p:spPr>
          <a:xfrm>
            <a:off x="2579048" y="5261654"/>
            <a:ext cx="528496" cy="353626"/>
          </a:xfrm>
          <a:prstGeom prst="rect">
            <a:avLst/>
          </a:prstGeom>
        </p:spPr>
      </p:pic>
      <p:pic>
        <p:nvPicPr>
          <p:cNvPr id="71" name="Picture 70" descr="A yellow square with a number on it&#10;&#10;Description automatically generated">
            <a:extLst>
              <a:ext uri="{FF2B5EF4-FFF2-40B4-BE49-F238E27FC236}">
                <a16:creationId xmlns:a16="http://schemas.microsoft.com/office/drawing/2014/main" id="{AA93599C-0D24-690A-9C7B-0AE7AEE595D5}"/>
              </a:ext>
            </a:extLst>
          </p:cNvPr>
          <p:cNvPicPr>
            <a:picLocks noChangeAspect="1"/>
          </p:cNvPicPr>
          <p:nvPr/>
        </p:nvPicPr>
        <p:blipFill>
          <a:blip r:embed="rId14"/>
          <a:stretch>
            <a:fillRect/>
          </a:stretch>
        </p:blipFill>
        <p:spPr>
          <a:xfrm>
            <a:off x="4311654" y="3321717"/>
            <a:ext cx="894936" cy="601011"/>
          </a:xfrm>
          <a:prstGeom prst="rect">
            <a:avLst/>
          </a:prstGeom>
        </p:spPr>
      </p:pic>
      <p:pic>
        <p:nvPicPr>
          <p:cNvPr id="74" name="Picture 73" descr="A blue square with a hole in the center&#10;&#10;Description automatically generated">
            <a:extLst>
              <a:ext uri="{FF2B5EF4-FFF2-40B4-BE49-F238E27FC236}">
                <a16:creationId xmlns:a16="http://schemas.microsoft.com/office/drawing/2014/main" id="{3518DF9E-DFE4-405B-2324-2D8BDE302E82}"/>
              </a:ext>
            </a:extLst>
          </p:cNvPr>
          <p:cNvPicPr>
            <a:picLocks noChangeAspect="1"/>
          </p:cNvPicPr>
          <p:nvPr/>
        </p:nvPicPr>
        <p:blipFill>
          <a:blip r:embed="rId13"/>
          <a:stretch>
            <a:fillRect/>
          </a:stretch>
        </p:blipFill>
        <p:spPr>
          <a:xfrm>
            <a:off x="3957294" y="4592083"/>
            <a:ext cx="1035983" cy="693194"/>
          </a:xfrm>
          <a:prstGeom prst="rect">
            <a:avLst/>
          </a:prstGeom>
        </p:spPr>
      </p:pic>
      <p:pic>
        <p:nvPicPr>
          <p:cNvPr id="76" name="Picture 75" descr="A blue square with a hole in the center&#10;&#10;Description automatically generated">
            <a:extLst>
              <a:ext uri="{FF2B5EF4-FFF2-40B4-BE49-F238E27FC236}">
                <a16:creationId xmlns:a16="http://schemas.microsoft.com/office/drawing/2014/main" id="{D734337F-BFBD-69EC-F88B-60149585333D}"/>
              </a:ext>
            </a:extLst>
          </p:cNvPr>
          <p:cNvPicPr>
            <a:picLocks noChangeAspect="1"/>
          </p:cNvPicPr>
          <p:nvPr/>
        </p:nvPicPr>
        <p:blipFill>
          <a:blip r:embed="rId13"/>
          <a:stretch>
            <a:fillRect/>
          </a:stretch>
        </p:blipFill>
        <p:spPr>
          <a:xfrm>
            <a:off x="2924488" y="4964875"/>
            <a:ext cx="528496" cy="353626"/>
          </a:xfrm>
          <a:prstGeom prst="rect">
            <a:avLst/>
          </a:prstGeom>
        </p:spPr>
      </p:pic>
      <p:pic>
        <p:nvPicPr>
          <p:cNvPr id="70" name="Picture 69" descr="A blue and white letter&#10;&#10;Description automatically generated with medium confidence">
            <a:extLst>
              <a:ext uri="{FF2B5EF4-FFF2-40B4-BE49-F238E27FC236}">
                <a16:creationId xmlns:a16="http://schemas.microsoft.com/office/drawing/2014/main" id="{88D132F5-1460-8864-5D37-15D828A6F799}"/>
              </a:ext>
            </a:extLst>
          </p:cNvPr>
          <p:cNvPicPr>
            <a:picLocks noChangeAspect="1"/>
          </p:cNvPicPr>
          <p:nvPr/>
        </p:nvPicPr>
        <p:blipFill>
          <a:blip r:embed="rId15"/>
          <a:stretch>
            <a:fillRect/>
          </a:stretch>
        </p:blipFill>
        <p:spPr>
          <a:xfrm>
            <a:off x="1957763" y="4642329"/>
            <a:ext cx="400077" cy="450754"/>
          </a:xfrm>
          <a:prstGeom prst="rect">
            <a:avLst/>
          </a:prstGeom>
        </p:spPr>
      </p:pic>
      <p:pic>
        <p:nvPicPr>
          <p:cNvPr id="55" name="Picture 54" descr="A square object with a hole in it&#10;&#10;Description automatically generated">
            <a:extLst>
              <a:ext uri="{FF2B5EF4-FFF2-40B4-BE49-F238E27FC236}">
                <a16:creationId xmlns:a16="http://schemas.microsoft.com/office/drawing/2014/main" id="{146B9409-D2E6-B8D0-702C-57D17239AFB1}"/>
              </a:ext>
            </a:extLst>
          </p:cNvPr>
          <p:cNvPicPr>
            <a:picLocks noChangeAspect="1"/>
          </p:cNvPicPr>
          <p:nvPr/>
        </p:nvPicPr>
        <p:blipFill>
          <a:blip r:embed="rId16"/>
          <a:stretch>
            <a:fillRect/>
          </a:stretch>
        </p:blipFill>
        <p:spPr>
          <a:xfrm>
            <a:off x="56291" y="4393132"/>
            <a:ext cx="816139" cy="546093"/>
          </a:xfrm>
          <a:prstGeom prst="rect">
            <a:avLst/>
          </a:prstGeom>
        </p:spPr>
      </p:pic>
      <p:pic>
        <p:nvPicPr>
          <p:cNvPr id="24" name="Picture 23" descr="A grey and white object with a hole in the middle&#10;&#10;Description automatically generated">
            <a:extLst>
              <a:ext uri="{FF2B5EF4-FFF2-40B4-BE49-F238E27FC236}">
                <a16:creationId xmlns:a16="http://schemas.microsoft.com/office/drawing/2014/main" id="{BC4D4D45-89A8-7EA5-DB16-8EBA195637D2}"/>
              </a:ext>
            </a:extLst>
          </p:cNvPr>
          <p:cNvPicPr>
            <a:picLocks noChangeAspect="1"/>
          </p:cNvPicPr>
          <p:nvPr/>
        </p:nvPicPr>
        <p:blipFill>
          <a:blip r:embed="rId17">
            <a:alphaModFix amt="70000"/>
          </a:blip>
          <a:stretch>
            <a:fillRect/>
          </a:stretch>
        </p:blipFill>
        <p:spPr>
          <a:xfrm>
            <a:off x="1476301" y="3739006"/>
            <a:ext cx="513740" cy="574981"/>
          </a:xfrm>
          <a:prstGeom prst="rect">
            <a:avLst/>
          </a:prstGeom>
        </p:spPr>
      </p:pic>
      <p:pic>
        <p:nvPicPr>
          <p:cNvPr id="72" name="Picture 71" descr="A yellow cube with a square top&#10;&#10;Description automatically generated">
            <a:extLst>
              <a:ext uri="{FF2B5EF4-FFF2-40B4-BE49-F238E27FC236}">
                <a16:creationId xmlns:a16="http://schemas.microsoft.com/office/drawing/2014/main" id="{4122C22A-0B5A-81C9-2527-5D81D0C653AB}"/>
              </a:ext>
            </a:extLst>
          </p:cNvPr>
          <p:cNvPicPr>
            <a:picLocks noChangeAspect="1"/>
          </p:cNvPicPr>
          <p:nvPr/>
        </p:nvPicPr>
        <p:blipFill>
          <a:blip r:embed="rId18"/>
          <a:stretch>
            <a:fillRect/>
          </a:stretch>
        </p:blipFill>
        <p:spPr>
          <a:xfrm>
            <a:off x="1757067" y="2944647"/>
            <a:ext cx="358495" cy="355176"/>
          </a:xfrm>
          <a:prstGeom prst="rect">
            <a:avLst/>
          </a:prstGeom>
        </p:spPr>
      </p:pic>
      <p:pic>
        <p:nvPicPr>
          <p:cNvPr id="20" name="Picture 19" descr="A grey rectangular object with a black background&#10;&#10;Description automatically generated">
            <a:extLst>
              <a:ext uri="{FF2B5EF4-FFF2-40B4-BE49-F238E27FC236}">
                <a16:creationId xmlns:a16="http://schemas.microsoft.com/office/drawing/2014/main" id="{584DB8B2-885D-CA7D-2DF9-21E3E75F66C2}"/>
              </a:ext>
            </a:extLst>
          </p:cNvPr>
          <p:cNvPicPr>
            <a:picLocks noChangeAspect="1"/>
          </p:cNvPicPr>
          <p:nvPr/>
        </p:nvPicPr>
        <p:blipFill>
          <a:blip r:embed="rId19">
            <a:alphaModFix amt="70000"/>
          </a:blip>
          <a:stretch>
            <a:fillRect/>
          </a:stretch>
        </p:blipFill>
        <p:spPr>
          <a:xfrm>
            <a:off x="516672" y="3605589"/>
            <a:ext cx="870977" cy="687255"/>
          </a:xfrm>
          <a:prstGeom prst="rect">
            <a:avLst/>
          </a:prstGeom>
        </p:spPr>
      </p:pic>
      <p:pic>
        <p:nvPicPr>
          <p:cNvPr id="31" name="Picture 30" descr="A white cube with a square and a square in the middle&#10;&#10;Description automatically generated">
            <a:extLst>
              <a:ext uri="{FF2B5EF4-FFF2-40B4-BE49-F238E27FC236}">
                <a16:creationId xmlns:a16="http://schemas.microsoft.com/office/drawing/2014/main" id="{B6C92DDF-E373-48AD-733D-7AD07C10AB79}"/>
              </a:ext>
            </a:extLst>
          </p:cNvPr>
          <p:cNvPicPr>
            <a:picLocks noChangeAspect="1"/>
          </p:cNvPicPr>
          <p:nvPr/>
        </p:nvPicPr>
        <p:blipFill>
          <a:blip r:embed="rId8">
            <a:alphaModFix amt="74000"/>
          </a:blip>
          <a:stretch>
            <a:fillRect/>
          </a:stretch>
        </p:blipFill>
        <p:spPr>
          <a:xfrm>
            <a:off x="891499" y="2460328"/>
            <a:ext cx="367443" cy="364041"/>
          </a:xfrm>
          <a:prstGeom prst="rect">
            <a:avLst/>
          </a:prstGeom>
        </p:spPr>
      </p:pic>
      <p:pic>
        <p:nvPicPr>
          <p:cNvPr id="19" name="Picture 18" descr="A green rectangular object with a hole in the middle&#10;&#10;Description automatically generated">
            <a:extLst>
              <a:ext uri="{FF2B5EF4-FFF2-40B4-BE49-F238E27FC236}">
                <a16:creationId xmlns:a16="http://schemas.microsoft.com/office/drawing/2014/main" id="{141B8455-D826-A10F-228A-4E0FBF61107C}"/>
              </a:ext>
            </a:extLst>
          </p:cNvPr>
          <p:cNvPicPr>
            <a:picLocks noChangeAspect="1"/>
          </p:cNvPicPr>
          <p:nvPr/>
        </p:nvPicPr>
        <p:blipFill>
          <a:blip r:embed="rId20"/>
          <a:stretch>
            <a:fillRect/>
          </a:stretch>
        </p:blipFill>
        <p:spPr>
          <a:xfrm>
            <a:off x="4966211" y="5305442"/>
            <a:ext cx="518947" cy="535869"/>
          </a:xfrm>
          <a:prstGeom prst="rect">
            <a:avLst/>
          </a:prstGeom>
        </p:spPr>
      </p:pic>
      <p:pic>
        <p:nvPicPr>
          <p:cNvPr id="21" name="Picture 20" descr="A green puzzle with a hole in the middle&#10;&#10;Description automatically generated">
            <a:extLst>
              <a:ext uri="{FF2B5EF4-FFF2-40B4-BE49-F238E27FC236}">
                <a16:creationId xmlns:a16="http://schemas.microsoft.com/office/drawing/2014/main" id="{A77532E0-2B40-577E-EA6A-9EF464292F8F}"/>
              </a:ext>
            </a:extLst>
          </p:cNvPr>
          <p:cNvPicPr>
            <a:picLocks noChangeAspect="1"/>
          </p:cNvPicPr>
          <p:nvPr/>
        </p:nvPicPr>
        <p:blipFill>
          <a:blip r:embed="rId21"/>
          <a:stretch>
            <a:fillRect/>
          </a:stretch>
        </p:blipFill>
        <p:spPr>
          <a:xfrm>
            <a:off x="4021688" y="5593207"/>
            <a:ext cx="722013" cy="569714"/>
          </a:xfrm>
          <a:prstGeom prst="rect">
            <a:avLst/>
          </a:prstGeom>
        </p:spPr>
      </p:pic>
      <p:pic>
        <p:nvPicPr>
          <p:cNvPr id="23" name="Picture 22" descr="A green rectangular object with a hole in it&#10;&#10;Description automatically generated">
            <a:extLst>
              <a:ext uri="{FF2B5EF4-FFF2-40B4-BE49-F238E27FC236}">
                <a16:creationId xmlns:a16="http://schemas.microsoft.com/office/drawing/2014/main" id="{CAF604B9-20E8-CC70-7963-237C897B0C5C}"/>
              </a:ext>
            </a:extLst>
          </p:cNvPr>
          <p:cNvPicPr>
            <a:picLocks noChangeAspect="1"/>
          </p:cNvPicPr>
          <p:nvPr/>
        </p:nvPicPr>
        <p:blipFill>
          <a:blip r:embed="rId22"/>
          <a:stretch>
            <a:fillRect/>
          </a:stretch>
        </p:blipFill>
        <p:spPr>
          <a:xfrm>
            <a:off x="2803500" y="6314389"/>
            <a:ext cx="566893" cy="420234"/>
          </a:xfrm>
          <a:prstGeom prst="rect">
            <a:avLst/>
          </a:prstGeom>
        </p:spPr>
      </p:pic>
      <p:pic>
        <p:nvPicPr>
          <p:cNvPr id="25" name="Picture 24" descr="A green square object with a hole in the center&#10;&#10;Description automatically generated">
            <a:extLst>
              <a:ext uri="{FF2B5EF4-FFF2-40B4-BE49-F238E27FC236}">
                <a16:creationId xmlns:a16="http://schemas.microsoft.com/office/drawing/2014/main" id="{0FAA74F1-E26A-C785-2C6F-789176B89E26}"/>
              </a:ext>
            </a:extLst>
          </p:cNvPr>
          <p:cNvPicPr>
            <a:picLocks noChangeAspect="1"/>
          </p:cNvPicPr>
          <p:nvPr/>
        </p:nvPicPr>
        <p:blipFill>
          <a:blip r:embed="rId23"/>
          <a:stretch>
            <a:fillRect/>
          </a:stretch>
        </p:blipFill>
        <p:spPr>
          <a:xfrm>
            <a:off x="1258942" y="5774093"/>
            <a:ext cx="1150709" cy="772780"/>
          </a:xfrm>
          <a:prstGeom prst="rect">
            <a:avLst/>
          </a:prstGeom>
        </p:spPr>
      </p:pic>
      <p:pic>
        <p:nvPicPr>
          <p:cNvPr id="26" name="Picture 25" descr="A green and black number&#10;&#10;Description automatically generated with medium confidence">
            <a:extLst>
              <a:ext uri="{FF2B5EF4-FFF2-40B4-BE49-F238E27FC236}">
                <a16:creationId xmlns:a16="http://schemas.microsoft.com/office/drawing/2014/main" id="{D741BDDB-2839-EDC2-A1B9-0C37213D4DDB}"/>
              </a:ext>
            </a:extLst>
          </p:cNvPr>
          <p:cNvPicPr>
            <a:picLocks noChangeAspect="1"/>
          </p:cNvPicPr>
          <p:nvPr/>
        </p:nvPicPr>
        <p:blipFill>
          <a:blip r:embed="rId24"/>
          <a:stretch>
            <a:fillRect/>
          </a:stretch>
        </p:blipFill>
        <p:spPr>
          <a:xfrm>
            <a:off x="3668659" y="6213416"/>
            <a:ext cx="425875" cy="476642"/>
          </a:xfrm>
          <a:prstGeom prst="rect">
            <a:avLst/>
          </a:prstGeom>
        </p:spPr>
      </p:pic>
      <p:pic>
        <p:nvPicPr>
          <p:cNvPr id="27" name="Picture 26" descr="A green cube with a hole in the middle&#10;&#10;Description automatically generated">
            <a:extLst>
              <a:ext uri="{FF2B5EF4-FFF2-40B4-BE49-F238E27FC236}">
                <a16:creationId xmlns:a16="http://schemas.microsoft.com/office/drawing/2014/main" id="{164509DB-14F8-A05F-7650-FD09CE1EA971}"/>
              </a:ext>
            </a:extLst>
          </p:cNvPr>
          <p:cNvPicPr>
            <a:picLocks noChangeAspect="1"/>
          </p:cNvPicPr>
          <p:nvPr/>
        </p:nvPicPr>
        <p:blipFill>
          <a:blip r:embed="rId25"/>
          <a:stretch>
            <a:fillRect/>
          </a:stretch>
        </p:blipFill>
        <p:spPr>
          <a:xfrm>
            <a:off x="4441424" y="6228001"/>
            <a:ext cx="403312" cy="408953"/>
          </a:xfrm>
          <a:prstGeom prst="rect">
            <a:avLst/>
          </a:prstGeom>
        </p:spPr>
      </p:pic>
      <p:pic>
        <p:nvPicPr>
          <p:cNvPr id="29" name="Picture 28" descr="A green rectangular object with a hole in the middle&#10;&#10;Description automatically generated">
            <a:extLst>
              <a:ext uri="{FF2B5EF4-FFF2-40B4-BE49-F238E27FC236}">
                <a16:creationId xmlns:a16="http://schemas.microsoft.com/office/drawing/2014/main" id="{83D04900-5F01-A2AD-7C39-D50A0A5D92D5}"/>
              </a:ext>
            </a:extLst>
          </p:cNvPr>
          <p:cNvPicPr>
            <a:picLocks noChangeAspect="1"/>
          </p:cNvPicPr>
          <p:nvPr/>
        </p:nvPicPr>
        <p:blipFill>
          <a:blip r:embed="rId20"/>
          <a:stretch>
            <a:fillRect/>
          </a:stretch>
        </p:blipFill>
        <p:spPr>
          <a:xfrm>
            <a:off x="779222" y="6258343"/>
            <a:ext cx="518947" cy="535869"/>
          </a:xfrm>
          <a:prstGeom prst="rect">
            <a:avLst/>
          </a:prstGeom>
        </p:spPr>
      </p:pic>
      <p:pic>
        <p:nvPicPr>
          <p:cNvPr id="30" name="Picture 29" descr="A green cube with a hole in the middle&#10;&#10;Description automatically generated">
            <a:extLst>
              <a:ext uri="{FF2B5EF4-FFF2-40B4-BE49-F238E27FC236}">
                <a16:creationId xmlns:a16="http://schemas.microsoft.com/office/drawing/2014/main" id="{FEB1B063-4D79-2624-E2A1-9938EA26D8C0}"/>
              </a:ext>
            </a:extLst>
          </p:cNvPr>
          <p:cNvPicPr>
            <a:picLocks noChangeAspect="1"/>
          </p:cNvPicPr>
          <p:nvPr/>
        </p:nvPicPr>
        <p:blipFill>
          <a:blip r:embed="rId25"/>
          <a:stretch>
            <a:fillRect/>
          </a:stretch>
        </p:blipFill>
        <p:spPr>
          <a:xfrm>
            <a:off x="735697" y="5679361"/>
            <a:ext cx="403312" cy="408953"/>
          </a:xfrm>
          <a:prstGeom prst="rect">
            <a:avLst/>
          </a:prstGeom>
        </p:spPr>
      </p:pic>
      <p:pic>
        <p:nvPicPr>
          <p:cNvPr id="45" name="Picture 44" descr="A black and white illustration of a tower&#10;&#10;Description automatically generated">
            <a:extLst>
              <a:ext uri="{FF2B5EF4-FFF2-40B4-BE49-F238E27FC236}">
                <a16:creationId xmlns:a16="http://schemas.microsoft.com/office/drawing/2014/main" id="{737A11E9-96B5-4B91-6DB7-76ED00745B6B}"/>
              </a:ext>
            </a:extLst>
          </p:cNvPr>
          <p:cNvPicPr>
            <a:picLocks noChangeAspect="1"/>
          </p:cNvPicPr>
          <p:nvPr/>
        </p:nvPicPr>
        <p:blipFill>
          <a:blip r:embed="rId3"/>
          <a:stretch>
            <a:fillRect/>
          </a:stretch>
        </p:blipFill>
        <p:spPr>
          <a:xfrm>
            <a:off x="-425627" y="-447677"/>
            <a:ext cx="3564332" cy="4925835"/>
          </a:xfrm>
          <a:prstGeom prst="rect">
            <a:avLst/>
          </a:prstGeom>
        </p:spPr>
      </p:pic>
      <p:pic>
        <p:nvPicPr>
          <p:cNvPr id="47" name="Picture 46" descr="A black and white illustration of a tower&#10;&#10;Description automatically generated">
            <a:extLst>
              <a:ext uri="{FF2B5EF4-FFF2-40B4-BE49-F238E27FC236}">
                <a16:creationId xmlns:a16="http://schemas.microsoft.com/office/drawing/2014/main" id="{9FBC7C4D-7588-EE71-90E3-5B6F6623E372}"/>
              </a:ext>
            </a:extLst>
          </p:cNvPr>
          <p:cNvPicPr>
            <a:picLocks noChangeAspect="1"/>
          </p:cNvPicPr>
          <p:nvPr/>
        </p:nvPicPr>
        <p:blipFill>
          <a:blip r:embed="rId3"/>
          <a:stretch>
            <a:fillRect/>
          </a:stretch>
        </p:blipFill>
        <p:spPr>
          <a:xfrm>
            <a:off x="-2151891" y="140270"/>
            <a:ext cx="3564332" cy="4925835"/>
          </a:xfrm>
          <a:prstGeom prst="rect">
            <a:avLst/>
          </a:prstGeom>
        </p:spPr>
      </p:pic>
      <p:pic>
        <p:nvPicPr>
          <p:cNvPr id="36" name="Picture 35" descr="A green and black number&#10;&#10;Description automatically generated with medium confidence">
            <a:extLst>
              <a:ext uri="{FF2B5EF4-FFF2-40B4-BE49-F238E27FC236}">
                <a16:creationId xmlns:a16="http://schemas.microsoft.com/office/drawing/2014/main" id="{5B8E87A9-0D10-F2FB-B86E-EE417A712D96}"/>
              </a:ext>
            </a:extLst>
          </p:cNvPr>
          <p:cNvPicPr>
            <a:picLocks noChangeAspect="1"/>
          </p:cNvPicPr>
          <p:nvPr/>
        </p:nvPicPr>
        <p:blipFill>
          <a:blip r:embed="rId24"/>
          <a:stretch>
            <a:fillRect/>
          </a:stretch>
        </p:blipFill>
        <p:spPr>
          <a:xfrm>
            <a:off x="116937" y="5366393"/>
            <a:ext cx="425875" cy="476642"/>
          </a:xfrm>
          <a:prstGeom prst="rect">
            <a:avLst/>
          </a:prstGeom>
        </p:spPr>
      </p:pic>
      <p:pic>
        <p:nvPicPr>
          <p:cNvPr id="41" name="Picture 40" descr="A green puzzle with a hole in the middle&#10;&#10;Description automatically generated">
            <a:extLst>
              <a:ext uri="{FF2B5EF4-FFF2-40B4-BE49-F238E27FC236}">
                <a16:creationId xmlns:a16="http://schemas.microsoft.com/office/drawing/2014/main" id="{80593462-2EB8-9CB9-2B6E-10512104F717}"/>
              </a:ext>
            </a:extLst>
          </p:cNvPr>
          <p:cNvPicPr>
            <a:picLocks noChangeAspect="1"/>
          </p:cNvPicPr>
          <p:nvPr/>
        </p:nvPicPr>
        <p:blipFill>
          <a:blip r:embed="rId21"/>
          <a:stretch>
            <a:fillRect/>
          </a:stretch>
        </p:blipFill>
        <p:spPr>
          <a:xfrm>
            <a:off x="-126801" y="6064845"/>
            <a:ext cx="722013" cy="569714"/>
          </a:xfrm>
          <a:prstGeom prst="rect">
            <a:avLst/>
          </a:prstGeom>
        </p:spPr>
      </p:pic>
      <p:pic>
        <p:nvPicPr>
          <p:cNvPr id="43" name="Picture 42" descr="A black and white illustration of a tower&#10;&#10;Description automatically generated">
            <a:extLst>
              <a:ext uri="{FF2B5EF4-FFF2-40B4-BE49-F238E27FC236}">
                <a16:creationId xmlns:a16="http://schemas.microsoft.com/office/drawing/2014/main" id="{060B3CA6-FF01-0092-266A-EEF15E73F2C4}"/>
              </a:ext>
            </a:extLst>
          </p:cNvPr>
          <p:cNvPicPr>
            <a:picLocks noChangeAspect="1"/>
          </p:cNvPicPr>
          <p:nvPr/>
        </p:nvPicPr>
        <p:blipFill>
          <a:blip r:embed="rId3"/>
          <a:stretch>
            <a:fillRect/>
          </a:stretch>
        </p:blipFill>
        <p:spPr>
          <a:xfrm>
            <a:off x="1362772" y="150951"/>
            <a:ext cx="3564332" cy="4925835"/>
          </a:xfrm>
          <a:prstGeom prst="rect">
            <a:avLst/>
          </a:prstGeom>
        </p:spPr>
      </p:pic>
      <p:pic>
        <p:nvPicPr>
          <p:cNvPr id="46" name="Picture 45" descr="A black and white illustration of a tower&#10;&#10;Description automatically generated">
            <a:extLst>
              <a:ext uri="{FF2B5EF4-FFF2-40B4-BE49-F238E27FC236}">
                <a16:creationId xmlns:a16="http://schemas.microsoft.com/office/drawing/2014/main" id="{A4B71B64-3F1A-4CB2-F930-FA8F35D6050E}"/>
              </a:ext>
            </a:extLst>
          </p:cNvPr>
          <p:cNvPicPr>
            <a:picLocks noChangeAspect="1"/>
          </p:cNvPicPr>
          <p:nvPr/>
        </p:nvPicPr>
        <p:blipFill>
          <a:blip r:embed="rId3"/>
          <a:stretch>
            <a:fillRect/>
          </a:stretch>
        </p:blipFill>
        <p:spPr>
          <a:xfrm>
            <a:off x="-433846" y="783068"/>
            <a:ext cx="3564332" cy="4925835"/>
          </a:xfrm>
          <a:prstGeom prst="rect">
            <a:avLst/>
          </a:prstGeom>
        </p:spPr>
      </p:pic>
      <p:pic>
        <p:nvPicPr>
          <p:cNvPr id="39" name="Picture 38" descr="A diagram of a tower&#10;&#10;Description automatically generated">
            <a:extLst>
              <a:ext uri="{FF2B5EF4-FFF2-40B4-BE49-F238E27FC236}">
                <a16:creationId xmlns:a16="http://schemas.microsoft.com/office/drawing/2014/main" id="{7AE9E2FF-FB87-5CB8-0490-A6A4ED5B665E}"/>
              </a:ext>
            </a:extLst>
          </p:cNvPr>
          <p:cNvPicPr>
            <a:picLocks noChangeAspect="1"/>
          </p:cNvPicPr>
          <p:nvPr/>
        </p:nvPicPr>
        <p:blipFill>
          <a:blip r:embed="rId26"/>
          <a:stretch>
            <a:fillRect/>
          </a:stretch>
        </p:blipFill>
        <p:spPr>
          <a:xfrm>
            <a:off x="1352232" y="1381696"/>
            <a:ext cx="3535552" cy="4886063"/>
          </a:xfrm>
          <a:prstGeom prst="rect">
            <a:avLst/>
          </a:prstGeom>
        </p:spPr>
      </p:pic>
      <p:grpSp>
        <p:nvGrpSpPr>
          <p:cNvPr id="3" name="Group 2">
            <a:extLst>
              <a:ext uri="{FF2B5EF4-FFF2-40B4-BE49-F238E27FC236}">
                <a16:creationId xmlns:a16="http://schemas.microsoft.com/office/drawing/2014/main" id="{55FF491A-56ED-003C-DDF5-2A2960F549D8}"/>
              </a:ext>
            </a:extLst>
          </p:cNvPr>
          <p:cNvGrpSpPr/>
          <p:nvPr/>
        </p:nvGrpSpPr>
        <p:grpSpPr>
          <a:xfrm>
            <a:off x="-789169" y="-224472"/>
            <a:ext cx="3740647" cy="2728955"/>
            <a:chOff x="-925555" y="17578"/>
            <a:chExt cx="3740647" cy="2728955"/>
          </a:xfrm>
        </p:grpSpPr>
        <p:sp>
          <p:nvSpPr>
            <p:cNvPr id="5" name="Arc 4">
              <a:extLst>
                <a:ext uri="{FF2B5EF4-FFF2-40B4-BE49-F238E27FC236}">
                  <a16:creationId xmlns:a16="http://schemas.microsoft.com/office/drawing/2014/main" id="{4BAD2E48-0957-69AF-94BC-0A029055D722}"/>
                </a:ext>
              </a:extLst>
            </p:cNvPr>
            <p:cNvSpPr/>
            <p:nvPr/>
          </p:nvSpPr>
          <p:spPr>
            <a:xfrm>
              <a:off x="1182355" y="1679108"/>
              <a:ext cx="1495537" cy="1067425"/>
            </a:xfrm>
            <a:prstGeom prst="arc">
              <a:avLst>
                <a:gd name="adj1" fmla="val 16200000"/>
                <a:gd name="adj2" fmla="val 21550514"/>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1" name="Arc 10">
              <a:extLst>
                <a:ext uri="{FF2B5EF4-FFF2-40B4-BE49-F238E27FC236}">
                  <a16:creationId xmlns:a16="http://schemas.microsoft.com/office/drawing/2014/main" id="{68779443-A98B-B756-B1A1-CC8A276D0053}"/>
                </a:ext>
              </a:extLst>
            </p:cNvPr>
            <p:cNvSpPr/>
            <p:nvPr/>
          </p:nvSpPr>
          <p:spPr>
            <a:xfrm rot="18121143">
              <a:off x="1561647" y="213054"/>
              <a:ext cx="1448921" cy="1057969"/>
            </a:xfrm>
            <a:prstGeom prst="arc">
              <a:avLst>
                <a:gd name="adj1" fmla="val 16200000"/>
                <a:gd name="adj2" fmla="val 150229"/>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2" name="Arc 11">
              <a:extLst>
                <a:ext uri="{FF2B5EF4-FFF2-40B4-BE49-F238E27FC236}">
                  <a16:creationId xmlns:a16="http://schemas.microsoft.com/office/drawing/2014/main" id="{95E58C28-6152-3B87-BF11-8B0C9B7E19D8}"/>
                </a:ext>
              </a:extLst>
            </p:cNvPr>
            <p:cNvSpPr/>
            <p:nvPr/>
          </p:nvSpPr>
          <p:spPr>
            <a:xfrm rot="18375439">
              <a:off x="1466325" y="1384226"/>
              <a:ext cx="1573728" cy="992545"/>
            </a:xfrm>
            <a:prstGeom prst="arc">
              <a:avLst>
                <a:gd name="adj1" fmla="val 16200000"/>
                <a:gd name="adj2" fmla="val 21567328"/>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dirty="0"/>
            </a:p>
          </p:txBody>
        </p:sp>
        <p:sp>
          <p:nvSpPr>
            <p:cNvPr id="13" name="Arc 12">
              <a:extLst>
                <a:ext uri="{FF2B5EF4-FFF2-40B4-BE49-F238E27FC236}">
                  <a16:creationId xmlns:a16="http://schemas.microsoft.com/office/drawing/2014/main" id="{DC8B4E99-6AF3-16D9-1190-E9FEDFC712EC}"/>
                </a:ext>
              </a:extLst>
            </p:cNvPr>
            <p:cNvSpPr/>
            <p:nvPr/>
          </p:nvSpPr>
          <p:spPr>
            <a:xfrm rot="18121143">
              <a:off x="-127700" y="759092"/>
              <a:ext cx="1582607" cy="1057969"/>
            </a:xfrm>
            <a:prstGeom prst="arc">
              <a:avLst>
                <a:gd name="adj1" fmla="val 15286175"/>
                <a:gd name="adj2" fmla="val 20993457"/>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4" name="Arc 13">
              <a:extLst>
                <a:ext uri="{FF2B5EF4-FFF2-40B4-BE49-F238E27FC236}">
                  <a16:creationId xmlns:a16="http://schemas.microsoft.com/office/drawing/2014/main" id="{45B6754B-90B9-C2B1-15E4-C05CFE6C5150}"/>
                </a:ext>
              </a:extLst>
            </p:cNvPr>
            <p:cNvSpPr/>
            <p:nvPr/>
          </p:nvSpPr>
          <p:spPr>
            <a:xfrm>
              <a:off x="-827511" y="1282473"/>
              <a:ext cx="1816828" cy="1067425"/>
            </a:xfrm>
            <a:prstGeom prst="arc">
              <a:avLst>
                <a:gd name="adj1" fmla="val 16200000"/>
                <a:gd name="adj2" fmla="val 21103586"/>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5" name="Arc 14">
              <a:extLst>
                <a:ext uri="{FF2B5EF4-FFF2-40B4-BE49-F238E27FC236}">
                  <a16:creationId xmlns:a16="http://schemas.microsoft.com/office/drawing/2014/main" id="{29BE843E-A728-F6CC-13AF-BF2266703F9A}"/>
                </a:ext>
              </a:extLst>
            </p:cNvPr>
            <p:cNvSpPr/>
            <p:nvPr/>
          </p:nvSpPr>
          <p:spPr>
            <a:xfrm>
              <a:off x="-925555" y="38775"/>
              <a:ext cx="2184497" cy="1067425"/>
            </a:xfrm>
            <a:prstGeom prst="arc">
              <a:avLst>
                <a:gd name="adj1" fmla="val 16200000"/>
                <a:gd name="adj2" fmla="val 20719928"/>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grpSp>
    </p:spTree>
    <p:extLst>
      <p:ext uri="{BB962C8B-B14F-4D97-AF65-F5344CB8AC3E}">
        <p14:creationId xmlns:p14="http://schemas.microsoft.com/office/powerpoint/2010/main" val="435710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ppt_x"/>
                                          </p:val>
                                        </p:tav>
                                        <p:tav tm="100000">
                                          <p:val>
                                            <p:strVal val="#ppt_x"/>
                                          </p:val>
                                        </p:tav>
                                      </p:tavLst>
                                    </p:anim>
                                    <p:anim calcmode="lin" valueType="num">
                                      <p:cBhvr additive="base">
                                        <p:cTn id="23" dur="500" fill="hold"/>
                                        <p:tgtEl>
                                          <p:spTgt spid="45"/>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500" fill="hold"/>
                                        <p:tgtEl>
                                          <p:spTgt spid="47"/>
                                        </p:tgtEl>
                                        <p:attrNameLst>
                                          <p:attrName>ppt_x</p:attrName>
                                        </p:attrNameLst>
                                      </p:cBhvr>
                                      <p:tavLst>
                                        <p:tav tm="0">
                                          <p:val>
                                            <p:strVal val="#ppt_x"/>
                                          </p:val>
                                        </p:tav>
                                        <p:tav tm="100000">
                                          <p:val>
                                            <p:strVal val="#ppt_x"/>
                                          </p:val>
                                        </p:tav>
                                      </p:tavLst>
                                    </p:anim>
                                    <p:anim calcmode="lin" valueType="num">
                                      <p:cBhvr additive="base">
                                        <p:cTn id="33" dur="500" fill="hold"/>
                                        <p:tgtEl>
                                          <p:spTgt spid="47"/>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2000" fill="hold"/>
                                        <p:tgtEl>
                                          <p:spTgt spid="20"/>
                                        </p:tgtEl>
                                        <p:attrNameLst>
                                          <p:attrName>ppt_x</p:attrName>
                                        </p:attrNameLst>
                                      </p:cBhvr>
                                      <p:tavLst>
                                        <p:tav tm="0">
                                          <p:val>
                                            <p:strVal val="#ppt_x"/>
                                          </p:val>
                                        </p:tav>
                                        <p:tav tm="100000">
                                          <p:val>
                                            <p:strVal val="#ppt_x"/>
                                          </p:val>
                                        </p:tav>
                                      </p:tavLst>
                                    </p:anim>
                                    <p:anim calcmode="lin" valueType="num">
                                      <p:cBhvr additive="base">
                                        <p:cTn id="42" dur="2000" fill="hold"/>
                                        <p:tgtEl>
                                          <p:spTgt spid="20"/>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2000" fill="hold"/>
                                        <p:tgtEl>
                                          <p:spTgt spid="24"/>
                                        </p:tgtEl>
                                        <p:attrNameLst>
                                          <p:attrName>ppt_x</p:attrName>
                                        </p:attrNameLst>
                                      </p:cBhvr>
                                      <p:tavLst>
                                        <p:tav tm="0">
                                          <p:val>
                                            <p:strVal val="#ppt_x"/>
                                          </p:val>
                                        </p:tav>
                                        <p:tav tm="100000">
                                          <p:val>
                                            <p:strVal val="#ppt_x"/>
                                          </p:val>
                                        </p:tav>
                                      </p:tavLst>
                                    </p:anim>
                                    <p:anim calcmode="lin" valueType="num">
                                      <p:cBhvr additive="base">
                                        <p:cTn id="46" dur="2000" fill="hold"/>
                                        <p:tgtEl>
                                          <p:spTgt spid="24"/>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2000" fill="hold"/>
                                        <p:tgtEl>
                                          <p:spTgt spid="28"/>
                                        </p:tgtEl>
                                        <p:attrNameLst>
                                          <p:attrName>ppt_x</p:attrName>
                                        </p:attrNameLst>
                                      </p:cBhvr>
                                      <p:tavLst>
                                        <p:tav tm="0">
                                          <p:val>
                                            <p:strVal val="#ppt_x"/>
                                          </p:val>
                                        </p:tav>
                                        <p:tav tm="100000">
                                          <p:val>
                                            <p:strVal val="#ppt_x"/>
                                          </p:val>
                                        </p:tav>
                                      </p:tavLst>
                                    </p:anim>
                                    <p:anim calcmode="lin" valueType="num">
                                      <p:cBhvr additive="base">
                                        <p:cTn id="50" dur="2000" fill="hold"/>
                                        <p:tgtEl>
                                          <p:spTgt spid="2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2000" fill="hold"/>
                                        <p:tgtEl>
                                          <p:spTgt spid="22"/>
                                        </p:tgtEl>
                                        <p:attrNameLst>
                                          <p:attrName>ppt_x</p:attrName>
                                        </p:attrNameLst>
                                      </p:cBhvr>
                                      <p:tavLst>
                                        <p:tav tm="0">
                                          <p:val>
                                            <p:strVal val="#ppt_x"/>
                                          </p:val>
                                        </p:tav>
                                        <p:tav tm="100000">
                                          <p:val>
                                            <p:strVal val="#ppt_x"/>
                                          </p:val>
                                        </p:tav>
                                      </p:tavLst>
                                    </p:anim>
                                    <p:anim calcmode="lin" valueType="num">
                                      <p:cBhvr additive="base">
                                        <p:cTn id="54" dur="2000" fill="hold"/>
                                        <p:tgtEl>
                                          <p:spTgt spid="22"/>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2000" fill="hold"/>
                                        <p:tgtEl>
                                          <p:spTgt spid="31"/>
                                        </p:tgtEl>
                                        <p:attrNameLst>
                                          <p:attrName>ppt_x</p:attrName>
                                        </p:attrNameLst>
                                      </p:cBhvr>
                                      <p:tavLst>
                                        <p:tav tm="0">
                                          <p:val>
                                            <p:strVal val="#ppt_x"/>
                                          </p:val>
                                        </p:tav>
                                        <p:tav tm="100000">
                                          <p:val>
                                            <p:strVal val="#ppt_x"/>
                                          </p:val>
                                        </p:tav>
                                      </p:tavLst>
                                    </p:anim>
                                    <p:anim calcmode="lin" valueType="num">
                                      <p:cBhvr additive="base">
                                        <p:cTn id="58" dur="2000" fill="hold"/>
                                        <p:tgtEl>
                                          <p:spTgt spid="31"/>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2000" fill="hold"/>
                                        <p:tgtEl>
                                          <p:spTgt spid="33"/>
                                        </p:tgtEl>
                                        <p:attrNameLst>
                                          <p:attrName>ppt_x</p:attrName>
                                        </p:attrNameLst>
                                      </p:cBhvr>
                                      <p:tavLst>
                                        <p:tav tm="0">
                                          <p:val>
                                            <p:strVal val="#ppt_x"/>
                                          </p:val>
                                        </p:tav>
                                        <p:tav tm="100000">
                                          <p:val>
                                            <p:strVal val="#ppt_x"/>
                                          </p:val>
                                        </p:tav>
                                      </p:tavLst>
                                    </p:anim>
                                    <p:anim calcmode="lin" valueType="num">
                                      <p:cBhvr additive="base">
                                        <p:cTn id="62" dur="2000" fill="hold"/>
                                        <p:tgtEl>
                                          <p:spTgt spid="33"/>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additive="base">
                                        <p:cTn id="65" dur="2000" fill="hold"/>
                                        <p:tgtEl>
                                          <p:spTgt spid="34"/>
                                        </p:tgtEl>
                                        <p:attrNameLst>
                                          <p:attrName>ppt_x</p:attrName>
                                        </p:attrNameLst>
                                      </p:cBhvr>
                                      <p:tavLst>
                                        <p:tav tm="0">
                                          <p:val>
                                            <p:strVal val="#ppt_x"/>
                                          </p:val>
                                        </p:tav>
                                        <p:tav tm="100000">
                                          <p:val>
                                            <p:strVal val="#ppt_x"/>
                                          </p:val>
                                        </p:tav>
                                      </p:tavLst>
                                    </p:anim>
                                    <p:anim calcmode="lin" valueType="num">
                                      <p:cBhvr additive="base">
                                        <p:cTn id="66" dur="2000" fill="hold"/>
                                        <p:tgtEl>
                                          <p:spTgt spid="34"/>
                                        </p:tgtEl>
                                        <p:attrNameLst>
                                          <p:attrName>ppt_y</p:attrName>
                                        </p:attrNameLst>
                                      </p:cBhvr>
                                      <p:tavLst>
                                        <p:tav tm="0">
                                          <p:val>
                                            <p:strVal val="0-#ppt_h/2"/>
                                          </p:val>
                                        </p:tav>
                                        <p:tav tm="100000">
                                          <p:val>
                                            <p:strVal val="#ppt_y"/>
                                          </p:val>
                                        </p:tav>
                                      </p:tavLst>
                                    </p:anim>
                                  </p:childTnLst>
                                </p:cTn>
                              </p:par>
                              <p:par>
                                <p:cTn id="67" presetID="2" presetClass="entr" presetSubtype="1" fill="hold" nodeType="with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additive="base">
                                        <p:cTn id="69" dur="2000" fill="hold"/>
                                        <p:tgtEl>
                                          <p:spTgt spid="55"/>
                                        </p:tgtEl>
                                        <p:attrNameLst>
                                          <p:attrName>ppt_x</p:attrName>
                                        </p:attrNameLst>
                                      </p:cBhvr>
                                      <p:tavLst>
                                        <p:tav tm="0">
                                          <p:val>
                                            <p:strVal val="#ppt_x"/>
                                          </p:val>
                                        </p:tav>
                                        <p:tav tm="100000">
                                          <p:val>
                                            <p:strVal val="#ppt_x"/>
                                          </p:val>
                                        </p:tav>
                                      </p:tavLst>
                                    </p:anim>
                                    <p:anim calcmode="lin" valueType="num">
                                      <p:cBhvr additive="base">
                                        <p:cTn id="70" dur="2000" fill="hold"/>
                                        <p:tgtEl>
                                          <p:spTgt spid="55"/>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anim calcmode="lin" valueType="num">
                                      <p:cBhvr additive="base">
                                        <p:cTn id="73" dur="2000" fill="hold"/>
                                        <p:tgtEl>
                                          <p:spTgt spid="50"/>
                                        </p:tgtEl>
                                        <p:attrNameLst>
                                          <p:attrName>ppt_x</p:attrName>
                                        </p:attrNameLst>
                                      </p:cBhvr>
                                      <p:tavLst>
                                        <p:tav tm="0">
                                          <p:val>
                                            <p:strVal val="#ppt_x"/>
                                          </p:val>
                                        </p:tav>
                                        <p:tav tm="100000">
                                          <p:val>
                                            <p:strVal val="#ppt_x"/>
                                          </p:val>
                                        </p:tav>
                                      </p:tavLst>
                                    </p:anim>
                                    <p:anim calcmode="lin" valueType="num">
                                      <p:cBhvr additive="base">
                                        <p:cTn id="74" dur="2000" fill="hold"/>
                                        <p:tgtEl>
                                          <p:spTgt spid="50"/>
                                        </p:tgtEl>
                                        <p:attrNameLst>
                                          <p:attrName>ppt_y</p:attrName>
                                        </p:attrNameLst>
                                      </p:cBhvr>
                                      <p:tavLst>
                                        <p:tav tm="0">
                                          <p:val>
                                            <p:strVal val="0-#ppt_h/2"/>
                                          </p:val>
                                        </p:tav>
                                        <p:tav tm="100000">
                                          <p:val>
                                            <p:strVal val="#ppt_y"/>
                                          </p:val>
                                        </p:tav>
                                      </p:tavLst>
                                    </p:anim>
                                  </p:childTnLst>
                                </p:cTn>
                              </p:par>
                              <p:par>
                                <p:cTn id="75" presetID="2" presetClass="entr" presetSubtype="1"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additive="base">
                                        <p:cTn id="77" dur="2000" fill="hold"/>
                                        <p:tgtEl>
                                          <p:spTgt spid="71"/>
                                        </p:tgtEl>
                                        <p:attrNameLst>
                                          <p:attrName>ppt_x</p:attrName>
                                        </p:attrNameLst>
                                      </p:cBhvr>
                                      <p:tavLst>
                                        <p:tav tm="0">
                                          <p:val>
                                            <p:strVal val="#ppt_x"/>
                                          </p:val>
                                        </p:tav>
                                        <p:tav tm="100000">
                                          <p:val>
                                            <p:strVal val="#ppt_x"/>
                                          </p:val>
                                        </p:tav>
                                      </p:tavLst>
                                    </p:anim>
                                    <p:anim calcmode="lin" valueType="num">
                                      <p:cBhvr additive="base">
                                        <p:cTn id="78" dur="2000" fill="hold"/>
                                        <p:tgtEl>
                                          <p:spTgt spid="71"/>
                                        </p:tgtEl>
                                        <p:attrNameLst>
                                          <p:attrName>ppt_y</p:attrName>
                                        </p:attrNameLst>
                                      </p:cBhvr>
                                      <p:tavLst>
                                        <p:tav tm="0">
                                          <p:val>
                                            <p:strVal val="0-#ppt_h/2"/>
                                          </p:val>
                                        </p:tav>
                                        <p:tav tm="100000">
                                          <p:val>
                                            <p:strVal val="#ppt_y"/>
                                          </p:val>
                                        </p:tav>
                                      </p:tavLst>
                                    </p:anim>
                                  </p:childTnLst>
                                </p:cTn>
                              </p:par>
                              <p:par>
                                <p:cTn id="79" presetID="2" presetClass="entr" presetSubtype="1" fill="hold" nodeType="withEffect">
                                  <p:stCondLst>
                                    <p:cond delay="0"/>
                                  </p:stCondLst>
                                  <p:childTnLst>
                                    <p:set>
                                      <p:cBhvr>
                                        <p:cTn id="80" dur="1" fill="hold">
                                          <p:stCondLst>
                                            <p:cond delay="0"/>
                                          </p:stCondLst>
                                        </p:cTn>
                                        <p:tgtEl>
                                          <p:spTgt spid="68"/>
                                        </p:tgtEl>
                                        <p:attrNameLst>
                                          <p:attrName>style.visibility</p:attrName>
                                        </p:attrNameLst>
                                      </p:cBhvr>
                                      <p:to>
                                        <p:strVal val="visible"/>
                                      </p:to>
                                    </p:set>
                                    <p:anim calcmode="lin" valueType="num">
                                      <p:cBhvr additive="base">
                                        <p:cTn id="81" dur="2000" fill="hold"/>
                                        <p:tgtEl>
                                          <p:spTgt spid="68"/>
                                        </p:tgtEl>
                                        <p:attrNameLst>
                                          <p:attrName>ppt_x</p:attrName>
                                        </p:attrNameLst>
                                      </p:cBhvr>
                                      <p:tavLst>
                                        <p:tav tm="0">
                                          <p:val>
                                            <p:strVal val="#ppt_x"/>
                                          </p:val>
                                        </p:tav>
                                        <p:tav tm="100000">
                                          <p:val>
                                            <p:strVal val="#ppt_x"/>
                                          </p:val>
                                        </p:tav>
                                      </p:tavLst>
                                    </p:anim>
                                    <p:anim calcmode="lin" valueType="num">
                                      <p:cBhvr additive="base">
                                        <p:cTn id="82" dur="2000" fill="hold"/>
                                        <p:tgtEl>
                                          <p:spTgt spid="68"/>
                                        </p:tgtEl>
                                        <p:attrNameLst>
                                          <p:attrName>ppt_y</p:attrName>
                                        </p:attrNameLst>
                                      </p:cBhvr>
                                      <p:tavLst>
                                        <p:tav tm="0">
                                          <p:val>
                                            <p:strVal val="0-#ppt_h/2"/>
                                          </p:val>
                                        </p:tav>
                                        <p:tav tm="100000">
                                          <p:val>
                                            <p:strVal val="#ppt_y"/>
                                          </p:val>
                                        </p:tav>
                                      </p:tavLst>
                                    </p:anim>
                                  </p:childTnLst>
                                </p:cTn>
                              </p:par>
                              <p:par>
                                <p:cTn id="83" presetID="2" presetClass="entr" presetSubtype="1" fill="hold" nodeType="withEffect">
                                  <p:stCondLst>
                                    <p:cond delay="0"/>
                                  </p:stCondLst>
                                  <p:childTnLst>
                                    <p:set>
                                      <p:cBhvr>
                                        <p:cTn id="84" dur="1" fill="hold">
                                          <p:stCondLst>
                                            <p:cond delay="0"/>
                                          </p:stCondLst>
                                        </p:cTn>
                                        <p:tgtEl>
                                          <p:spTgt spid="73"/>
                                        </p:tgtEl>
                                        <p:attrNameLst>
                                          <p:attrName>style.visibility</p:attrName>
                                        </p:attrNameLst>
                                      </p:cBhvr>
                                      <p:to>
                                        <p:strVal val="visible"/>
                                      </p:to>
                                    </p:set>
                                    <p:anim calcmode="lin" valueType="num">
                                      <p:cBhvr additive="base">
                                        <p:cTn id="85" dur="2000" fill="hold"/>
                                        <p:tgtEl>
                                          <p:spTgt spid="73"/>
                                        </p:tgtEl>
                                        <p:attrNameLst>
                                          <p:attrName>ppt_x</p:attrName>
                                        </p:attrNameLst>
                                      </p:cBhvr>
                                      <p:tavLst>
                                        <p:tav tm="0">
                                          <p:val>
                                            <p:strVal val="#ppt_x"/>
                                          </p:val>
                                        </p:tav>
                                        <p:tav tm="100000">
                                          <p:val>
                                            <p:strVal val="#ppt_x"/>
                                          </p:val>
                                        </p:tav>
                                      </p:tavLst>
                                    </p:anim>
                                    <p:anim calcmode="lin" valueType="num">
                                      <p:cBhvr additive="base">
                                        <p:cTn id="86" dur="2000" fill="hold"/>
                                        <p:tgtEl>
                                          <p:spTgt spid="73"/>
                                        </p:tgtEl>
                                        <p:attrNameLst>
                                          <p:attrName>ppt_y</p:attrName>
                                        </p:attrNameLst>
                                      </p:cBhvr>
                                      <p:tavLst>
                                        <p:tav tm="0">
                                          <p:val>
                                            <p:strVal val="0-#ppt_h/2"/>
                                          </p:val>
                                        </p:tav>
                                        <p:tav tm="100000">
                                          <p:val>
                                            <p:strVal val="#ppt_y"/>
                                          </p:val>
                                        </p:tav>
                                      </p:tavLst>
                                    </p:anim>
                                  </p:childTnLst>
                                </p:cTn>
                              </p:par>
                              <p:par>
                                <p:cTn id="87" presetID="2" presetClass="entr" presetSubtype="1" fill="hold" nodeType="withEffect">
                                  <p:stCondLst>
                                    <p:cond delay="0"/>
                                  </p:stCondLst>
                                  <p:childTnLst>
                                    <p:set>
                                      <p:cBhvr>
                                        <p:cTn id="88" dur="1" fill="hold">
                                          <p:stCondLst>
                                            <p:cond delay="0"/>
                                          </p:stCondLst>
                                        </p:cTn>
                                        <p:tgtEl>
                                          <p:spTgt spid="70"/>
                                        </p:tgtEl>
                                        <p:attrNameLst>
                                          <p:attrName>style.visibility</p:attrName>
                                        </p:attrNameLst>
                                      </p:cBhvr>
                                      <p:to>
                                        <p:strVal val="visible"/>
                                      </p:to>
                                    </p:set>
                                    <p:anim calcmode="lin" valueType="num">
                                      <p:cBhvr additive="base">
                                        <p:cTn id="89" dur="2000" fill="hold"/>
                                        <p:tgtEl>
                                          <p:spTgt spid="70"/>
                                        </p:tgtEl>
                                        <p:attrNameLst>
                                          <p:attrName>ppt_x</p:attrName>
                                        </p:attrNameLst>
                                      </p:cBhvr>
                                      <p:tavLst>
                                        <p:tav tm="0">
                                          <p:val>
                                            <p:strVal val="#ppt_x"/>
                                          </p:val>
                                        </p:tav>
                                        <p:tav tm="100000">
                                          <p:val>
                                            <p:strVal val="#ppt_x"/>
                                          </p:val>
                                        </p:tav>
                                      </p:tavLst>
                                    </p:anim>
                                    <p:anim calcmode="lin" valueType="num">
                                      <p:cBhvr additive="base">
                                        <p:cTn id="90" dur="2000" fill="hold"/>
                                        <p:tgtEl>
                                          <p:spTgt spid="70"/>
                                        </p:tgtEl>
                                        <p:attrNameLst>
                                          <p:attrName>ppt_y</p:attrName>
                                        </p:attrNameLst>
                                      </p:cBhvr>
                                      <p:tavLst>
                                        <p:tav tm="0">
                                          <p:val>
                                            <p:strVal val="0-#ppt_h/2"/>
                                          </p:val>
                                        </p:tav>
                                        <p:tav tm="100000">
                                          <p:val>
                                            <p:strVal val="#ppt_y"/>
                                          </p:val>
                                        </p:tav>
                                      </p:tavLst>
                                    </p:anim>
                                  </p:childTnLst>
                                </p:cTn>
                              </p:par>
                              <p:par>
                                <p:cTn id="91" presetID="2" presetClass="entr" presetSubtype="1" fill="hold" nodeType="withEffect">
                                  <p:stCondLst>
                                    <p:cond delay="0"/>
                                  </p:stCondLst>
                                  <p:childTnLst>
                                    <p:set>
                                      <p:cBhvr>
                                        <p:cTn id="92" dur="1" fill="hold">
                                          <p:stCondLst>
                                            <p:cond delay="0"/>
                                          </p:stCondLst>
                                        </p:cTn>
                                        <p:tgtEl>
                                          <p:spTgt spid="72"/>
                                        </p:tgtEl>
                                        <p:attrNameLst>
                                          <p:attrName>style.visibility</p:attrName>
                                        </p:attrNameLst>
                                      </p:cBhvr>
                                      <p:to>
                                        <p:strVal val="visible"/>
                                      </p:to>
                                    </p:set>
                                    <p:anim calcmode="lin" valueType="num">
                                      <p:cBhvr additive="base">
                                        <p:cTn id="93" dur="2000" fill="hold"/>
                                        <p:tgtEl>
                                          <p:spTgt spid="72"/>
                                        </p:tgtEl>
                                        <p:attrNameLst>
                                          <p:attrName>ppt_x</p:attrName>
                                        </p:attrNameLst>
                                      </p:cBhvr>
                                      <p:tavLst>
                                        <p:tav tm="0">
                                          <p:val>
                                            <p:strVal val="#ppt_x"/>
                                          </p:val>
                                        </p:tav>
                                        <p:tav tm="100000">
                                          <p:val>
                                            <p:strVal val="#ppt_x"/>
                                          </p:val>
                                        </p:tav>
                                      </p:tavLst>
                                    </p:anim>
                                    <p:anim calcmode="lin" valueType="num">
                                      <p:cBhvr additive="base">
                                        <p:cTn id="94" dur="2000" fill="hold"/>
                                        <p:tgtEl>
                                          <p:spTgt spid="72"/>
                                        </p:tgtEl>
                                        <p:attrNameLst>
                                          <p:attrName>ppt_y</p:attrName>
                                        </p:attrNameLst>
                                      </p:cBhvr>
                                      <p:tavLst>
                                        <p:tav tm="0">
                                          <p:val>
                                            <p:strVal val="0-#ppt_h/2"/>
                                          </p:val>
                                        </p:tav>
                                        <p:tav tm="100000">
                                          <p:val>
                                            <p:strVal val="#ppt_y"/>
                                          </p:val>
                                        </p:tav>
                                      </p:tavLst>
                                    </p:anim>
                                  </p:childTnLst>
                                </p:cTn>
                              </p:par>
                              <p:par>
                                <p:cTn id="95" presetID="2" presetClass="entr" presetSubtype="1" fill="hold" nodeType="withEffect">
                                  <p:stCondLst>
                                    <p:cond delay="0"/>
                                  </p:stCondLst>
                                  <p:childTnLst>
                                    <p:set>
                                      <p:cBhvr>
                                        <p:cTn id="96" dur="1" fill="hold">
                                          <p:stCondLst>
                                            <p:cond delay="0"/>
                                          </p:stCondLst>
                                        </p:cTn>
                                        <p:tgtEl>
                                          <p:spTgt spid="69"/>
                                        </p:tgtEl>
                                        <p:attrNameLst>
                                          <p:attrName>style.visibility</p:attrName>
                                        </p:attrNameLst>
                                      </p:cBhvr>
                                      <p:to>
                                        <p:strVal val="visible"/>
                                      </p:to>
                                    </p:set>
                                    <p:anim calcmode="lin" valueType="num">
                                      <p:cBhvr additive="base">
                                        <p:cTn id="97" dur="2000" fill="hold"/>
                                        <p:tgtEl>
                                          <p:spTgt spid="69"/>
                                        </p:tgtEl>
                                        <p:attrNameLst>
                                          <p:attrName>ppt_x</p:attrName>
                                        </p:attrNameLst>
                                      </p:cBhvr>
                                      <p:tavLst>
                                        <p:tav tm="0">
                                          <p:val>
                                            <p:strVal val="#ppt_x"/>
                                          </p:val>
                                        </p:tav>
                                        <p:tav tm="100000">
                                          <p:val>
                                            <p:strVal val="#ppt_x"/>
                                          </p:val>
                                        </p:tav>
                                      </p:tavLst>
                                    </p:anim>
                                    <p:anim calcmode="lin" valueType="num">
                                      <p:cBhvr additive="base">
                                        <p:cTn id="98" dur="2000" fill="hold"/>
                                        <p:tgtEl>
                                          <p:spTgt spid="69"/>
                                        </p:tgtEl>
                                        <p:attrNameLst>
                                          <p:attrName>ppt_y</p:attrName>
                                        </p:attrNameLst>
                                      </p:cBhvr>
                                      <p:tavLst>
                                        <p:tav tm="0">
                                          <p:val>
                                            <p:strVal val="0-#ppt_h/2"/>
                                          </p:val>
                                        </p:tav>
                                        <p:tav tm="100000">
                                          <p:val>
                                            <p:strVal val="#ppt_y"/>
                                          </p:val>
                                        </p:tav>
                                      </p:tavLst>
                                    </p:anim>
                                  </p:childTnLst>
                                </p:cTn>
                              </p:par>
                              <p:par>
                                <p:cTn id="99" presetID="2" presetClass="entr" presetSubtype="1" fill="hold" nodeType="withEffect">
                                  <p:stCondLst>
                                    <p:cond delay="0"/>
                                  </p:stCondLst>
                                  <p:childTnLst>
                                    <p:set>
                                      <p:cBhvr>
                                        <p:cTn id="100" dur="1" fill="hold">
                                          <p:stCondLst>
                                            <p:cond delay="0"/>
                                          </p:stCondLst>
                                        </p:cTn>
                                        <p:tgtEl>
                                          <p:spTgt spid="74"/>
                                        </p:tgtEl>
                                        <p:attrNameLst>
                                          <p:attrName>style.visibility</p:attrName>
                                        </p:attrNameLst>
                                      </p:cBhvr>
                                      <p:to>
                                        <p:strVal val="visible"/>
                                      </p:to>
                                    </p:set>
                                    <p:anim calcmode="lin" valueType="num">
                                      <p:cBhvr additive="base">
                                        <p:cTn id="101" dur="2000" fill="hold"/>
                                        <p:tgtEl>
                                          <p:spTgt spid="74"/>
                                        </p:tgtEl>
                                        <p:attrNameLst>
                                          <p:attrName>ppt_x</p:attrName>
                                        </p:attrNameLst>
                                      </p:cBhvr>
                                      <p:tavLst>
                                        <p:tav tm="0">
                                          <p:val>
                                            <p:strVal val="#ppt_x"/>
                                          </p:val>
                                        </p:tav>
                                        <p:tav tm="100000">
                                          <p:val>
                                            <p:strVal val="#ppt_x"/>
                                          </p:val>
                                        </p:tav>
                                      </p:tavLst>
                                    </p:anim>
                                    <p:anim calcmode="lin" valueType="num">
                                      <p:cBhvr additive="base">
                                        <p:cTn id="102" dur="2000" fill="hold"/>
                                        <p:tgtEl>
                                          <p:spTgt spid="74"/>
                                        </p:tgtEl>
                                        <p:attrNameLst>
                                          <p:attrName>ppt_y</p:attrName>
                                        </p:attrNameLst>
                                      </p:cBhvr>
                                      <p:tavLst>
                                        <p:tav tm="0">
                                          <p:val>
                                            <p:strVal val="0-#ppt_h/2"/>
                                          </p:val>
                                        </p:tav>
                                        <p:tav tm="100000">
                                          <p:val>
                                            <p:strVal val="#ppt_y"/>
                                          </p:val>
                                        </p:tav>
                                      </p:tavLst>
                                    </p:anim>
                                  </p:childTnLst>
                                </p:cTn>
                              </p:par>
                              <p:par>
                                <p:cTn id="103" presetID="2" presetClass="entr" presetSubtype="1" fill="hold" nodeType="withEffect">
                                  <p:stCondLst>
                                    <p:cond delay="0"/>
                                  </p:stCondLst>
                                  <p:childTnLst>
                                    <p:set>
                                      <p:cBhvr>
                                        <p:cTn id="104" dur="1" fill="hold">
                                          <p:stCondLst>
                                            <p:cond delay="0"/>
                                          </p:stCondLst>
                                        </p:cTn>
                                        <p:tgtEl>
                                          <p:spTgt spid="76"/>
                                        </p:tgtEl>
                                        <p:attrNameLst>
                                          <p:attrName>style.visibility</p:attrName>
                                        </p:attrNameLst>
                                      </p:cBhvr>
                                      <p:to>
                                        <p:strVal val="visible"/>
                                      </p:to>
                                    </p:set>
                                    <p:anim calcmode="lin" valueType="num">
                                      <p:cBhvr additive="base">
                                        <p:cTn id="105" dur="2000" fill="hold"/>
                                        <p:tgtEl>
                                          <p:spTgt spid="76"/>
                                        </p:tgtEl>
                                        <p:attrNameLst>
                                          <p:attrName>ppt_x</p:attrName>
                                        </p:attrNameLst>
                                      </p:cBhvr>
                                      <p:tavLst>
                                        <p:tav tm="0">
                                          <p:val>
                                            <p:strVal val="#ppt_x"/>
                                          </p:val>
                                        </p:tav>
                                        <p:tav tm="100000">
                                          <p:val>
                                            <p:strVal val="#ppt_x"/>
                                          </p:val>
                                        </p:tav>
                                      </p:tavLst>
                                    </p:anim>
                                    <p:anim calcmode="lin" valueType="num">
                                      <p:cBhvr additive="base">
                                        <p:cTn id="106" dur="2000" fill="hold"/>
                                        <p:tgtEl>
                                          <p:spTgt spid="76"/>
                                        </p:tgtEl>
                                        <p:attrNameLst>
                                          <p:attrName>ppt_y</p:attrName>
                                        </p:attrNameLst>
                                      </p:cBhvr>
                                      <p:tavLst>
                                        <p:tav tm="0">
                                          <p:val>
                                            <p:strVal val="0-#ppt_h/2"/>
                                          </p:val>
                                        </p:tav>
                                        <p:tav tm="100000">
                                          <p:val>
                                            <p:strVal val="#ppt_y"/>
                                          </p:val>
                                        </p:tav>
                                      </p:tavLst>
                                    </p:anim>
                                  </p:childTnLst>
                                </p:cTn>
                              </p:par>
                              <p:par>
                                <p:cTn id="107" presetID="2" presetClass="entr" presetSubtype="1" fill="hold" nodeType="withEffect">
                                  <p:stCondLst>
                                    <p:cond delay="0"/>
                                  </p:stCondLst>
                                  <p:childTnLst>
                                    <p:set>
                                      <p:cBhvr>
                                        <p:cTn id="108" dur="1" fill="hold">
                                          <p:stCondLst>
                                            <p:cond delay="0"/>
                                          </p:stCondLst>
                                        </p:cTn>
                                        <p:tgtEl>
                                          <p:spTgt spid="77"/>
                                        </p:tgtEl>
                                        <p:attrNameLst>
                                          <p:attrName>style.visibility</p:attrName>
                                        </p:attrNameLst>
                                      </p:cBhvr>
                                      <p:to>
                                        <p:strVal val="visible"/>
                                      </p:to>
                                    </p:set>
                                    <p:anim calcmode="lin" valueType="num">
                                      <p:cBhvr additive="base">
                                        <p:cTn id="109" dur="2000" fill="hold"/>
                                        <p:tgtEl>
                                          <p:spTgt spid="77"/>
                                        </p:tgtEl>
                                        <p:attrNameLst>
                                          <p:attrName>ppt_x</p:attrName>
                                        </p:attrNameLst>
                                      </p:cBhvr>
                                      <p:tavLst>
                                        <p:tav tm="0">
                                          <p:val>
                                            <p:strVal val="#ppt_x"/>
                                          </p:val>
                                        </p:tav>
                                        <p:tav tm="100000">
                                          <p:val>
                                            <p:strVal val="#ppt_x"/>
                                          </p:val>
                                        </p:tav>
                                      </p:tavLst>
                                    </p:anim>
                                    <p:anim calcmode="lin" valueType="num">
                                      <p:cBhvr additive="base">
                                        <p:cTn id="110" dur="2000" fill="hold"/>
                                        <p:tgtEl>
                                          <p:spTgt spid="77"/>
                                        </p:tgtEl>
                                        <p:attrNameLst>
                                          <p:attrName>ppt_y</p:attrName>
                                        </p:attrNameLst>
                                      </p:cBhvr>
                                      <p:tavLst>
                                        <p:tav tm="0">
                                          <p:val>
                                            <p:strVal val="0-#ppt_h/2"/>
                                          </p:val>
                                        </p:tav>
                                        <p:tav tm="100000">
                                          <p:val>
                                            <p:strVal val="#ppt_y"/>
                                          </p:val>
                                        </p:tav>
                                      </p:tavLst>
                                    </p:anim>
                                  </p:childTnLst>
                                </p:cTn>
                              </p:par>
                              <p:par>
                                <p:cTn id="111" presetID="2" presetClass="entr" presetSubtype="1" fill="hold" nodeType="with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additive="base">
                                        <p:cTn id="113" dur="2000" fill="hold"/>
                                        <p:tgtEl>
                                          <p:spTgt spid="27"/>
                                        </p:tgtEl>
                                        <p:attrNameLst>
                                          <p:attrName>ppt_x</p:attrName>
                                        </p:attrNameLst>
                                      </p:cBhvr>
                                      <p:tavLst>
                                        <p:tav tm="0">
                                          <p:val>
                                            <p:strVal val="#ppt_x"/>
                                          </p:val>
                                        </p:tav>
                                        <p:tav tm="100000">
                                          <p:val>
                                            <p:strVal val="#ppt_x"/>
                                          </p:val>
                                        </p:tav>
                                      </p:tavLst>
                                    </p:anim>
                                    <p:anim calcmode="lin" valueType="num">
                                      <p:cBhvr additive="base">
                                        <p:cTn id="114" dur="2000" fill="hold"/>
                                        <p:tgtEl>
                                          <p:spTgt spid="27"/>
                                        </p:tgtEl>
                                        <p:attrNameLst>
                                          <p:attrName>ppt_y</p:attrName>
                                        </p:attrNameLst>
                                      </p:cBhvr>
                                      <p:tavLst>
                                        <p:tav tm="0">
                                          <p:val>
                                            <p:strVal val="0-#ppt_h/2"/>
                                          </p:val>
                                        </p:tav>
                                        <p:tav tm="100000">
                                          <p:val>
                                            <p:strVal val="#ppt_y"/>
                                          </p:val>
                                        </p:tav>
                                      </p:tavLst>
                                    </p:anim>
                                  </p:childTnLst>
                                </p:cTn>
                              </p:par>
                              <p:par>
                                <p:cTn id="115" presetID="2" presetClass="entr" presetSubtype="1" fill="hold" nodeType="withEffect">
                                  <p:stCondLst>
                                    <p:cond delay="0"/>
                                  </p:stCondLst>
                                  <p:childTnLst>
                                    <p:set>
                                      <p:cBhvr>
                                        <p:cTn id="116" dur="1" fill="hold">
                                          <p:stCondLst>
                                            <p:cond delay="0"/>
                                          </p:stCondLst>
                                        </p:cTn>
                                        <p:tgtEl>
                                          <p:spTgt spid="21"/>
                                        </p:tgtEl>
                                        <p:attrNameLst>
                                          <p:attrName>style.visibility</p:attrName>
                                        </p:attrNameLst>
                                      </p:cBhvr>
                                      <p:to>
                                        <p:strVal val="visible"/>
                                      </p:to>
                                    </p:set>
                                    <p:anim calcmode="lin" valueType="num">
                                      <p:cBhvr additive="base">
                                        <p:cTn id="117" dur="2000" fill="hold"/>
                                        <p:tgtEl>
                                          <p:spTgt spid="21"/>
                                        </p:tgtEl>
                                        <p:attrNameLst>
                                          <p:attrName>ppt_x</p:attrName>
                                        </p:attrNameLst>
                                      </p:cBhvr>
                                      <p:tavLst>
                                        <p:tav tm="0">
                                          <p:val>
                                            <p:strVal val="#ppt_x"/>
                                          </p:val>
                                        </p:tav>
                                        <p:tav tm="100000">
                                          <p:val>
                                            <p:strVal val="#ppt_x"/>
                                          </p:val>
                                        </p:tav>
                                      </p:tavLst>
                                    </p:anim>
                                    <p:anim calcmode="lin" valueType="num">
                                      <p:cBhvr additive="base">
                                        <p:cTn id="118" dur="2000" fill="hold"/>
                                        <p:tgtEl>
                                          <p:spTgt spid="21"/>
                                        </p:tgtEl>
                                        <p:attrNameLst>
                                          <p:attrName>ppt_y</p:attrName>
                                        </p:attrNameLst>
                                      </p:cBhvr>
                                      <p:tavLst>
                                        <p:tav tm="0">
                                          <p:val>
                                            <p:strVal val="0-#ppt_h/2"/>
                                          </p:val>
                                        </p:tav>
                                        <p:tav tm="100000">
                                          <p:val>
                                            <p:strVal val="#ppt_y"/>
                                          </p:val>
                                        </p:tav>
                                      </p:tavLst>
                                    </p:anim>
                                  </p:childTnLst>
                                </p:cTn>
                              </p:par>
                              <p:par>
                                <p:cTn id="119" presetID="2" presetClass="entr" presetSubtype="1" fill="hold" nodeType="withEffect">
                                  <p:stCondLst>
                                    <p:cond delay="0"/>
                                  </p:stCondLst>
                                  <p:childTnLst>
                                    <p:set>
                                      <p:cBhvr>
                                        <p:cTn id="120" dur="1" fill="hold">
                                          <p:stCondLst>
                                            <p:cond delay="0"/>
                                          </p:stCondLst>
                                        </p:cTn>
                                        <p:tgtEl>
                                          <p:spTgt spid="19"/>
                                        </p:tgtEl>
                                        <p:attrNameLst>
                                          <p:attrName>style.visibility</p:attrName>
                                        </p:attrNameLst>
                                      </p:cBhvr>
                                      <p:to>
                                        <p:strVal val="visible"/>
                                      </p:to>
                                    </p:set>
                                    <p:anim calcmode="lin" valueType="num">
                                      <p:cBhvr additive="base">
                                        <p:cTn id="121" dur="2000" fill="hold"/>
                                        <p:tgtEl>
                                          <p:spTgt spid="19"/>
                                        </p:tgtEl>
                                        <p:attrNameLst>
                                          <p:attrName>ppt_x</p:attrName>
                                        </p:attrNameLst>
                                      </p:cBhvr>
                                      <p:tavLst>
                                        <p:tav tm="0">
                                          <p:val>
                                            <p:strVal val="#ppt_x"/>
                                          </p:val>
                                        </p:tav>
                                        <p:tav tm="100000">
                                          <p:val>
                                            <p:strVal val="#ppt_x"/>
                                          </p:val>
                                        </p:tav>
                                      </p:tavLst>
                                    </p:anim>
                                    <p:anim calcmode="lin" valueType="num">
                                      <p:cBhvr additive="base">
                                        <p:cTn id="122" dur="2000" fill="hold"/>
                                        <p:tgtEl>
                                          <p:spTgt spid="19"/>
                                        </p:tgtEl>
                                        <p:attrNameLst>
                                          <p:attrName>ppt_y</p:attrName>
                                        </p:attrNameLst>
                                      </p:cBhvr>
                                      <p:tavLst>
                                        <p:tav tm="0">
                                          <p:val>
                                            <p:strVal val="0-#ppt_h/2"/>
                                          </p:val>
                                        </p:tav>
                                        <p:tav tm="100000">
                                          <p:val>
                                            <p:strVal val="#ppt_y"/>
                                          </p:val>
                                        </p:tav>
                                      </p:tavLst>
                                    </p:anim>
                                  </p:childTnLst>
                                </p:cTn>
                              </p:par>
                              <p:par>
                                <p:cTn id="123" presetID="2" presetClass="entr" presetSubtype="1" fill="hold" nodeType="withEffect">
                                  <p:stCondLst>
                                    <p:cond delay="0"/>
                                  </p:stCondLst>
                                  <p:childTnLst>
                                    <p:set>
                                      <p:cBhvr>
                                        <p:cTn id="124" dur="1" fill="hold">
                                          <p:stCondLst>
                                            <p:cond delay="0"/>
                                          </p:stCondLst>
                                        </p:cTn>
                                        <p:tgtEl>
                                          <p:spTgt spid="26"/>
                                        </p:tgtEl>
                                        <p:attrNameLst>
                                          <p:attrName>style.visibility</p:attrName>
                                        </p:attrNameLst>
                                      </p:cBhvr>
                                      <p:to>
                                        <p:strVal val="visible"/>
                                      </p:to>
                                    </p:set>
                                    <p:anim calcmode="lin" valueType="num">
                                      <p:cBhvr additive="base">
                                        <p:cTn id="125" dur="2000" fill="hold"/>
                                        <p:tgtEl>
                                          <p:spTgt spid="26"/>
                                        </p:tgtEl>
                                        <p:attrNameLst>
                                          <p:attrName>ppt_x</p:attrName>
                                        </p:attrNameLst>
                                      </p:cBhvr>
                                      <p:tavLst>
                                        <p:tav tm="0">
                                          <p:val>
                                            <p:strVal val="#ppt_x"/>
                                          </p:val>
                                        </p:tav>
                                        <p:tav tm="100000">
                                          <p:val>
                                            <p:strVal val="#ppt_x"/>
                                          </p:val>
                                        </p:tav>
                                      </p:tavLst>
                                    </p:anim>
                                    <p:anim calcmode="lin" valueType="num">
                                      <p:cBhvr additive="base">
                                        <p:cTn id="126" dur="2000" fill="hold"/>
                                        <p:tgtEl>
                                          <p:spTgt spid="26"/>
                                        </p:tgtEl>
                                        <p:attrNameLst>
                                          <p:attrName>ppt_y</p:attrName>
                                        </p:attrNameLst>
                                      </p:cBhvr>
                                      <p:tavLst>
                                        <p:tav tm="0">
                                          <p:val>
                                            <p:strVal val="0-#ppt_h/2"/>
                                          </p:val>
                                        </p:tav>
                                        <p:tav tm="100000">
                                          <p:val>
                                            <p:strVal val="#ppt_y"/>
                                          </p:val>
                                        </p:tav>
                                      </p:tavLst>
                                    </p:anim>
                                  </p:childTnLst>
                                </p:cTn>
                              </p:par>
                              <p:par>
                                <p:cTn id="127" presetID="2" presetClass="entr" presetSubtype="1" fill="hold" nodeType="withEffect">
                                  <p:stCondLst>
                                    <p:cond delay="0"/>
                                  </p:stCondLst>
                                  <p:childTnLst>
                                    <p:set>
                                      <p:cBhvr>
                                        <p:cTn id="128" dur="1" fill="hold">
                                          <p:stCondLst>
                                            <p:cond delay="0"/>
                                          </p:stCondLst>
                                        </p:cTn>
                                        <p:tgtEl>
                                          <p:spTgt spid="23"/>
                                        </p:tgtEl>
                                        <p:attrNameLst>
                                          <p:attrName>style.visibility</p:attrName>
                                        </p:attrNameLst>
                                      </p:cBhvr>
                                      <p:to>
                                        <p:strVal val="visible"/>
                                      </p:to>
                                    </p:set>
                                    <p:anim calcmode="lin" valueType="num">
                                      <p:cBhvr additive="base">
                                        <p:cTn id="129" dur="2000" fill="hold"/>
                                        <p:tgtEl>
                                          <p:spTgt spid="23"/>
                                        </p:tgtEl>
                                        <p:attrNameLst>
                                          <p:attrName>ppt_x</p:attrName>
                                        </p:attrNameLst>
                                      </p:cBhvr>
                                      <p:tavLst>
                                        <p:tav tm="0">
                                          <p:val>
                                            <p:strVal val="#ppt_x"/>
                                          </p:val>
                                        </p:tav>
                                        <p:tav tm="100000">
                                          <p:val>
                                            <p:strVal val="#ppt_x"/>
                                          </p:val>
                                        </p:tav>
                                      </p:tavLst>
                                    </p:anim>
                                    <p:anim calcmode="lin" valueType="num">
                                      <p:cBhvr additive="base">
                                        <p:cTn id="130" dur="2000" fill="hold"/>
                                        <p:tgtEl>
                                          <p:spTgt spid="23"/>
                                        </p:tgtEl>
                                        <p:attrNameLst>
                                          <p:attrName>ppt_y</p:attrName>
                                        </p:attrNameLst>
                                      </p:cBhvr>
                                      <p:tavLst>
                                        <p:tav tm="0">
                                          <p:val>
                                            <p:strVal val="0-#ppt_h/2"/>
                                          </p:val>
                                        </p:tav>
                                        <p:tav tm="100000">
                                          <p:val>
                                            <p:strVal val="#ppt_y"/>
                                          </p:val>
                                        </p:tav>
                                      </p:tavLst>
                                    </p:anim>
                                  </p:childTnLst>
                                </p:cTn>
                              </p:par>
                              <p:par>
                                <p:cTn id="131" presetID="2" presetClass="entr" presetSubtype="1" fill="hold" nodeType="withEffect">
                                  <p:stCondLst>
                                    <p:cond delay="0"/>
                                  </p:stCondLst>
                                  <p:childTnLst>
                                    <p:set>
                                      <p:cBhvr>
                                        <p:cTn id="132" dur="1" fill="hold">
                                          <p:stCondLst>
                                            <p:cond delay="0"/>
                                          </p:stCondLst>
                                        </p:cTn>
                                        <p:tgtEl>
                                          <p:spTgt spid="25"/>
                                        </p:tgtEl>
                                        <p:attrNameLst>
                                          <p:attrName>style.visibility</p:attrName>
                                        </p:attrNameLst>
                                      </p:cBhvr>
                                      <p:to>
                                        <p:strVal val="visible"/>
                                      </p:to>
                                    </p:set>
                                    <p:anim calcmode="lin" valueType="num">
                                      <p:cBhvr additive="base">
                                        <p:cTn id="133" dur="2000" fill="hold"/>
                                        <p:tgtEl>
                                          <p:spTgt spid="25"/>
                                        </p:tgtEl>
                                        <p:attrNameLst>
                                          <p:attrName>ppt_x</p:attrName>
                                        </p:attrNameLst>
                                      </p:cBhvr>
                                      <p:tavLst>
                                        <p:tav tm="0">
                                          <p:val>
                                            <p:strVal val="#ppt_x"/>
                                          </p:val>
                                        </p:tav>
                                        <p:tav tm="100000">
                                          <p:val>
                                            <p:strVal val="#ppt_x"/>
                                          </p:val>
                                        </p:tav>
                                      </p:tavLst>
                                    </p:anim>
                                    <p:anim calcmode="lin" valueType="num">
                                      <p:cBhvr additive="base">
                                        <p:cTn id="134" dur="2000" fill="hold"/>
                                        <p:tgtEl>
                                          <p:spTgt spid="25"/>
                                        </p:tgtEl>
                                        <p:attrNameLst>
                                          <p:attrName>ppt_y</p:attrName>
                                        </p:attrNameLst>
                                      </p:cBhvr>
                                      <p:tavLst>
                                        <p:tav tm="0">
                                          <p:val>
                                            <p:strVal val="0-#ppt_h/2"/>
                                          </p:val>
                                        </p:tav>
                                        <p:tav tm="100000">
                                          <p:val>
                                            <p:strVal val="#ppt_y"/>
                                          </p:val>
                                        </p:tav>
                                      </p:tavLst>
                                    </p:anim>
                                  </p:childTnLst>
                                </p:cTn>
                              </p:par>
                              <p:par>
                                <p:cTn id="135" presetID="2" presetClass="entr" presetSubtype="1" fill="hold" nodeType="withEffect">
                                  <p:stCondLst>
                                    <p:cond delay="0"/>
                                  </p:stCondLst>
                                  <p:childTnLst>
                                    <p:set>
                                      <p:cBhvr>
                                        <p:cTn id="136" dur="1" fill="hold">
                                          <p:stCondLst>
                                            <p:cond delay="0"/>
                                          </p:stCondLst>
                                        </p:cTn>
                                        <p:tgtEl>
                                          <p:spTgt spid="30"/>
                                        </p:tgtEl>
                                        <p:attrNameLst>
                                          <p:attrName>style.visibility</p:attrName>
                                        </p:attrNameLst>
                                      </p:cBhvr>
                                      <p:to>
                                        <p:strVal val="visible"/>
                                      </p:to>
                                    </p:set>
                                    <p:anim calcmode="lin" valueType="num">
                                      <p:cBhvr additive="base">
                                        <p:cTn id="137" dur="2000" fill="hold"/>
                                        <p:tgtEl>
                                          <p:spTgt spid="30"/>
                                        </p:tgtEl>
                                        <p:attrNameLst>
                                          <p:attrName>ppt_x</p:attrName>
                                        </p:attrNameLst>
                                      </p:cBhvr>
                                      <p:tavLst>
                                        <p:tav tm="0">
                                          <p:val>
                                            <p:strVal val="#ppt_x"/>
                                          </p:val>
                                        </p:tav>
                                        <p:tav tm="100000">
                                          <p:val>
                                            <p:strVal val="#ppt_x"/>
                                          </p:val>
                                        </p:tav>
                                      </p:tavLst>
                                    </p:anim>
                                    <p:anim calcmode="lin" valueType="num">
                                      <p:cBhvr additive="base">
                                        <p:cTn id="138" dur="2000" fill="hold"/>
                                        <p:tgtEl>
                                          <p:spTgt spid="30"/>
                                        </p:tgtEl>
                                        <p:attrNameLst>
                                          <p:attrName>ppt_y</p:attrName>
                                        </p:attrNameLst>
                                      </p:cBhvr>
                                      <p:tavLst>
                                        <p:tav tm="0">
                                          <p:val>
                                            <p:strVal val="0-#ppt_h/2"/>
                                          </p:val>
                                        </p:tav>
                                        <p:tav tm="100000">
                                          <p:val>
                                            <p:strVal val="#ppt_y"/>
                                          </p:val>
                                        </p:tav>
                                      </p:tavLst>
                                    </p:anim>
                                  </p:childTnLst>
                                </p:cTn>
                              </p:par>
                              <p:par>
                                <p:cTn id="139" presetID="2" presetClass="entr" presetSubtype="1" fill="hold" nodeType="withEffect">
                                  <p:stCondLst>
                                    <p:cond delay="0"/>
                                  </p:stCondLst>
                                  <p:childTnLst>
                                    <p:set>
                                      <p:cBhvr>
                                        <p:cTn id="140" dur="1" fill="hold">
                                          <p:stCondLst>
                                            <p:cond delay="0"/>
                                          </p:stCondLst>
                                        </p:cTn>
                                        <p:tgtEl>
                                          <p:spTgt spid="29"/>
                                        </p:tgtEl>
                                        <p:attrNameLst>
                                          <p:attrName>style.visibility</p:attrName>
                                        </p:attrNameLst>
                                      </p:cBhvr>
                                      <p:to>
                                        <p:strVal val="visible"/>
                                      </p:to>
                                    </p:set>
                                    <p:anim calcmode="lin" valueType="num">
                                      <p:cBhvr additive="base">
                                        <p:cTn id="141" dur="2000" fill="hold"/>
                                        <p:tgtEl>
                                          <p:spTgt spid="29"/>
                                        </p:tgtEl>
                                        <p:attrNameLst>
                                          <p:attrName>ppt_x</p:attrName>
                                        </p:attrNameLst>
                                      </p:cBhvr>
                                      <p:tavLst>
                                        <p:tav tm="0">
                                          <p:val>
                                            <p:strVal val="#ppt_x"/>
                                          </p:val>
                                        </p:tav>
                                        <p:tav tm="100000">
                                          <p:val>
                                            <p:strVal val="#ppt_x"/>
                                          </p:val>
                                        </p:tav>
                                      </p:tavLst>
                                    </p:anim>
                                    <p:anim calcmode="lin" valueType="num">
                                      <p:cBhvr additive="base">
                                        <p:cTn id="142" dur="2000" fill="hold"/>
                                        <p:tgtEl>
                                          <p:spTgt spid="29"/>
                                        </p:tgtEl>
                                        <p:attrNameLst>
                                          <p:attrName>ppt_y</p:attrName>
                                        </p:attrNameLst>
                                      </p:cBhvr>
                                      <p:tavLst>
                                        <p:tav tm="0">
                                          <p:val>
                                            <p:strVal val="0-#ppt_h/2"/>
                                          </p:val>
                                        </p:tav>
                                        <p:tav tm="100000">
                                          <p:val>
                                            <p:strVal val="#ppt_y"/>
                                          </p:val>
                                        </p:tav>
                                      </p:tavLst>
                                    </p:anim>
                                  </p:childTnLst>
                                </p:cTn>
                              </p:par>
                              <p:par>
                                <p:cTn id="143" presetID="2" presetClass="entr" presetSubtype="1" fill="hold" nodeType="withEffect">
                                  <p:stCondLst>
                                    <p:cond delay="0"/>
                                  </p:stCondLst>
                                  <p:childTnLst>
                                    <p:set>
                                      <p:cBhvr>
                                        <p:cTn id="144" dur="1" fill="hold">
                                          <p:stCondLst>
                                            <p:cond delay="0"/>
                                          </p:stCondLst>
                                        </p:cTn>
                                        <p:tgtEl>
                                          <p:spTgt spid="41"/>
                                        </p:tgtEl>
                                        <p:attrNameLst>
                                          <p:attrName>style.visibility</p:attrName>
                                        </p:attrNameLst>
                                      </p:cBhvr>
                                      <p:to>
                                        <p:strVal val="visible"/>
                                      </p:to>
                                    </p:set>
                                    <p:anim calcmode="lin" valueType="num">
                                      <p:cBhvr additive="base">
                                        <p:cTn id="145" dur="2000" fill="hold"/>
                                        <p:tgtEl>
                                          <p:spTgt spid="41"/>
                                        </p:tgtEl>
                                        <p:attrNameLst>
                                          <p:attrName>ppt_x</p:attrName>
                                        </p:attrNameLst>
                                      </p:cBhvr>
                                      <p:tavLst>
                                        <p:tav tm="0">
                                          <p:val>
                                            <p:strVal val="#ppt_x"/>
                                          </p:val>
                                        </p:tav>
                                        <p:tav tm="100000">
                                          <p:val>
                                            <p:strVal val="#ppt_x"/>
                                          </p:val>
                                        </p:tav>
                                      </p:tavLst>
                                    </p:anim>
                                    <p:anim calcmode="lin" valueType="num">
                                      <p:cBhvr additive="base">
                                        <p:cTn id="146" dur="2000" fill="hold"/>
                                        <p:tgtEl>
                                          <p:spTgt spid="41"/>
                                        </p:tgtEl>
                                        <p:attrNameLst>
                                          <p:attrName>ppt_y</p:attrName>
                                        </p:attrNameLst>
                                      </p:cBhvr>
                                      <p:tavLst>
                                        <p:tav tm="0">
                                          <p:val>
                                            <p:strVal val="0-#ppt_h/2"/>
                                          </p:val>
                                        </p:tav>
                                        <p:tav tm="100000">
                                          <p:val>
                                            <p:strVal val="#ppt_y"/>
                                          </p:val>
                                        </p:tav>
                                      </p:tavLst>
                                    </p:anim>
                                  </p:childTnLst>
                                </p:cTn>
                              </p:par>
                              <p:par>
                                <p:cTn id="147" presetID="2" presetClass="entr" presetSubtype="1" fill="hold" nodeType="withEffect">
                                  <p:stCondLst>
                                    <p:cond delay="0"/>
                                  </p:stCondLst>
                                  <p:childTnLst>
                                    <p:set>
                                      <p:cBhvr>
                                        <p:cTn id="148" dur="1" fill="hold">
                                          <p:stCondLst>
                                            <p:cond delay="0"/>
                                          </p:stCondLst>
                                        </p:cTn>
                                        <p:tgtEl>
                                          <p:spTgt spid="36"/>
                                        </p:tgtEl>
                                        <p:attrNameLst>
                                          <p:attrName>style.visibility</p:attrName>
                                        </p:attrNameLst>
                                      </p:cBhvr>
                                      <p:to>
                                        <p:strVal val="visible"/>
                                      </p:to>
                                    </p:set>
                                    <p:anim calcmode="lin" valueType="num">
                                      <p:cBhvr additive="base">
                                        <p:cTn id="149" dur="2000" fill="hold"/>
                                        <p:tgtEl>
                                          <p:spTgt spid="36"/>
                                        </p:tgtEl>
                                        <p:attrNameLst>
                                          <p:attrName>ppt_x</p:attrName>
                                        </p:attrNameLst>
                                      </p:cBhvr>
                                      <p:tavLst>
                                        <p:tav tm="0">
                                          <p:val>
                                            <p:strVal val="#ppt_x"/>
                                          </p:val>
                                        </p:tav>
                                        <p:tav tm="100000">
                                          <p:val>
                                            <p:strVal val="#ppt_x"/>
                                          </p:val>
                                        </p:tav>
                                      </p:tavLst>
                                    </p:anim>
                                    <p:anim calcmode="lin" valueType="num">
                                      <p:cBhvr additive="base">
                                        <p:cTn id="150" dur="2000" fill="hold"/>
                                        <p:tgtEl>
                                          <p:spTgt spid="36"/>
                                        </p:tgtEl>
                                        <p:attrNameLst>
                                          <p:attrName>ppt_y</p:attrName>
                                        </p:attrNameLst>
                                      </p:cBhvr>
                                      <p:tavLst>
                                        <p:tav tm="0">
                                          <p:val>
                                            <p:strVal val="0-#ppt_h/2"/>
                                          </p:val>
                                        </p:tav>
                                        <p:tav tm="100000">
                                          <p:val>
                                            <p:strVal val="#ppt_y"/>
                                          </p:val>
                                        </p:tav>
                                      </p:tavLst>
                                    </p:anim>
                                  </p:childTnLst>
                                </p:cTn>
                              </p:par>
                            </p:childTnLst>
                          </p:cTn>
                        </p:par>
                        <p:par>
                          <p:cTn id="151" fill="hold">
                            <p:stCondLst>
                              <p:cond delay="5000"/>
                            </p:stCondLst>
                            <p:childTnLst>
                              <p:par>
                                <p:cTn id="152" presetID="10" presetClass="entr" presetSubtype="0" fill="hold" nodeType="afterEffect">
                                  <p:stCondLst>
                                    <p:cond delay="0"/>
                                  </p:stCondLst>
                                  <p:childTnLst>
                                    <p:set>
                                      <p:cBhvr>
                                        <p:cTn id="153" dur="1" fill="hold">
                                          <p:stCondLst>
                                            <p:cond delay="0"/>
                                          </p:stCondLst>
                                        </p:cTn>
                                        <p:tgtEl>
                                          <p:spTgt spid="3"/>
                                        </p:tgtEl>
                                        <p:attrNameLst>
                                          <p:attrName>style.visibility</p:attrName>
                                        </p:attrNameLst>
                                      </p:cBhvr>
                                      <p:to>
                                        <p:strVal val="visible"/>
                                      </p:to>
                                    </p:set>
                                    <p:animEffect transition="in" filter="fade">
                                      <p:cBhvr>
                                        <p:cTn id="1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E1D8258-C877-F55A-66BF-89C39946C82E}"/>
              </a:ext>
            </a:extLst>
          </p:cNvPr>
          <p:cNvCxnSpPr>
            <a:cxnSpLocks/>
            <a:endCxn id="25" idx="2"/>
          </p:cNvCxnSpPr>
          <p:nvPr/>
        </p:nvCxnSpPr>
        <p:spPr>
          <a:xfrm>
            <a:off x="6861976" y="3793824"/>
            <a:ext cx="18161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6DEF931-EA45-E843-FDFB-B40FBB3B0A69}"/>
              </a:ext>
            </a:extLst>
          </p:cNvPr>
          <p:cNvSpPr/>
          <p:nvPr/>
        </p:nvSpPr>
        <p:spPr>
          <a:xfrm>
            <a:off x="8678139" y="3691428"/>
            <a:ext cx="204792" cy="204792"/>
          </a:xfrm>
          <a:prstGeom prst="ellipse">
            <a:avLst/>
          </a:prstGeom>
          <a:solidFill>
            <a:srgbClr val="00A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extBox 4">
            <a:extLst>
              <a:ext uri="{FF2B5EF4-FFF2-40B4-BE49-F238E27FC236}">
                <a16:creationId xmlns:a16="http://schemas.microsoft.com/office/drawing/2014/main" id="{EC011D23-D6EA-92C5-4DC7-C656C59F6793}"/>
              </a:ext>
            </a:extLst>
          </p:cNvPr>
          <p:cNvSpPr txBox="1"/>
          <p:nvPr/>
        </p:nvSpPr>
        <p:spPr>
          <a:xfrm>
            <a:off x="8994284" y="1629712"/>
            <a:ext cx="2959602"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Technology</a:t>
            </a:r>
            <a:endParaRPr lang="en-GB" sz="2400" b="1" u="none" strike="noStrike" dirty="0">
              <a:solidFill>
                <a:srgbClr val="000000"/>
              </a:solidFill>
              <a:effectLst/>
              <a:latin typeface="General Sans Semibold" pitchFamily="2" charset="77"/>
            </a:endParaRPr>
          </a:p>
        </p:txBody>
      </p:sp>
      <p:sp>
        <p:nvSpPr>
          <p:cNvPr id="2" name="TextBox 1">
            <a:extLst>
              <a:ext uri="{FF2B5EF4-FFF2-40B4-BE49-F238E27FC236}">
                <a16:creationId xmlns:a16="http://schemas.microsoft.com/office/drawing/2014/main" id="{7145C040-726F-B083-8886-96C96698E48B}"/>
              </a:ext>
            </a:extLst>
          </p:cNvPr>
          <p:cNvSpPr txBox="1"/>
          <p:nvPr/>
        </p:nvSpPr>
        <p:spPr>
          <a:xfrm>
            <a:off x="8990394" y="2283135"/>
            <a:ext cx="2953784" cy="738664"/>
          </a:xfrm>
          <a:prstGeom prst="rect">
            <a:avLst/>
          </a:prstGeom>
          <a:noFill/>
        </p:spPr>
        <p:txBody>
          <a:bodyPr wrap="square" lIns="91440" tIns="45720" rIns="91440" bIns="45720" rtlCol="0" anchor="t">
            <a:spAutoFit/>
          </a:bodyPr>
          <a:lstStyle/>
          <a:p>
            <a:r>
              <a:rPr lang="en-GB" sz="1400" dirty="0">
                <a:latin typeface="General Sans"/>
              </a:rPr>
              <a:t>While this layer is about how IT is managed. IT staff handle identities, access and databases.</a:t>
            </a:r>
            <a:endParaRPr lang="en-US" sz="1400" dirty="0">
              <a:latin typeface="General Sans"/>
            </a:endParaRPr>
          </a:p>
        </p:txBody>
      </p:sp>
      <p:sp>
        <p:nvSpPr>
          <p:cNvPr id="6" name="TextBox 5">
            <a:extLst>
              <a:ext uri="{FF2B5EF4-FFF2-40B4-BE49-F238E27FC236}">
                <a16:creationId xmlns:a16="http://schemas.microsoft.com/office/drawing/2014/main" id="{330E66AB-E986-4B2D-CA15-C776A6778517}"/>
              </a:ext>
            </a:extLst>
          </p:cNvPr>
          <p:cNvSpPr txBox="1"/>
          <p:nvPr/>
        </p:nvSpPr>
        <p:spPr>
          <a:xfrm>
            <a:off x="8990394" y="3429000"/>
            <a:ext cx="2971892" cy="2246769"/>
          </a:xfrm>
          <a:prstGeom prst="rect">
            <a:avLst/>
          </a:prstGeom>
          <a:noFill/>
        </p:spPr>
        <p:txBody>
          <a:bodyPr wrap="square" lIns="91440" tIns="45720" rIns="91440" bIns="45720" rtlCol="0" anchor="t">
            <a:spAutoFit/>
          </a:bodyPr>
          <a:lstStyle/>
          <a:p>
            <a:r>
              <a:rPr lang="nl-NL" sz="1400" i="1" err="1">
                <a:latin typeface="General Sans Light Italic"/>
              </a:rPr>
              <a:t>Examples</a:t>
            </a:r>
            <a:r>
              <a:rPr lang="nl-NL" sz="1400" i="1">
                <a:latin typeface="General Sans Light Italic"/>
              </a:rPr>
              <a:t>:</a:t>
            </a:r>
            <a:endParaRPr lang="en-US" sz="1400">
              <a:latin typeface="General Sans Light Italic"/>
            </a:endParaRPr>
          </a:p>
          <a:p>
            <a:pPr marL="285750" indent="-285750">
              <a:buFont typeface="Arial,Sans-Serif"/>
              <a:buChar char="•"/>
            </a:pPr>
            <a:r>
              <a:rPr lang="nl-NL" sz="1400" i="1" dirty="0">
                <a:latin typeface="General Sans Light Italic"/>
              </a:rPr>
              <a:t>IT managers </a:t>
            </a:r>
            <a:r>
              <a:rPr lang="nl-NL" sz="1400" i="1" dirty="0" err="1">
                <a:latin typeface="General Sans Light Italic"/>
              </a:rPr>
              <a:t>and</a:t>
            </a:r>
            <a:r>
              <a:rPr lang="nl-NL" sz="1400" i="1" dirty="0">
                <a:latin typeface="General Sans Light Italic"/>
              </a:rPr>
              <a:t> </a:t>
            </a:r>
            <a:r>
              <a:rPr lang="nl-NL" sz="1400" i="1" dirty="0" err="1">
                <a:latin typeface="General Sans Light Italic"/>
              </a:rPr>
              <a:t>NRENs</a:t>
            </a:r>
            <a:r>
              <a:rPr lang="nl-NL" sz="1400" i="1" dirty="0">
                <a:latin typeface="General Sans Light Italic"/>
              </a:rPr>
              <a:t> like SURF </a:t>
            </a:r>
            <a:r>
              <a:rPr lang="nl-NL" sz="1400" i="1" dirty="0" err="1">
                <a:latin typeface="General Sans Light Italic"/>
              </a:rPr>
              <a:t>ensure</a:t>
            </a:r>
            <a:r>
              <a:rPr lang="nl-NL" sz="1400" i="1" dirty="0">
                <a:latin typeface="General Sans Light Italic"/>
              </a:rPr>
              <a:t> secure </a:t>
            </a:r>
            <a:r>
              <a:rPr lang="nl-NL" sz="1400" i="1" dirty="0" err="1">
                <a:latin typeface="General Sans Light Italic"/>
              </a:rPr>
              <a:t>connections</a:t>
            </a:r>
            <a:r>
              <a:rPr lang="nl-NL" sz="1400" i="1" dirty="0">
                <a:latin typeface="General Sans Light Italic"/>
              </a:rPr>
              <a:t> </a:t>
            </a:r>
            <a:r>
              <a:rPr lang="nl-NL" sz="1400" i="1" dirty="0" err="1">
                <a:latin typeface="General Sans Light Italic"/>
              </a:rPr>
              <a:t>and</a:t>
            </a:r>
            <a:r>
              <a:rPr lang="nl-NL" sz="1400" i="1" dirty="0">
                <a:latin typeface="General Sans Light Italic"/>
              </a:rPr>
              <a:t> data exchanges </a:t>
            </a:r>
            <a:r>
              <a:rPr lang="nl-NL" sz="1400" i="1" dirty="0" err="1">
                <a:latin typeface="General Sans Light Italic"/>
              </a:rPr>
              <a:t>between</a:t>
            </a:r>
            <a:r>
              <a:rPr lang="nl-NL" sz="1400" i="1" dirty="0">
                <a:latin typeface="General Sans Light Italic"/>
              </a:rPr>
              <a:t> </a:t>
            </a:r>
            <a:r>
              <a:rPr lang="nl-NL" sz="1400" i="1" dirty="0" err="1">
                <a:latin typeface="General Sans Light Italic"/>
              </a:rPr>
              <a:t>institutions</a:t>
            </a:r>
            <a:r>
              <a:rPr lang="nl-NL" sz="1400" i="1" dirty="0">
                <a:latin typeface="General Sans Light Italic"/>
              </a:rPr>
              <a:t>.</a:t>
            </a:r>
            <a:endParaRPr lang="en-US" sz="1400" dirty="0">
              <a:latin typeface="General Sans Light Italic"/>
            </a:endParaRPr>
          </a:p>
          <a:p>
            <a:pPr marL="285750" indent="-285750">
              <a:buFont typeface="Arial,Sans-Serif"/>
              <a:buChar char="•"/>
            </a:pPr>
            <a:r>
              <a:rPr lang="nl-NL" sz="1400" i="1" dirty="0">
                <a:latin typeface="General Sans Light Italic"/>
              </a:rPr>
              <a:t>Integration </a:t>
            </a:r>
            <a:r>
              <a:rPr lang="nl-NL" sz="1400" i="1" dirty="0" err="1">
                <a:latin typeface="General Sans Light Italic"/>
              </a:rPr>
              <a:t>specialists</a:t>
            </a:r>
            <a:r>
              <a:rPr lang="nl-NL" sz="1400" i="1" dirty="0">
                <a:latin typeface="General Sans Light Italic"/>
              </a:rPr>
              <a:t> </a:t>
            </a:r>
            <a:r>
              <a:rPr lang="nl-NL" sz="1400" i="1" dirty="0" err="1">
                <a:latin typeface="General Sans Light Italic"/>
              </a:rPr>
              <a:t>ensure</a:t>
            </a:r>
            <a:r>
              <a:rPr lang="nl-NL" sz="1400" i="1" dirty="0">
                <a:latin typeface="General Sans Light Italic"/>
              </a:rPr>
              <a:t> </a:t>
            </a:r>
            <a:r>
              <a:rPr lang="nl-NL" sz="1400" i="1" dirty="0" err="1">
                <a:latin typeface="General Sans Light Italic"/>
              </a:rPr>
              <a:t>standards</a:t>
            </a:r>
            <a:r>
              <a:rPr lang="nl-NL" sz="1400" i="1" dirty="0">
                <a:latin typeface="General Sans Light Italic"/>
              </a:rPr>
              <a:t> </a:t>
            </a:r>
            <a:r>
              <a:rPr lang="nl-NL" sz="1400" i="1" dirty="0" err="1">
                <a:latin typeface="General Sans Light Italic"/>
              </a:rPr>
              <a:t>for</a:t>
            </a:r>
            <a:r>
              <a:rPr lang="nl-NL" sz="1400" i="1" dirty="0">
                <a:latin typeface="General Sans Light Italic"/>
              </a:rPr>
              <a:t> information exchange </a:t>
            </a:r>
            <a:r>
              <a:rPr lang="nl-NL" sz="1400" i="1" dirty="0" err="1">
                <a:latin typeface="General Sans Light Italic"/>
              </a:rPr>
              <a:t>and</a:t>
            </a:r>
            <a:r>
              <a:rPr lang="nl-NL" sz="1400" i="1" dirty="0">
                <a:latin typeface="General Sans Light Italic"/>
              </a:rPr>
              <a:t> storage are </a:t>
            </a:r>
            <a:r>
              <a:rPr lang="nl-NL" sz="1400" i="1" dirty="0" err="1">
                <a:latin typeface="General Sans Light Italic"/>
              </a:rPr>
              <a:t>agreed</a:t>
            </a:r>
            <a:r>
              <a:rPr lang="nl-NL" sz="1400" i="1" dirty="0">
                <a:latin typeface="General Sans Light Italic"/>
              </a:rPr>
              <a:t> </a:t>
            </a:r>
            <a:r>
              <a:rPr lang="nl-NL" sz="1400" i="1" dirty="0" err="1">
                <a:latin typeface="General Sans Light Italic"/>
              </a:rPr>
              <a:t>upon</a:t>
            </a:r>
            <a:r>
              <a:rPr lang="nl-NL" sz="1400" i="1" dirty="0">
                <a:latin typeface="General Sans Light Italic"/>
              </a:rPr>
              <a:t> </a:t>
            </a:r>
            <a:r>
              <a:rPr lang="nl-NL" sz="1400" i="1" dirty="0" err="1">
                <a:latin typeface="General Sans Light Italic"/>
              </a:rPr>
              <a:t>and</a:t>
            </a:r>
            <a:r>
              <a:rPr lang="nl-NL" sz="1400" i="1" dirty="0">
                <a:latin typeface="General Sans Light Italic"/>
              </a:rPr>
              <a:t> </a:t>
            </a:r>
            <a:r>
              <a:rPr lang="nl-NL" sz="1400" i="1" dirty="0" err="1">
                <a:latin typeface="General Sans Light Italic"/>
              </a:rPr>
              <a:t>implemented</a:t>
            </a:r>
            <a:r>
              <a:rPr lang="nl-NL" sz="1400" i="1" dirty="0">
                <a:latin typeface="General Sans Light Italic"/>
              </a:rPr>
              <a:t> (e.g. </a:t>
            </a:r>
            <a:r>
              <a:rPr lang="nl-NL" sz="1400" i="1" dirty="0" err="1">
                <a:latin typeface="General Sans Light Italic"/>
              </a:rPr>
              <a:t>APIs</a:t>
            </a:r>
            <a:r>
              <a:rPr lang="nl-NL" sz="1400" i="1" dirty="0">
                <a:latin typeface="General Sans Light Italic"/>
              </a:rPr>
              <a:t>).</a:t>
            </a:r>
            <a:endParaRPr lang="nl-NL" sz="1400" dirty="0">
              <a:latin typeface="General Sans Light Italic"/>
            </a:endParaRPr>
          </a:p>
          <a:p>
            <a:endParaRPr lang="nl-NL" sz="1400" i="1" dirty="0">
              <a:latin typeface="General Sans Light Italic"/>
            </a:endParaRPr>
          </a:p>
        </p:txBody>
      </p:sp>
      <p:pic>
        <p:nvPicPr>
          <p:cNvPr id="4" name="Picture 3" descr="A diagram of a tower&#10;&#10;Description automatically generated">
            <a:extLst>
              <a:ext uri="{FF2B5EF4-FFF2-40B4-BE49-F238E27FC236}">
                <a16:creationId xmlns:a16="http://schemas.microsoft.com/office/drawing/2014/main" id="{CB34E4C7-CAD6-CC42-BA66-DDA3F5F3D95E}"/>
              </a:ext>
            </a:extLst>
          </p:cNvPr>
          <p:cNvPicPr>
            <a:picLocks noChangeAspect="1"/>
          </p:cNvPicPr>
          <p:nvPr/>
        </p:nvPicPr>
        <p:blipFill>
          <a:blip r:embed="rId3"/>
          <a:stretch>
            <a:fillRect/>
          </a:stretch>
        </p:blipFill>
        <p:spPr>
          <a:xfrm>
            <a:off x="571500" y="-5772220"/>
            <a:ext cx="8173915" cy="11296190"/>
          </a:xfrm>
          <a:prstGeom prst="rect">
            <a:avLst/>
          </a:prstGeom>
        </p:spPr>
      </p:pic>
    </p:spTree>
    <p:extLst>
      <p:ext uri="{BB962C8B-B14F-4D97-AF65-F5344CB8AC3E}">
        <p14:creationId xmlns:p14="http://schemas.microsoft.com/office/powerpoint/2010/main" val="1388086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pic>
        <p:nvPicPr>
          <p:cNvPr id="4" name="Picture 3" descr="A diagram of a tower&#10;&#10;Description automatically generated">
            <a:extLst>
              <a:ext uri="{FF2B5EF4-FFF2-40B4-BE49-F238E27FC236}">
                <a16:creationId xmlns:a16="http://schemas.microsoft.com/office/drawing/2014/main" id="{D3D68FA0-CB46-1C52-5421-69B9BFBC2CA4}"/>
              </a:ext>
            </a:extLst>
          </p:cNvPr>
          <p:cNvPicPr>
            <a:picLocks noChangeAspect="1"/>
          </p:cNvPicPr>
          <p:nvPr/>
        </p:nvPicPr>
        <p:blipFill>
          <a:blip r:embed="rId3"/>
          <a:stretch>
            <a:fillRect/>
          </a:stretch>
        </p:blipFill>
        <p:spPr>
          <a:xfrm>
            <a:off x="894171" y="278781"/>
            <a:ext cx="4566916" cy="6311387"/>
          </a:xfrm>
          <a:prstGeom prst="rect">
            <a:avLst/>
          </a:prstGeom>
        </p:spPr>
      </p:pic>
      <p:sp>
        <p:nvSpPr>
          <p:cNvPr id="5" name="TextBox 4">
            <a:extLst>
              <a:ext uri="{FF2B5EF4-FFF2-40B4-BE49-F238E27FC236}">
                <a16:creationId xmlns:a16="http://schemas.microsoft.com/office/drawing/2014/main" id="{EC011D23-D6EA-92C5-4DC7-C656C59F6793}"/>
              </a:ext>
            </a:extLst>
          </p:cNvPr>
          <p:cNvSpPr txBox="1"/>
          <p:nvPr/>
        </p:nvSpPr>
        <p:spPr>
          <a:xfrm>
            <a:off x="8994284" y="1629712"/>
            <a:ext cx="2959602"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Policy &amp; Legislation</a:t>
            </a:r>
            <a:endParaRPr lang="en-GB" sz="2400" b="1" u="none" strike="noStrike" dirty="0">
              <a:solidFill>
                <a:srgbClr val="000000"/>
              </a:solidFill>
              <a:effectLst/>
              <a:latin typeface="General Sans Semibold"/>
            </a:endParaRPr>
          </a:p>
        </p:txBody>
      </p:sp>
      <p:cxnSp>
        <p:nvCxnSpPr>
          <p:cNvPr id="7" name="Straight Connector 6">
            <a:extLst>
              <a:ext uri="{FF2B5EF4-FFF2-40B4-BE49-F238E27FC236}">
                <a16:creationId xmlns:a16="http://schemas.microsoft.com/office/drawing/2014/main" id="{4E1D8258-C877-F55A-66BF-89C39946C82E}"/>
              </a:ext>
            </a:extLst>
          </p:cNvPr>
          <p:cNvCxnSpPr>
            <a:cxnSpLocks/>
            <a:endCxn id="25" idx="2"/>
          </p:cNvCxnSpPr>
          <p:nvPr/>
        </p:nvCxnSpPr>
        <p:spPr>
          <a:xfrm>
            <a:off x="4967416" y="2775515"/>
            <a:ext cx="371072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6DEF931-EA45-E843-FDFB-B40FBB3B0A69}"/>
              </a:ext>
            </a:extLst>
          </p:cNvPr>
          <p:cNvSpPr/>
          <p:nvPr/>
        </p:nvSpPr>
        <p:spPr>
          <a:xfrm>
            <a:off x="8678139" y="2673119"/>
            <a:ext cx="204792" cy="204792"/>
          </a:xfrm>
          <a:prstGeom prst="ellipse">
            <a:avLst/>
          </a:prstGeom>
          <a:solidFill>
            <a:srgbClr val="F4D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extBox 1">
            <a:extLst>
              <a:ext uri="{FF2B5EF4-FFF2-40B4-BE49-F238E27FC236}">
                <a16:creationId xmlns:a16="http://schemas.microsoft.com/office/drawing/2014/main" id="{7145C040-726F-B083-8886-96C96698E48B}"/>
              </a:ext>
            </a:extLst>
          </p:cNvPr>
          <p:cNvSpPr txBox="1"/>
          <p:nvPr/>
        </p:nvSpPr>
        <p:spPr>
          <a:xfrm>
            <a:off x="8990393" y="2514115"/>
            <a:ext cx="2572785" cy="738664"/>
          </a:xfrm>
          <a:prstGeom prst="rect">
            <a:avLst/>
          </a:prstGeom>
          <a:noFill/>
        </p:spPr>
        <p:txBody>
          <a:bodyPr wrap="square" lIns="91440" tIns="45720" rIns="91440" bIns="45720" rtlCol="0" anchor="t">
            <a:spAutoFit/>
          </a:bodyPr>
          <a:lstStyle/>
          <a:p>
            <a:r>
              <a:rPr lang="nl-NL" sz="1400" dirty="0" err="1">
                <a:latin typeface="General Sans"/>
              </a:rPr>
              <a:t>Legislation</a:t>
            </a:r>
            <a:r>
              <a:rPr lang="nl-NL" sz="1400" dirty="0">
                <a:latin typeface="General Sans"/>
              </a:rPr>
              <a:t> is </a:t>
            </a:r>
            <a:r>
              <a:rPr lang="nl-NL" sz="1400" dirty="0" err="1">
                <a:latin typeface="General Sans"/>
              </a:rPr>
              <a:t>produced</a:t>
            </a:r>
            <a:r>
              <a:rPr lang="nl-NL" sz="1400" dirty="0">
                <a:latin typeface="General Sans"/>
              </a:rPr>
              <a:t> </a:t>
            </a:r>
            <a:r>
              <a:rPr lang="nl-NL" sz="1400" dirty="0" err="1">
                <a:latin typeface="General Sans"/>
              </a:rPr>
              <a:t>and</a:t>
            </a:r>
            <a:r>
              <a:rPr lang="nl-NL" sz="1400" dirty="0">
                <a:latin typeface="General Sans"/>
              </a:rPr>
              <a:t> </a:t>
            </a:r>
            <a:r>
              <a:rPr lang="nl-NL" sz="1400" dirty="0" err="1">
                <a:latin typeface="General Sans"/>
              </a:rPr>
              <a:t>implemented</a:t>
            </a:r>
            <a:r>
              <a:rPr lang="nl-NL" sz="1400" dirty="0">
                <a:latin typeface="General Sans"/>
              </a:rPr>
              <a:t> on different scopes:</a:t>
            </a:r>
          </a:p>
        </p:txBody>
      </p:sp>
      <p:pic>
        <p:nvPicPr>
          <p:cNvPr id="18" name="Picture 17" descr="A white and yellow lines on a black background&#10;&#10;Description automatically generated">
            <a:extLst>
              <a:ext uri="{FF2B5EF4-FFF2-40B4-BE49-F238E27FC236}">
                <a16:creationId xmlns:a16="http://schemas.microsoft.com/office/drawing/2014/main" id="{80C0BB36-77C9-BBF3-413E-6B73B9E93346}"/>
              </a:ext>
            </a:extLst>
          </p:cNvPr>
          <p:cNvPicPr>
            <a:picLocks noChangeAspect="1"/>
          </p:cNvPicPr>
          <p:nvPr/>
        </p:nvPicPr>
        <p:blipFill>
          <a:blip r:embed="rId4"/>
          <a:stretch>
            <a:fillRect/>
          </a:stretch>
        </p:blipFill>
        <p:spPr>
          <a:xfrm>
            <a:off x="8148766" y="3664589"/>
            <a:ext cx="3600880" cy="2571442"/>
          </a:xfrm>
          <a:prstGeom prst="rect">
            <a:avLst/>
          </a:prstGeom>
        </p:spPr>
      </p:pic>
      <p:pic>
        <p:nvPicPr>
          <p:cNvPr id="23" name="Picture 22" descr="A yellow curved line in the dark&#10;&#10;Description automatically generated">
            <a:extLst>
              <a:ext uri="{FF2B5EF4-FFF2-40B4-BE49-F238E27FC236}">
                <a16:creationId xmlns:a16="http://schemas.microsoft.com/office/drawing/2014/main" id="{2DED5E71-A34A-F4B3-14F7-5E7DE5C2CC04}"/>
              </a:ext>
            </a:extLst>
          </p:cNvPr>
          <p:cNvPicPr>
            <a:picLocks noChangeAspect="1"/>
          </p:cNvPicPr>
          <p:nvPr/>
        </p:nvPicPr>
        <p:blipFill>
          <a:blip r:embed="rId5"/>
          <a:stretch>
            <a:fillRect/>
          </a:stretch>
        </p:blipFill>
        <p:spPr>
          <a:xfrm>
            <a:off x="8148766" y="3664589"/>
            <a:ext cx="3600880" cy="2571442"/>
          </a:xfrm>
          <a:prstGeom prst="rect">
            <a:avLst/>
          </a:prstGeom>
        </p:spPr>
      </p:pic>
      <p:pic>
        <p:nvPicPr>
          <p:cNvPr id="20" name="Picture 19" descr="A yellow curved object in the dark&#10;&#10;Description automatically generated">
            <a:extLst>
              <a:ext uri="{FF2B5EF4-FFF2-40B4-BE49-F238E27FC236}">
                <a16:creationId xmlns:a16="http://schemas.microsoft.com/office/drawing/2014/main" id="{9297746D-A926-716E-2829-D2965467826A}"/>
              </a:ext>
            </a:extLst>
          </p:cNvPr>
          <p:cNvPicPr>
            <a:picLocks noChangeAspect="1"/>
          </p:cNvPicPr>
          <p:nvPr/>
        </p:nvPicPr>
        <p:blipFill>
          <a:blip r:embed="rId6"/>
          <a:stretch>
            <a:fillRect/>
          </a:stretch>
        </p:blipFill>
        <p:spPr>
          <a:xfrm>
            <a:off x="8148766" y="3664589"/>
            <a:ext cx="3600880" cy="2571442"/>
          </a:xfrm>
          <a:prstGeom prst="rect">
            <a:avLst/>
          </a:prstGeom>
        </p:spPr>
      </p:pic>
      <p:grpSp>
        <p:nvGrpSpPr>
          <p:cNvPr id="36" name="Group 35">
            <a:extLst>
              <a:ext uri="{FF2B5EF4-FFF2-40B4-BE49-F238E27FC236}">
                <a16:creationId xmlns:a16="http://schemas.microsoft.com/office/drawing/2014/main" id="{889C70A5-32A6-0B44-194A-7399F55460A9}"/>
              </a:ext>
            </a:extLst>
          </p:cNvPr>
          <p:cNvGrpSpPr/>
          <p:nvPr/>
        </p:nvGrpSpPr>
        <p:grpSpPr>
          <a:xfrm>
            <a:off x="10213109" y="4327350"/>
            <a:ext cx="2959602" cy="507499"/>
            <a:chOff x="10163948" y="4364221"/>
            <a:chExt cx="2959602" cy="507499"/>
          </a:xfrm>
        </p:grpSpPr>
        <p:sp>
          <p:nvSpPr>
            <p:cNvPr id="24" name="TextBox 23">
              <a:extLst>
                <a:ext uri="{FF2B5EF4-FFF2-40B4-BE49-F238E27FC236}">
                  <a16:creationId xmlns:a16="http://schemas.microsoft.com/office/drawing/2014/main" id="{AF0555C4-4DD7-BBB3-B18E-CD5980070D81}"/>
                </a:ext>
              </a:extLst>
            </p:cNvPr>
            <p:cNvSpPr txBox="1"/>
            <p:nvPr/>
          </p:nvSpPr>
          <p:spPr>
            <a:xfrm>
              <a:off x="10163948" y="4364221"/>
              <a:ext cx="2959602" cy="307777"/>
            </a:xfrm>
            <a:prstGeom prst="rect">
              <a:avLst/>
            </a:prstGeom>
            <a:noFill/>
          </p:spPr>
          <p:txBody>
            <a:bodyPr wrap="square" lIns="91440" tIns="45720" rIns="91440" bIns="45720" rtlCol="0" anchor="t">
              <a:spAutoFit/>
            </a:bodyPr>
            <a:lstStyle/>
            <a:p>
              <a:r>
                <a:rPr lang="nl-NL" sz="1400" i="1" dirty="0">
                  <a:latin typeface="General Sans Light Italic"/>
                </a:rPr>
                <a:t>International</a:t>
              </a:r>
            </a:p>
          </p:txBody>
        </p:sp>
        <p:cxnSp>
          <p:nvCxnSpPr>
            <p:cNvPr id="28" name="Straight Connector 27">
              <a:extLst>
                <a:ext uri="{FF2B5EF4-FFF2-40B4-BE49-F238E27FC236}">
                  <a16:creationId xmlns:a16="http://schemas.microsoft.com/office/drawing/2014/main" id="{419B1398-D0E6-BFB3-E2B1-CB5B8E32A794}"/>
                </a:ext>
              </a:extLst>
            </p:cNvPr>
            <p:cNvCxnSpPr>
              <a:cxnSpLocks/>
            </p:cNvCxnSpPr>
            <p:nvPr/>
          </p:nvCxnSpPr>
          <p:spPr>
            <a:xfrm>
              <a:off x="10296336" y="4638807"/>
              <a:ext cx="0" cy="23291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6FED8DC8-F4FA-7F1A-DDAD-90D592C17694}"/>
              </a:ext>
            </a:extLst>
          </p:cNvPr>
          <p:cNvGrpSpPr/>
          <p:nvPr/>
        </p:nvGrpSpPr>
        <p:grpSpPr>
          <a:xfrm>
            <a:off x="9903902" y="4077224"/>
            <a:ext cx="3736578" cy="307777"/>
            <a:chOff x="9879321" y="4089515"/>
            <a:chExt cx="3736578" cy="307777"/>
          </a:xfrm>
        </p:grpSpPr>
        <p:sp>
          <p:nvSpPr>
            <p:cNvPr id="26" name="TextBox 25">
              <a:extLst>
                <a:ext uri="{FF2B5EF4-FFF2-40B4-BE49-F238E27FC236}">
                  <a16:creationId xmlns:a16="http://schemas.microsoft.com/office/drawing/2014/main" id="{AED204FF-A0F7-3594-B228-EDCC951CB4AA}"/>
                </a:ext>
              </a:extLst>
            </p:cNvPr>
            <p:cNvSpPr txBox="1"/>
            <p:nvPr/>
          </p:nvSpPr>
          <p:spPr>
            <a:xfrm>
              <a:off x="10656297" y="4089515"/>
              <a:ext cx="2959602" cy="307777"/>
            </a:xfrm>
            <a:prstGeom prst="rect">
              <a:avLst/>
            </a:prstGeom>
            <a:noFill/>
          </p:spPr>
          <p:txBody>
            <a:bodyPr wrap="square" lIns="91440" tIns="45720" rIns="91440" bIns="45720" rtlCol="0" anchor="t">
              <a:spAutoFit/>
            </a:bodyPr>
            <a:lstStyle/>
            <a:p>
              <a:r>
                <a:rPr lang="nl-NL" sz="1400" i="1" dirty="0">
                  <a:latin typeface="General Sans Light Italic"/>
                </a:rPr>
                <a:t>National</a:t>
              </a:r>
            </a:p>
          </p:txBody>
        </p:sp>
        <p:cxnSp>
          <p:nvCxnSpPr>
            <p:cNvPr id="33" name="Straight Connector 32">
              <a:extLst>
                <a:ext uri="{FF2B5EF4-FFF2-40B4-BE49-F238E27FC236}">
                  <a16:creationId xmlns:a16="http://schemas.microsoft.com/office/drawing/2014/main" id="{4780F645-91C8-2BB8-D85D-4905454F97CA}"/>
                </a:ext>
              </a:extLst>
            </p:cNvPr>
            <p:cNvCxnSpPr>
              <a:cxnSpLocks/>
            </p:cNvCxnSpPr>
            <p:nvPr/>
          </p:nvCxnSpPr>
          <p:spPr>
            <a:xfrm>
              <a:off x="9879321" y="4251020"/>
              <a:ext cx="8238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34929BD-BD5F-9C0B-1127-1CC2713B8996}"/>
              </a:ext>
            </a:extLst>
          </p:cNvPr>
          <p:cNvGrpSpPr/>
          <p:nvPr/>
        </p:nvGrpSpPr>
        <p:grpSpPr>
          <a:xfrm>
            <a:off x="8148766" y="3840730"/>
            <a:ext cx="2959602" cy="523220"/>
            <a:chOff x="8148766" y="3840730"/>
            <a:chExt cx="2959602" cy="523220"/>
          </a:xfrm>
        </p:grpSpPr>
        <p:sp>
          <p:nvSpPr>
            <p:cNvPr id="27" name="TextBox 26">
              <a:extLst>
                <a:ext uri="{FF2B5EF4-FFF2-40B4-BE49-F238E27FC236}">
                  <a16:creationId xmlns:a16="http://schemas.microsoft.com/office/drawing/2014/main" id="{7ECE311A-FE38-1FCB-333E-A6E40810090E}"/>
                </a:ext>
              </a:extLst>
            </p:cNvPr>
            <p:cNvSpPr txBox="1"/>
            <p:nvPr/>
          </p:nvSpPr>
          <p:spPr>
            <a:xfrm>
              <a:off x="8148766" y="3840730"/>
              <a:ext cx="2959602" cy="523220"/>
            </a:xfrm>
            <a:prstGeom prst="rect">
              <a:avLst/>
            </a:prstGeom>
            <a:noFill/>
          </p:spPr>
          <p:txBody>
            <a:bodyPr wrap="square" lIns="91440" tIns="45720" rIns="91440" bIns="45720" rtlCol="0" anchor="t">
              <a:spAutoFit/>
            </a:bodyPr>
            <a:lstStyle/>
            <a:p>
              <a:r>
                <a:rPr lang="nl-NL" sz="1400" i="1" dirty="0" err="1">
                  <a:latin typeface="General Sans Light Italic"/>
                </a:rPr>
                <a:t>Local</a:t>
              </a:r>
              <a:endParaRPr lang="nl-NL" sz="1400" i="1" dirty="0" err="1">
                <a:latin typeface="General Sans Light Italic" pitchFamily="2" charset="77"/>
              </a:endParaRPr>
            </a:p>
            <a:p>
              <a:endParaRPr lang="nl-NL" sz="1400" i="1">
                <a:latin typeface="General Sans Light Italic"/>
              </a:endParaRPr>
            </a:p>
          </p:txBody>
        </p:sp>
        <p:cxnSp>
          <p:nvCxnSpPr>
            <p:cNvPr id="35" name="Straight Connector 34">
              <a:extLst>
                <a:ext uri="{FF2B5EF4-FFF2-40B4-BE49-F238E27FC236}">
                  <a16:creationId xmlns:a16="http://schemas.microsoft.com/office/drawing/2014/main" id="{37A2A6E9-00FD-CAD1-B169-47D9AE25967E}"/>
                </a:ext>
              </a:extLst>
            </p:cNvPr>
            <p:cNvCxnSpPr>
              <a:cxnSpLocks/>
            </p:cNvCxnSpPr>
            <p:nvPr/>
          </p:nvCxnSpPr>
          <p:spPr>
            <a:xfrm>
              <a:off x="8685521" y="4012260"/>
              <a:ext cx="8238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5F1DD009-9358-5DCA-628A-71BAABF62B30}"/>
              </a:ext>
            </a:extLst>
          </p:cNvPr>
          <p:cNvSpPr txBox="1"/>
          <p:nvPr/>
        </p:nvSpPr>
        <p:spPr>
          <a:xfrm>
            <a:off x="5982141" y="4085349"/>
            <a:ext cx="1907374" cy="1384995"/>
          </a:xfrm>
          <a:prstGeom prst="rect">
            <a:avLst/>
          </a:prstGeom>
          <a:noFill/>
        </p:spPr>
        <p:txBody>
          <a:bodyPr wrap="square" lIns="91440" tIns="45720" rIns="91440" bIns="45720" rtlCol="0" anchor="t">
            <a:spAutoFit/>
          </a:bodyPr>
          <a:lstStyle/>
          <a:p>
            <a:r>
              <a:rPr lang="nl-NL" sz="1200" i="1" dirty="0">
                <a:latin typeface="General Sans"/>
              </a:rPr>
              <a:t>For </a:t>
            </a:r>
            <a:r>
              <a:rPr lang="nl-NL" sz="1200" i="1" dirty="0" err="1">
                <a:latin typeface="General Sans"/>
              </a:rPr>
              <a:t>example</a:t>
            </a:r>
            <a:r>
              <a:rPr lang="nl-NL" sz="1200" i="1" dirty="0">
                <a:latin typeface="General Sans"/>
              </a:rPr>
              <a:t>, GDPR is European </a:t>
            </a:r>
            <a:r>
              <a:rPr lang="nl-NL" sz="1200" i="1" dirty="0" err="1">
                <a:latin typeface="General Sans"/>
              </a:rPr>
              <a:t>legislation</a:t>
            </a:r>
            <a:r>
              <a:rPr lang="nl-NL" sz="1200" i="1" dirty="0">
                <a:latin typeface="General Sans"/>
              </a:rPr>
              <a:t> </a:t>
            </a:r>
            <a:r>
              <a:rPr lang="nl-NL" sz="1200" i="1" dirty="0" err="1">
                <a:latin typeface="General Sans"/>
              </a:rPr>
              <a:t>that</a:t>
            </a:r>
            <a:r>
              <a:rPr lang="nl-NL" sz="1200" i="1" dirty="0">
                <a:latin typeface="General Sans"/>
              </a:rPr>
              <a:t> has a </a:t>
            </a:r>
            <a:r>
              <a:rPr lang="nl-NL" sz="1200" i="1" dirty="0" err="1">
                <a:latin typeface="General Sans"/>
              </a:rPr>
              <a:t>global</a:t>
            </a:r>
            <a:r>
              <a:rPr lang="nl-NL" sz="1200" i="1" dirty="0">
                <a:latin typeface="General Sans"/>
              </a:rPr>
              <a:t> impact. It is </a:t>
            </a:r>
            <a:r>
              <a:rPr lang="nl-NL" sz="1200" i="1" dirty="0" err="1">
                <a:latin typeface="General Sans"/>
              </a:rPr>
              <a:t>translated</a:t>
            </a:r>
            <a:r>
              <a:rPr lang="nl-NL" sz="1200" i="1" dirty="0">
                <a:latin typeface="General Sans"/>
              </a:rPr>
              <a:t> </a:t>
            </a:r>
            <a:r>
              <a:rPr lang="nl-NL" sz="1200" i="1" dirty="0" err="1">
                <a:latin typeface="General Sans"/>
              </a:rPr>
              <a:t>into</a:t>
            </a:r>
            <a:r>
              <a:rPr lang="nl-NL" sz="1200" i="1" dirty="0">
                <a:latin typeface="General Sans"/>
              </a:rPr>
              <a:t> </a:t>
            </a:r>
            <a:r>
              <a:rPr lang="nl-NL" sz="1200" i="1" dirty="0" err="1">
                <a:latin typeface="General Sans"/>
              </a:rPr>
              <a:t>national</a:t>
            </a:r>
            <a:r>
              <a:rPr lang="nl-NL" sz="1200" i="1" dirty="0">
                <a:latin typeface="General Sans"/>
              </a:rPr>
              <a:t> </a:t>
            </a:r>
            <a:r>
              <a:rPr lang="nl-NL" sz="1200" i="1" dirty="0" err="1">
                <a:latin typeface="General Sans"/>
              </a:rPr>
              <a:t>legislation</a:t>
            </a:r>
            <a:r>
              <a:rPr lang="nl-NL" sz="1200" i="1" dirty="0">
                <a:latin typeface="General Sans"/>
              </a:rPr>
              <a:t> </a:t>
            </a:r>
            <a:r>
              <a:rPr lang="nl-NL" sz="1200" i="1" dirty="0" err="1">
                <a:latin typeface="General Sans"/>
              </a:rPr>
              <a:t>and</a:t>
            </a:r>
            <a:r>
              <a:rPr lang="nl-NL" sz="1200" i="1" dirty="0">
                <a:latin typeface="General Sans"/>
              </a:rPr>
              <a:t> </a:t>
            </a:r>
            <a:r>
              <a:rPr lang="nl-NL" sz="1200" i="1" dirty="0" err="1">
                <a:latin typeface="General Sans"/>
              </a:rPr>
              <a:t>fuels</a:t>
            </a:r>
            <a:r>
              <a:rPr lang="nl-NL" sz="1200" i="1" dirty="0">
                <a:latin typeface="General Sans"/>
              </a:rPr>
              <a:t> </a:t>
            </a:r>
            <a:r>
              <a:rPr lang="nl-NL" sz="1200" i="1" dirty="0" err="1">
                <a:latin typeface="General Sans"/>
              </a:rPr>
              <a:t>the</a:t>
            </a:r>
            <a:r>
              <a:rPr lang="nl-NL" sz="1200" i="1" dirty="0">
                <a:latin typeface="General Sans"/>
              </a:rPr>
              <a:t> </a:t>
            </a:r>
            <a:r>
              <a:rPr lang="nl-NL" sz="1200" i="1" dirty="0" err="1">
                <a:latin typeface="General Sans"/>
              </a:rPr>
              <a:t>local</a:t>
            </a:r>
            <a:r>
              <a:rPr lang="nl-NL" sz="1200" i="1" dirty="0">
                <a:latin typeface="General Sans"/>
              </a:rPr>
              <a:t> privacy policy of </a:t>
            </a:r>
            <a:r>
              <a:rPr lang="nl-NL" sz="1200" i="1" dirty="0" err="1">
                <a:latin typeface="General Sans"/>
              </a:rPr>
              <a:t>an</a:t>
            </a:r>
            <a:r>
              <a:rPr lang="nl-NL" sz="1200" i="1" dirty="0">
                <a:latin typeface="General Sans"/>
              </a:rPr>
              <a:t> </a:t>
            </a:r>
            <a:r>
              <a:rPr lang="nl-NL" sz="1200" i="1" dirty="0" err="1">
                <a:latin typeface="General Sans"/>
              </a:rPr>
              <a:t>institution</a:t>
            </a:r>
            <a:r>
              <a:rPr lang="nl-NL" sz="1200" i="1" dirty="0">
                <a:latin typeface="General Sans"/>
              </a:rPr>
              <a:t>.</a:t>
            </a:r>
            <a:endParaRPr lang="nl-NL" sz="1200" dirty="0">
              <a:latin typeface="General Sans"/>
            </a:endParaRPr>
          </a:p>
        </p:txBody>
      </p:sp>
    </p:spTree>
    <p:extLst>
      <p:ext uri="{BB962C8B-B14F-4D97-AF65-F5344CB8AC3E}">
        <p14:creationId xmlns:p14="http://schemas.microsoft.com/office/powerpoint/2010/main" val="3167985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par>
                          <p:cTn id="27" fill="hold">
                            <p:stCondLst>
                              <p:cond delay="500"/>
                            </p:stCondLst>
                            <p:childTnLst>
                              <p:par>
                                <p:cTn id="28" presetID="10" presetClass="entr" presetSubtype="0" fill="hold" grpId="0" nodeType="afterEffect">
                                  <p:stCondLst>
                                    <p:cond delay="50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pic>
        <p:nvPicPr>
          <p:cNvPr id="3" name="Picture 2" descr="A diagram of a structure&#10;&#10;Description automatically generated">
            <a:extLst>
              <a:ext uri="{FF2B5EF4-FFF2-40B4-BE49-F238E27FC236}">
                <a16:creationId xmlns:a16="http://schemas.microsoft.com/office/drawing/2014/main" id="{1A842AC6-7FD6-C47F-2D35-0D66E9A4B15D}"/>
              </a:ext>
            </a:extLst>
          </p:cNvPr>
          <p:cNvPicPr>
            <a:picLocks noChangeAspect="1"/>
          </p:cNvPicPr>
          <p:nvPr/>
        </p:nvPicPr>
        <p:blipFill rotWithShape="1">
          <a:blip r:embed="rId3"/>
          <a:srcRect l="2415" t="34243" b="14509"/>
          <a:stretch/>
        </p:blipFill>
        <p:spPr>
          <a:xfrm>
            <a:off x="0" y="-6858000"/>
            <a:ext cx="9603721" cy="6858000"/>
          </a:xfrm>
          <a:prstGeom prst="rect">
            <a:avLst/>
          </a:prstGeom>
        </p:spPr>
      </p:pic>
      <p:sp>
        <p:nvSpPr>
          <p:cNvPr id="4" name="TextBox 3">
            <a:extLst>
              <a:ext uri="{FF2B5EF4-FFF2-40B4-BE49-F238E27FC236}">
                <a16:creationId xmlns:a16="http://schemas.microsoft.com/office/drawing/2014/main" id="{B55DC9B9-48F8-7A3E-9202-7E83D332ACF7}"/>
              </a:ext>
            </a:extLst>
          </p:cNvPr>
          <p:cNvSpPr txBox="1"/>
          <p:nvPr/>
        </p:nvSpPr>
        <p:spPr>
          <a:xfrm>
            <a:off x="570620" y="494273"/>
            <a:ext cx="2959602" cy="830997"/>
          </a:xfrm>
          <a:prstGeom prst="rect">
            <a:avLst/>
          </a:prstGeom>
          <a:noFill/>
        </p:spPr>
        <p:txBody>
          <a:bodyPr wrap="square" lIns="91440" tIns="45720" rIns="91440" bIns="45720" rtlCol="0" anchor="t">
            <a:spAutoFit/>
          </a:bodyPr>
          <a:lstStyle/>
          <a:p>
            <a:r>
              <a:rPr lang="en-GB" sz="2400" b="1">
                <a:solidFill>
                  <a:srgbClr val="000000"/>
                </a:solidFill>
                <a:latin typeface="General Sans Semibold"/>
              </a:rPr>
              <a:t>Policy &amp;</a:t>
            </a:r>
          </a:p>
          <a:p>
            <a:r>
              <a:rPr lang="en-GB" sz="2400" b="1" dirty="0">
                <a:solidFill>
                  <a:srgbClr val="000000"/>
                </a:solidFill>
                <a:latin typeface="General Sans Semibold"/>
              </a:rPr>
              <a:t>Legislation</a:t>
            </a:r>
          </a:p>
        </p:txBody>
      </p:sp>
      <p:sp>
        <p:nvSpPr>
          <p:cNvPr id="8" name="TextBox 7">
            <a:extLst>
              <a:ext uri="{FF2B5EF4-FFF2-40B4-BE49-F238E27FC236}">
                <a16:creationId xmlns:a16="http://schemas.microsoft.com/office/drawing/2014/main" id="{B9EB261A-355C-AAF9-575E-D4D043CE67D0}"/>
              </a:ext>
            </a:extLst>
          </p:cNvPr>
          <p:cNvSpPr txBox="1"/>
          <p:nvPr/>
        </p:nvSpPr>
        <p:spPr>
          <a:xfrm>
            <a:off x="570620" y="1503686"/>
            <a:ext cx="2437591" cy="307777"/>
          </a:xfrm>
          <a:prstGeom prst="rect">
            <a:avLst/>
          </a:prstGeom>
          <a:noFill/>
        </p:spPr>
        <p:txBody>
          <a:bodyPr wrap="square" lIns="91440" tIns="45720" rIns="91440" bIns="45720" rtlCol="0" anchor="t">
            <a:spAutoFit/>
          </a:bodyPr>
          <a:lstStyle/>
          <a:p>
            <a:r>
              <a:rPr lang="nl-NL" sz="1400" dirty="0" err="1">
                <a:latin typeface="General Sans"/>
              </a:rPr>
              <a:t>Legislation</a:t>
            </a:r>
            <a:r>
              <a:rPr lang="nl-NL" sz="1400" dirty="0">
                <a:latin typeface="General Sans"/>
              </a:rPr>
              <a:t> </a:t>
            </a:r>
            <a:r>
              <a:rPr lang="nl-NL" sz="1400" dirty="0" err="1">
                <a:latin typeface="General Sans"/>
              </a:rPr>
              <a:t>can</a:t>
            </a:r>
            <a:r>
              <a:rPr lang="nl-NL" sz="1400" dirty="0">
                <a:latin typeface="General Sans"/>
              </a:rPr>
              <a:t>:</a:t>
            </a:r>
            <a:endParaRPr lang="nl-NL" sz="1400" i="1" dirty="0">
              <a:latin typeface="General Sans"/>
            </a:endParaRPr>
          </a:p>
        </p:txBody>
      </p:sp>
      <p:grpSp>
        <p:nvGrpSpPr>
          <p:cNvPr id="23" name="Group 22">
            <a:extLst>
              <a:ext uri="{FF2B5EF4-FFF2-40B4-BE49-F238E27FC236}">
                <a16:creationId xmlns:a16="http://schemas.microsoft.com/office/drawing/2014/main" id="{73BBE0C1-A62C-E3F7-430D-D6ED3E4CC2F4}"/>
              </a:ext>
            </a:extLst>
          </p:cNvPr>
          <p:cNvGrpSpPr/>
          <p:nvPr/>
        </p:nvGrpSpPr>
        <p:grpSpPr>
          <a:xfrm>
            <a:off x="881694" y="2362330"/>
            <a:ext cx="2845900" cy="3946584"/>
            <a:chOff x="881694" y="2362330"/>
            <a:chExt cx="2845900" cy="3946584"/>
          </a:xfrm>
        </p:grpSpPr>
        <p:sp>
          <p:nvSpPr>
            <p:cNvPr id="11" name="TextBox 10">
              <a:extLst>
                <a:ext uri="{FF2B5EF4-FFF2-40B4-BE49-F238E27FC236}">
                  <a16:creationId xmlns:a16="http://schemas.microsoft.com/office/drawing/2014/main" id="{C509B36D-D85D-5D99-31A0-4DDAF743BACF}"/>
                </a:ext>
              </a:extLst>
            </p:cNvPr>
            <p:cNvSpPr txBox="1"/>
            <p:nvPr/>
          </p:nvSpPr>
          <p:spPr>
            <a:xfrm>
              <a:off x="881694" y="2362330"/>
              <a:ext cx="2843171" cy="307777"/>
            </a:xfrm>
            <a:prstGeom prst="rect">
              <a:avLst/>
            </a:prstGeom>
            <a:noFill/>
          </p:spPr>
          <p:txBody>
            <a:bodyPr wrap="square" lIns="91440" tIns="45720" rIns="91440" bIns="45720" rtlCol="0" anchor="t">
              <a:spAutoFit/>
            </a:bodyPr>
            <a:lstStyle/>
            <a:p>
              <a:r>
                <a:rPr lang="nl-NL" sz="1400" dirty="0">
                  <a:latin typeface="General Sans"/>
                </a:rPr>
                <a:t>Support </a:t>
              </a:r>
              <a:r>
                <a:rPr lang="nl-NL" sz="1400" dirty="0" err="1">
                  <a:latin typeface="General Sans"/>
                </a:rPr>
                <a:t>the</a:t>
              </a:r>
              <a:r>
                <a:rPr lang="nl-NL" sz="1400" dirty="0">
                  <a:latin typeface="General Sans"/>
                </a:rPr>
                <a:t> </a:t>
              </a:r>
              <a:r>
                <a:rPr lang="nl-NL" sz="1400" dirty="0" err="1">
                  <a:latin typeface="General Sans"/>
                </a:rPr>
                <a:t>ecosystem</a:t>
              </a:r>
              <a:r>
                <a:rPr lang="nl-NL" sz="1400" dirty="0">
                  <a:latin typeface="General Sans"/>
                </a:rPr>
                <a:t>, </a:t>
              </a:r>
            </a:p>
          </p:txBody>
        </p:sp>
        <p:pic>
          <p:nvPicPr>
            <p:cNvPr id="15" name="Picture 14" descr="A black and yellow background with a machine&#10;&#10;Description automatically generated with medium confidence">
              <a:extLst>
                <a:ext uri="{FF2B5EF4-FFF2-40B4-BE49-F238E27FC236}">
                  <a16:creationId xmlns:a16="http://schemas.microsoft.com/office/drawing/2014/main" id="{7DB681ED-6D3D-C78B-0363-28B3FC6C111B}"/>
                </a:ext>
              </a:extLst>
            </p:cNvPr>
            <p:cNvPicPr>
              <a:picLocks noChangeAspect="1"/>
            </p:cNvPicPr>
            <p:nvPr/>
          </p:nvPicPr>
          <p:blipFill>
            <a:blip r:embed="rId4"/>
            <a:stretch>
              <a:fillRect/>
            </a:stretch>
          </p:blipFill>
          <p:spPr>
            <a:xfrm>
              <a:off x="1224229" y="2729914"/>
              <a:ext cx="2503365" cy="3579000"/>
            </a:xfrm>
            <a:prstGeom prst="rect">
              <a:avLst/>
            </a:prstGeom>
          </p:spPr>
        </p:pic>
      </p:grpSp>
      <p:grpSp>
        <p:nvGrpSpPr>
          <p:cNvPr id="24" name="Group 23">
            <a:extLst>
              <a:ext uri="{FF2B5EF4-FFF2-40B4-BE49-F238E27FC236}">
                <a16:creationId xmlns:a16="http://schemas.microsoft.com/office/drawing/2014/main" id="{1DCA5F49-E31E-B89F-3F96-9A40B21B6A1B}"/>
              </a:ext>
            </a:extLst>
          </p:cNvPr>
          <p:cNvGrpSpPr/>
          <p:nvPr/>
        </p:nvGrpSpPr>
        <p:grpSpPr>
          <a:xfrm>
            <a:off x="4283613" y="2362330"/>
            <a:ext cx="3117977" cy="4009227"/>
            <a:chOff x="4283613" y="2362330"/>
            <a:chExt cx="3117977" cy="4009227"/>
          </a:xfrm>
        </p:grpSpPr>
        <p:sp>
          <p:nvSpPr>
            <p:cNvPr id="14" name="TextBox 13">
              <a:extLst>
                <a:ext uri="{FF2B5EF4-FFF2-40B4-BE49-F238E27FC236}">
                  <a16:creationId xmlns:a16="http://schemas.microsoft.com/office/drawing/2014/main" id="{E168801E-9554-E4E4-F74A-C106DA297DD9}"/>
                </a:ext>
              </a:extLst>
            </p:cNvPr>
            <p:cNvSpPr txBox="1"/>
            <p:nvPr/>
          </p:nvSpPr>
          <p:spPr>
            <a:xfrm>
              <a:off x="4963999" y="2362330"/>
              <a:ext cx="2437591" cy="307777"/>
            </a:xfrm>
            <a:prstGeom prst="rect">
              <a:avLst/>
            </a:prstGeom>
            <a:noFill/>
          </p:spPr>
          <p:txBody>
            <a:bodyPr wrap="square" lIns="91440" tIns="45720" rIns="91440" bIns="45720" rtlCol="0" anchor="t">
              <a:spAutoFit/>
            </a:bodyPr>
            <a:lstStyle/>
            <a:p>
              <a:r>
                <a:rPr lang="nl-NL" sz="1400" dirty="0" err="1">
                  <a:latin typeface="General Sans"/>
                </a:rPr>
                <a:t>not</a:t>
              </a:r>
              <a:r>
                <a:rPr lang="nl-NL" sz="1400" dirty="0">
                  <a:latin typeface="General Sans"/>
                </a:rPr>
                <a:t> support </a:t>
              </a:r>
              <a:r>
                <a:rPr lang="nl-NL" sz="1400" dirty="0" err="1">
                  <a:latin typeface="General Sans"/>
                </a:rPr>
                <a:t>it</a:t>
              </a:r>
              <a:r>
                <a:rPr lang="nl-NL" sz="1400" dirty="0">
                  <a:latin typeface="General Sans"/>
                </a:rPr>
                <a:t>,</a:t>
              </a:r>
              <a:endParaRPr lang="nl-NL" sz="1400" dirty="0">
                <a:latin typeface="General Sans" pitchFamily="2" charset="77"/>
              </a:endParaRPr>
            </a:p>
          </p:txBody>
        </p:sp>
        <p:pic>
          <p:nvPicPr>
            <p:cNvPr id="16" name="Picture 15" descr="A black and white screen with yellow lines and a building&#10;&#10;Description automatically generated with medium confidence">
              <a:extLst>
                <a:ext uri="{FF2B5EF4-FFF2-40B4-BE49-F238E27FC236}">
                  <a16:creationId xmlns:a16="http://schemas.microsoft.com/office/drawing/2014/main" id="{0761CF35-83FE-55B2-492A-C4E5601DE493}"/>
                </a:ext>
              </a:extLst>
            </p:cNvPr>
            <p:cNvPicPr>
              <a:picLocks noChangeAspect="1"/>
            </p:cNvPicPr>
            <p:nvPr/>
          </p:nvPicPr>
          <p:blipFill>
            <a:blip r:embed="rId5"/>
            <a:stretch>
              <a:fillRect/>
            </a:stretch>
          </p:blipFill>
          <p:spPr>
            <a:xfrm>
              <a:off x="4283613" y="2792557"/>
              <a:ext cx="2988970" cy="3579000"/>
            </a:xfrm>
            <a:prstGeom prst="rect">
              <a:avLst/>
            </a:prstGeom>
          </p:spPr>
        </p:pic>
      </p:grpSp>
      <p:grpSp>
        <p:nvGrpSpPr>
          <p:cNvPr id="25" name="Group 24">
            <a:extLst>
              <a:ext uri="{FF2B5EF4-FFF2-40B4-BE49-F238E27FC236}">
                <a16:creationId xmlns:a16="http://schemas.microsoft.com/office/drawing/2014/main" id="{3742FBC9-D64F-693F-4442-1A4E6644C583}"/>
              </a:ext>
            </a:extLst>
          </p:cNvPr>
          <p:cNvGrpSpPr/>
          <p:nvPr/>
        </p:nvGrpSpPr>
        <p:grpSpPr>
          <a:xfrm>
            <a:off x="8436094" y="2362330"/>
            <a:ext cx="2656549" cy="3946584"/>
            <a:chOff x="8436094" y="2362330"/>
            <a:chExt cx="2656549" cy="3946584"/>
          </a:xfrm>
        </p:grpSpPr>
        <p:sp>
          <p:nvSpPr>
            <p:cNvPr id="17" name="TextBox 16">
              <a:extLst>
                <a:ext uri="{FF2B5EF4-FFF2-40B4-BE49-F238E27FC236}">
                  <a16:creationId xmlns:a16="http://schemas.microsoft.com/office/drawing/2014/main" id="{8140AAA3-A91D-E9BD-5363-056646D38DD6}"/>
                </a:ext>
              </a:extLst>
            </p:cNvPr>
            <p:cNvSpPr txBox="1"/>
            <p:nvPr/>
          </p:nvSpPr>
          <p:spPr>
            <a:xfrm>
              <a:off x="8655052" y="2362330"/>
              <a:ext cx="2437591" cy="307777"/>
            </a:xfrm>
            <a:prstGeom prst="rect">
              <a:avLst/>
            </a:prstGeom>
            <a:noFill/>
          </p:spPr>
          <p:txBody>
            <a:bodyPr wrap="square" lIns="91440" tIns="45720" rIns="91440" bIns="45720" rtlCol="0" anchor="t">
              <a:spAutoFit/>
            </a:bodyPr>
            <a:lstStyle/>
            <a:p>
              <a:r>
                <a:rPr lang="nl-NL" sz="1400" dirty="0" err="1">
                  <a:latin typeface="General Sans"/>
                </a:rPr>
                <a:t>it</a:t>
              </a:r>
              <a:r>
                <a:rPr lang="nl-NL" sz="1400" dirty="0">
                  <a:latin typeface="General Sans"/>
                </a:rPr>
                <a:t> </a:t>
              </a:r>
              <a:r>
                <a:rPr lang="nl-NL" sz="1400" dirty="0" err="1">
                  <a:latin typeface="General Sans"/>
                </a:rPr>
                <a:t>may</a:t>
              </a:r>
              <a:r>
                <a:rPr lang="nl-NL" sz="1400" dirty="0">
                  <a:latin typeface="General Sans"/>
                </a:rPr>
                <a:t> even </a:t>
              </a:r>
              <a:r>
                <a:rPr lang="nl-NL" sz="1400" dirty="0" err="1">
                  <a:latin typeface="General Sans"/>
                </a:rPr>
                <a:t>undermine</a:t>
              </a:r>
              <a:r>
                <a:rPr lang="nl-NL" sz="1400" dirty="0">
                  <a:latin typeface="General Sans"/>
                </a:rPr>
                <a:t> it.</a:t>
              </a:r>
              <a:endParaRPr lang="nl-NL" sz="1400" dirty="0">
                <a:latin typeface="General Sans" pitchFamily="2" charset="77"/>
              </a:endParaRPr>
            </a:p>
          </p:txBody>
        </p:sp>
        <p:pic>
          <p:nvPicPr>
            <p:cNvPr id="18" name="Picture 17" descr="A black and white image of a building and yellow branches&#10;&#10;Description automatically generated">
              <a:extLst>
                <a:ext uri="{FF2B5EF4-FFF2-40B4-BE49-F238E27FC236}">
                  <a16:creationId xmlns:a16="http://schemas.microsoft.com/office/drawing/2014/main" id="{EA70870B-D2B5-660E-CBEB-642503B3BFF1}"/>
                </a:ext>
              </a:extLst>
            </p:cNvPr>
            <p:cNvPicPr>
              <a:picLocks noChangeAspect="1"/>
            </p:cNvPicPr>
            <p:nvPr/>
          </p:nvPicPr>
          <p:blipFill>
            <a:blip r:embed="rId6"/>
            <a:stretch>
              <a:fillRect/>
            </a:stretch>
          </p:blipFill>
          <p:spPr>
            <a:xfrm>
              <a:off x="8436094" y="2729914"/>
              <a:ext cx="2555864" cy="3579000"/>
            </a:xfrm>
            <a:prstGeom prst="rect">
              <a:avLst/>
            </a:prstGeom>
          </p:spPr>
        </p:pic>
      </p:grpSp>
    </p:spTree>
    <p:extLst>
      <p:ext uri="{BB962C8B-B14F-4D97-AF65-F5344CB8AC3E}">
        <p14:creationId xmlns:p14="http://schemas.microsoft.com/office/powerpoint/2010/main" val="3637002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pic>
        <p:nvPicPr>
          <p:cNvPr id="3" name="Picture 2" descr="A diagram of a tower&#10;&#10;Description automatically generated">
            <a:extLst>
              <a:ext uri="{FF2B5EF4-FFF2-40B4-BE49-F238E27FC236}">
                <a16:creationId xmlns:a16="http://schemas.microsoft.com/office/drawing/2014/main" id="{B0EF38E3-0FDA-9C7A-0E59-E3720E99998A}"/>
              </a:ext>
            </a:extLst>
          </p:cNvPr>
          <p:cNvPicPr>
            <a:picLocks noChangeAspect="1"/>
          </p:cNvPicPr>
          <p:nvPr/>
        </p:nvPicPr>
        <p:blipFill>
          <a:blip r:embed="rId3">
            <a:alphaModFix amt="26000"/>
          </a:blip>
          <a:stretch>
            <a:fillRect/>
          </a:stretch>
        </p:blipFill>
        <p:spPr>
          <a:xfrm>
            <a:off x="1285416" y="-1488539"/>
            <a:ext cx="5842840" cy="8074690"/>
          </a:xfrm>
          <a:prstGeom prst="rect">
            <a:avLst/>
          </a:prstGeom>
        </p:spPr>
      </p:pic>
      <p:sp>
        <p:nvSpPr>
          <p:cNvPr id="5" name="TextBox 4">
            <a:extLst>
              <a:ext uri="{FF2B5EF4-FFF2-40B4-BE49-F238E27FC236}">
                <a16:creationId xmlns:a16="http://schemas.microsoft.com/office/drawing/2014/main" id="{EC011D23-D6EA-92C5-4DC7-C656C59F6793}"/>
              </a:ext>
            </a:extLst>
          </p:cNvPr>
          <p:cNvSpPr txBox="1"/>
          <p:nvPr/>
        </p:nvSpPr>
        <p:spPr>
          <a:xfrm>
            <a:off x="8723897" y="1150389"/>
            <a:ext cx="2959602"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Standards</a:t>
            </a:r>
            <a:endParaRPr lang="en-GB" sz="2400" b="1" u="none" strike="noStrike" dirty="0">
              <a:solidFill>
                <a:srgbClr val="000000"/>
              </a:solidFill>
              <a:effectLst/>
              <a:latin typeface="General Sans Semibold"/>
            </a:endParaRPr>
          </a:p>
        </p:txBody>
      </p:sp>
      <p:sp>
        <p:nvSpPr>
          <p:cNvPr id="2" name="TextBox 1">
            <a:extLst>
              <a:ext uri="{FF2B5EF4-FFF2-40B4-BE49-F238E27FC236}">
                <a16:creationId xmlns:a16="http://schemas.microsoft.com/office/drawing/2014/main" id="{7145C040-726F-B083-8886-96C96698E48B}"/>
              </a:ext>
            </a:extLst>
          </p:cNvPr>
          <p:cNvSpPr txBox="1"/>
          <p:nvPr/>
        </p:nvSpPr>
        <p:spPr>
          <a:xfrm>
            <a:off x="8720007" y="1776695"/>
            <a:ext cx="2437591" cy="1815882"/>
          </a:xfrm>
          <a:prstGeom prst="rect">
            <a:avLst/>
          </a:prstGeom>
          <a:noFill/>
        </p:spPr>
        <p:txBody>
          <a:bodyPr wrap="square" lIns="91440" tIns="45720" rIns="91440" bIns="45720" rtlCol="0" anchor="t">
            <a:spAutoFit/>
          </a:bodyPr>
          <a:lstStyle/>
          <a:p>
            <a:r>
              <a:rPr lang="en-GB" sz="1400">
                <a:latin typeface="General Sans"/>
                <a:ea typeface="Verdana"/>
              </a:rPr>
              <a:t>A standard is an agreement on information or a process, which can have various perspectives for consistent digitalisation and data exchange:</a:t>
            </a:r>
            <a:endParaRPr lang="nl-NL" sz="1400">
              <a:latin typeface="General Sans"/>
              <a:ea typeface="Verdana"/>
            </a:endParaRPr>
          </a:p>
          <a:p>
            <a:endParaRPr lang="nl-NL" sz="1400" dirty="0">
              <a:latin typeface="General Sans"/>
              <a:ea typeface="Verdana"/>
            </a:endParaRPr>
          </a:p>
          <a:p>
            <a:endParaRPr lang="nl" sz="1400" dirty="0">
              <a:latin typeface="General Sans"/>
              <a:ea typeface="Verdana"/>
            </a:endParaRPr>
          </a:p>
        </p:txBody>
      </p:sp>
      <p:sp>
        <p:nvSpPr>
          <p:cNvPr id="6" name="TextBox 5">
            <a:extLst>
              <a:ext uri="{FF2B5EF4-FFF2-40B4-BE49-F238E27FC236}">
                <a16:creationId xmlns:a16="http://schemas.microsoft.com/office/drawing/2014/main" id="{330E66AB-E986-4B2D-CA15-C776A6778517}"/>
              </a:ext>
            </a:extLst>
          </p:cNvPr>
          <p:cNvSpPr txBox="1"/>
          <p:nvPr/>
        </p:nvSpPr>
        <p:spPr>
          <a:xfrm>
            <a:off x="8720007" y="3476805"/>
            <a:ext cx="3087306" cy="2893100"/>
          </a:xfrm>
          <a:prstGeom prst="rect">
            <a:avLst/>
          </a:prstGeom>
          <a:noFill/>
        </p:spPr>
        <p:txBody>
          <a:bodyPr wrap="square" lIns="91440" tIns="45720" rIns="91440" bIns="45720" rtlCol="0" anchor="t">
            <a:spAutoFit/>
          </a:bodyPr>
          <a:lstStyle/>
          <a:p>
            <a:r>
              <a:rPr lang="nl-NL" sz="1400" i="1" err="1">
                <a:latin typeface="General Sans Light Italic"/>
              </a:rPr>
              <a:t>Examples</a:t>
            </a:r>
            <a:r>
              <a:rPr lang="nl-NL" sz="1400" i="1">
                <a:latin typeface="General Sans Light Italic"/>
              </a:rPr>
              <a:t>:</a:t>
            </a:r>
            <a:endParaRPr lang="en-US" sz="1400">
              <a:latin typeface="General Sans Light"/>
            </a:endParaRPr>
          </a:p>
          <a:p>
            <a:pPr marL="171450" indent="-171450">
              <a:buFont typeface="Arial,Sans-Serif"/>
              <a:buChar char="•"/>
            </a:pPr>
            <a:r>
              <a:rPr lang="en-GB" sz="1400" i="1">
                <a:latin typeface="General Sans Light Italic"/>
                <a:ea typeface="Verdana"/>
              </a:rPr>
              <a:t>Semantic standards: defining terms like ‘diploma’ or ‘teacher’.</a:t>
            </a:r>
            <a:endParaRPr lang="nl-NL" sz="1400">
              <a:latin typeface="General Sans Light"/>
              <a:ea typeface="Verdana"/>
            </a:endParaRPr>
          </a:p>
          <a:p>
            <a:pPr marL="171450" indent="-171450">
              <a:buFont typeface="Arial,Sans-Serif"/>
              <a:buChar char="•"/>
            </a:pPr>
            <a:r>
              <a:rPr lang="en-GB" sz="1400" i="1">
                <a:latin typeface="General Sans Light Italic"/>
                <a:ea typeface="Verdana"/>
              </a:rPr>
              <a:t>Metadata standards: enabling data to be placed in the right context.</a:t>
            </a:r>
            <a:endParaRPr lang="en-US" sz="1400">
              <a:latin typeface="General Sans Light"/>
              <a:ea typeface="Verdana"/>
            </a:endParaRPr>
          </a:p>
          <a:p>
            <a:pPr marL="171450" indent="-171450">
              <a:buFont typeface="Arial,Sans-Serif"/>
              <a:buChar char="•"/>
            </a:pPr>
            <a:r>
              <a:rPr lang="en-GB" sz="1400" i="1">
                <a:latin typeface="General Sans Light Italic"/>
                <a:ea typeface="Verdana"/>
              </a:rPr>
              <a:t>Standard processes, such as conducting a privacy impact assessment when making decisions about the collection and use of personal data.</a:t>
            </a:r>
            <a:endParaRPr lang="en-GB" sz="1400">
              <a:latin typeface="General Sans Light"/>
              <a:ea typeface="Verdana"/>
              <a:cs typeface="Calibri"/>
            </a:endParaRPr>
          </a:p>
          <a:p>
            <a:pPr marL="171450" indent="-171450">
              <a:buFont typeface="Arial,Sans-Serif"/>
              <a:buChar char="•"/>
            </a:pPr>
            <a:r>
              <a:rPr lang="en-GB" sz="1400" i="1">
                <a:latin typeface="General Sans Light Italic"/>
                <a:ea typeface="Verdana"/>
              </a:rPr>
              <a:t>Technical standards, such as IPv6 for network communication.</a:t>
            </a:r>
            <a:endParaRPr lang="en-GB" sz="1400" i="1">
              <a:latin typeface="General Sans Light Italic"/>
            </a:endParaRPr>
          </a:p>
          <a:p>
            <a:endParaRPr lang="nl-NL" sz="1400" i="1" dirty="0">
              <a:latin typeface="General Sans Light Italic"/>
            </a:endParaRPr>
          </a:p>
        </p:txBody>
      </p:sp>
      <p:cxnSp>
        <p:nvCxnSpPr>
          <p:cNvPr id="22" name="Straight Connector 21">
            <a:extLst>
              <a:ext uri="{FF2B5EF4-FFF2-40B4-BE49-F238E27FC236}">
                <a16:creationId xmlns:a16="http://schemas.microsoft.com/office/drawing/2014/main" id="{3A2A8BD7-B897-767A-1E27-109EB8BCB014}"/>
              </a:ext>
            </a:extLst>
          </p:cNvPr>
          <p:cNvCxnSpPr>
            <a:cxnSpLocks/>
          </p:cNvCxnSpPr>
          <p:nvPr/>
        </p:nvCxnSpPr>
        <p:spPr>
          <a:xfrm>
            <a:off x="2098616" y="1216384"/>
            <a:ext cx="136086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AB19B2F-4B52-E067-41C1-E4B603BBF09A}"/>
              </a:ext>
            </a:extLst>
          </p:cNvPr>
          <p:cNvCxnSpPr>
            <a:cxnSpLocks/>
          </p:cNvCxnSpPr>
          <p:nvPr/>
        </p:nvCxnSpPr>
        <p:spPr>
          <a:xfrm>
            <a:off x="1486200" y="2107341"/>
            <a:ext cx="1292849"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FAD694E-1042-3353-7E4A-A6636381FD39}"/>
              </a:ext>
            </a:extLst>
          </p:cNvPr>
          <p:cNvCxnSpPr>
            <a:cxnSpLocks/>
          </p:cNvCxnSpPr>
          <p:nvPr/>
        </p:nvCxnSpPr>
        <p:spPr>
          <a:xfrm>
            <a:off x="5549987" y="2140790"/>
            <a:ext cx="101040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E51877-C8A4-E91A-1C60-4BC2C2AD5CA6}"/>
              </a:ext>
            </a:extLst>
          </p:cNvPr>
          <p:cNvCxnSpPr>
            <a:cxnSpLocks/>
          </p:cNvCxnSpPr>
          <p:nvPr/>
        </p:nvCxnSpPr>
        <p:spPr>
          <a:xfrm>
            <a:off x="2005099" y="3354891"/>
            <a:ext cx="1037544"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367F0C0-3E87-3F0C-A835-47FCD2323998}"/>
              </a:ext>
            </a:extLst>
          </p:cNvPr>
          <p:cNvCxnSpPr>
            <a:cxnSpLocks/>
          </p:cNvCxnSpPr>
          <p:nvPr/>
        </p:nvCxnSpPr>
        <p:spPr>
          <a:xfrm>
            <a:off x="5392039" y="3361582"/>
            <a:ext cx="1354536"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3FD04C-AAD4-15E4-9F7A-DB70C318440A}"/>
              </a:ext>
            </a:extLst>
          </p:cNvPr>
          <p:cNvCxnSpPr>
            <a:cxnSpLocks/>
          </p:cNvCxnSpPr>
          <p:nvPr/>
        </p:nvCxnSpPr>
        <p:spPr>
          <a:xfrm>
            <a:off x="5452535" y="4377910"/>
            <a:ext cx="708360"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descr="A yellow square with a number on it&#10;&#10;Description automatically generated">
            <a:extLst>
              <a:ext uri="{FF2B5EF4-FFF2-40B4-BE49-F238E27FC236}">
                <a16:creationId xmlns:a16="http://schemas.microsoft.com/office/drawing/2014/main" id="{DCE39EB1-3B66-46AF-66D4-B4087FA272CA}"/>
              </a:ext>
            </a:extLst>
          </p:cNvPr>
          <p:cNvPicPr>
            <a:picLocks noChangeAspect="1"/>
          </p:cNvPicPr>
          <p:nvPr/>
        </p:nvPicPr>
        <p:blipFill>
          <a:blip r:embed="rId4"/>
          <a:stretch>
            <a:fillRect/>
          </a:stretch>
        </p:blipFill>
        <p:spPr>
          <a:xfrm>
            <a:off x="6160895" y="1283454"/>
            <a:ext cx="1924021" cy="1292112"/>
          </a:xfrm>
          <a:prstGeom prst="rect">
            <a:avLst/>
          </a:prstGeom>
        </p:spPr>
      </p:pic>
      <p:pic>
        <p:nvPicPr>
          <p:cNvPr id="12" name="Picture 11" descr="A blue letter with a hole in the middle&#10;&#10;Description automatically generated">
            <a:extLst>
              <a:ext uri="{FF2B5EF4-FFF2-40B4-BE49-F238E27FC236}">
                <a16:creationId xmlns:a16="http://schemas.microsoft.com/office/drawing/2014/main" id="{0936B720-4D82-B98D-1546-BD37EC0C7380}"/>
              </a:ext>
            </a:extLst>
          </p:cNvPr>
          <p:cNvPicPr>
            <a:picLocks noChangeAspect="1"/>
          </p:cNvPicPr>
          <p:nvPr/>
        </p:nvPicPr>
        <p:blipFill>
          <a:blip r:embed="rId5"/>
          <a:stretch>
            <a:fillRect/>
          </a:stretch>
        </p:blipFill>
        <p:spPr>
          <a:xfrm>
            <a:off x="6525123" y="2716747"/>
            <a:ext cx="744000" cy="838240"/>
          </a:xfrm>
          <a:prstGeom prst="rect">
            <a:avLst/>
          </a:prstGeom>
        </p:spPr>
      </p:pic>
      <p:pic>
        <p:nvPicPr>
          <p:cNvPr id="18" name="Picture 17" descr="A blue square with a hole in the center&#10;&#10;Description automatically generated">
            <a:extLst>
              <a:ext uri="{FF2B5EF4-FFF2-40B4-BE49-F238E27FC236}">
                <a16:creationId xmlns:a16="http://schemas.microsoft.com/office/drawing/2014/main" id="{CCFE606E-AA41-A1F1-B5A3-1B182D90645B}"/>
              </a:ext>
            </a:extLst>
          </p:cNvPr>
          <p:cNvPicPr>
            <a:picLocks noChangeAspect="1"/>
          </p:cNvPicPr>
          <p:nvPr/>
        </p:nvPicPr>
        <p:blipFill>
          <a:blip r:embed="rId6"/>
          <a:stretch>
            <a:fillRect/>
          </a:stretch>
        </p:blipFill>
        <p:spPr>
          <a:xfrm>
            <a:off x="5998850" y="3830133"/>
            <a:ext cx="1676376" cy="1121693"/>
          </a:xfrm>
          <a:prstGeom prst="rect">
            <a:avLst/>
          </a:prstGeom>
        </p:spPr>
      </p:pic>
      <p:pic>
        <p:nvPicPr>
          <p:cNvPr id="8" name="Picture 7" descr="A blue rectangular object with a maze&#10;&#10;Description automatically generated">
            <a:extLst>
              <a:ext uri="{FF2B5EF4-FFF2-40B4-BE49-F238E27FC236}">
                <a16:creationId xmlns:a16="http://schemas.microsoft.com/office/drawing/2014/main" id="{A1BD9232-A5C2-5918-FF10-F72E0EE3A5AD}"/>
              </a:ext>
            </a:extLst>
          </p:cNvPr>
          <p:cNvPicPr>
            <a:picLocks noChangeAspect="1"/>
          </p:cNvPicPr>
          <p:nvPr/>
        </p:nvPicPr>
        <p:blipFill>
          <a:blip r:embed="rId7"/>
          <a:stretch>
            <a:fillRect/>
          </a:stretch>
        </p:blipFill>
        <p:spPr>
          <a:xfrm>
            <a:off x="1145631" y="3001111"/>
            <a:ext cx="1244808" cy="982231"/>
          </a:xfrm>
          <a:prstGeom prst="rect">
            <a:avLst/>
          </a:prstGeom>
        </p:spPr>
      </p:pic>
      <p:pic>
        <p:nvPicPr>
          <p:cNvPr id="10" name="Picture 9" descr="A yellow block with a stick on it&#10;&#10;Description automatically generated">
            <a:extLst>
              <a:ext uri="{FF2B5EF4-FFF2-40B4-BE49-F238E27FC236}">
                <a16:creationId xmlns:a16="http://schemas.microsoft.com/office/drawing/2014/main" id="{9F04449C-BF7E-2464-1C25-4E150A7299C6}"/>
              </a:ext>
            </a:extLst>
          </p:cNvPr>
          <p:cNvPicPr>
            <a:picLocks noChangeAspect="1"/>
          </p:cNvPicPr>
          <p:nvPr/>
        </p:nvPicPr>
        <p:blipFill>
          <a:blip r:embed="rId8"/>
          <a:stretch>
            <a:fillRect/>
          </a:stretch>
        </p:blipFill>
        <p:spPr>
          <a:xfrm>
            <a:off x="616308" y="1778838"/>
            <a:ext cx="913176" cy="925948"/>
          </a:xfrm>
          <a:prstGeom prst="rect">
            <a:avLst/>
          </a:prstGeom>
        </p:spPr>
      </p:pic>
      <p:pic>
        <p:nvPicPr>
          <p:cNvPr id="16" name="Picture 15" descr="A yellow cube with a square top&#10;&#10;Description automatically generated">
            <a:extLst>
              <a:ext uri="{FF2B5EF4-FFF2-40B4-BE49-F238E27FC236}">
                <a16:creationId xmlns:a16="http://schemas.microsoft.com/office/drawing/2014/main" id="{6849BE1F-5C73-06D8-9F8E-9EE1174931AC}"/>
              </a:ext>
            </a:extLst>
          </p:cNvPr>
          <p:cNvPicPr>
            <a:picLocks noChangeAspect="1"/>
          </p:cNvPicPr>
          <p:nvPr/>
        </p:nvPicPr>
        <p:blipFill>
          <a:blip r:embed="rId9"/>
          <a:stretch>
            <a:fillRect/>
          </a:stretch>
        </p:blipFill>
        <p:spPr>
          <a:xfrm>
            <a:off x="1212226" y="807377"/>
            <a:ext cx="913176" cy="904721"/>
          </a:xfrm>
          <a:prstGeom prst="rect">
            <a:avLst/>
          </a:prstGeom>
        </p:spPr>
      </p:pic>
      <p:cxnSp>
        <p:nvCxnSpPr>
          <p:cNvPr id="25" name="Straight Connector 24">
            <a:extLst>
              <a:ext uri="{FF2B5EF4-FFF2-40B4-BE49-F238E27FC236}">
                <a16:creationId xmlns:a16="http://schemas.microsoft.com/office/drawing/2014/main" id="{7F19F3CA-061A-3FDC-1BC6-750689F1A4B9}"/>
              </a:ext>
            </a:extLst>
          </p:cNvPr>
          <p:cNvCxnSpPr>
            <a:cxnSpLocks/>
          </p:cNvCxnSpPr>
          <p:nvPr/>
        </p:nvCxnSpPr>
        <p:spPr>
          <a:xfrm>
            <a:off x="2005099" y="5465045"/>
            <a:ext cx="1037544"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green rectangular object with a hole in it&#10;&#10;Description automatically generated">
            <a:extLst>
              <a:ext uri="{FF2B5EF4-FFF2-40B4-BE49-F238E27FC236}">
                <a16:creationId xmlns:a16="http://schemas.microsoft.com/office/drawing/2014/main" id="{3407BE23-2495-BD89-3394-2694D1E3A1AA}"/>
              </a:ext>
            </a:extLst>
          </p:cNvPr>
          <p:cNvPicPr>
            <a:picLocks noChangeAspect="1"/>
          </p:cNvPicPr>
          <p:nvPr/>
        </p:nvPicPr>
        <p:blipFill>
          <a:blip r:embed="rId10"/>
          <a:stretch>
            <a:fillRect/>
          </a:stretch>
        </p:blipFill>
        <p:spPr>
          <a:xfrm>
            <a:off x="990314" y="5122664"/>
            <a:ext cx="1400125" cy="1037904"/>
          </a:xfrm>
          <a:prstGeom prst="rect">
            <a:avLst/>
          </a:prstGeom>
        </p:spPr>
      </p:pic>
      <p:cxnSp>
        <p:nvCxnSpPr>
          <p:cNvPr id="27" name="Straight Connector 26">
            <a:extLst>
              <a:ext uri="{FF2B5EF4-FFF2-40B4-BE49-F238E27FC236}">
                <a16:creationId xmlns:a16="http://schemas.microsoft.com/office/drawing/2014/main" id="{913A06B3-8896-0A87-D4D2-85AB5751AE5B}"/>
              </a:ext>
            </a:extLst>
          </p:cNvPr>
          <p:cNvCxnSpPr>
            <a:cxnSpLocks/>
          </p:cNvCxnSpPr>
          <p:nvPr/>
        </p:nvCxnSpPr>
        <p:spPr>
          <a:xfrm>
            <a:off x="5233182" y="5896863"/>
            <a:ext cx="1327211"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descr="A green puzzle with a hole in the middle&#10;&#10;Description automatically generated">
            <a:extLst>
              <a:ext uri="{FF2B5EF4-FFF2-40B4-BE49-F238E27FC236}">
                <a16:creationId xmlns:a16="http://schemas.microsoft.com/office/drawing/2014/main" id="{13F4F1E3-C364-DC7D-2652-51F50BD9789E}"/>
              </a:ext>
            </a:extLst>
          </p:cNvPr>
          <p:cNvPicPr>
            <a:picLocks noChangeAspect="1"/>
          </p:cNvPicPr>
          <p:nvPr/>
        </p:nvPicPr>
        <p:blipFill>
          <a:blip r:embed="rId11"/>
          <a:stretch>
            <a:fillRect/>
          </a:stretch>
        </p:blipFill>
        <p:spPr>
          <a:xfrm>
            <a:off x="6166842" y="5397482"/>
            <a:ext cx="1159465" cy="914890"/>
          </a:xfrm>
          <a:prstGeom prst="rect">
            <a:avLst/>
          </a:prstGeom>
        </p:spPr>
      </p:pic>
    </p:spTree>
    <p:extLst>
      <p:ext uri="{BB962C8B-B14F-4D97-AF65-F5344CB8AC3E}">
        <p14:creationId xmlns:p14="http://schemas.microsoft.com/office/powerpoint/2010/main" val="2891665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D2F2A937-DAAB-25BF-17AA-92A9DEEEBD5E}"/>
              </a:ext>
            </a:extLst>
          </p:cNvPr>
          <p:cNvGrpSpPr/>
          <p:nvPr/>
        </p:nvGrpSpPr>
        <p:grpSpPr>
          <a:xfrm>
            <a:off x="8991600" y="5894131"/>
            <a:ext cx="3283680" cy="523220"/>
            <a:chOff x="8991600" y="6035646"/>
            <a:chExt cx="3283680" cy="523220"/>
          </a:xfrm>
        </p:grpSpPr>
        <p:sp>
          <p:nvSpPr>
            <p:cNvPr id="19" name="TextBox 18">
              <a:extLst>
                <a:ext uri="{FF2B5EF4-FFF2-40B4-BE49-F238E27FC236}">
                  <a16:creationId xmlns:a16="http://schemas.microsoft.com/office/drawing/2014/main" id="{72722FCB-C83C-F364-F67A-406421286ED6}"/>
                </a:ext>
              </a:extLst>
            </p:cNvPr>
            <p:cNvSpPr txBox="1"/>
            <p:nvPr/>
          </p:nvSpPr>
          <p:spPr>
            <a:xfrm>
              <a:off x="9394829" y="6035646"/>
              <a:ext cx="2880451" cy="523220"/>
            </a:xfrm>
            <a:prstGeom prst="rect">
              <a:avLst/>
            </a:prstGeom>
            <a:noFill/>
          </p:spPr>
          <p:txBody>
            <a:bodyPr wrap="square" lIns="91440" tIns="45720" rIns="91440" bIns="45720" rtlCol="0" anchor="t">
              <a:spAutoFit/>
            </a:bodyPr>
            <a:lstStyle/>
            <a:p>
              <a:pPr marL="342900" indent="-342900">
                <a:buAutoNum type="arabicPeriod"/>
              </a:pPr>
              <a:r>
                <a:rPr lang="nl-NL" sz="1400" dirty="0">
                  <a:latin typeface="General Sans Medium"/>
                </a:rPr>
                <a:t>Standards </a:t>
              </a:r>
              <a:r>
                <a:rPr lang="nl-NL" sz="1400" dirty="0" err="1">
                  <a:latin typeface="General Sans Medium"/>
                </a:rPr>
                <a:t>structures</a:t>
              </a:r>
              <a:r>
                <a:rPr lang="nl-NL" sz="1400" dirty="0">
                  <a:latin typeface="General Sans Medium"/>
                </a:rPr>
                <a:t>/'</a:t>
              </a:r>
              <a:r>
                <a:rPr lang="nl-NL" sz="1400" dirty="0" err="1">
                  <a:latin typeface="General Sans Medium"/>
                </a:rPr>
                <a:t>shapes</a:t>
              </a:r>
              <a:r>
                <a:rPr lang="nl-NL" sz="1400" dirty="0">
                  <a:latin typeface="General Sans Medium"/>
                </a:rPr>
                <a:t>' </a:t>
              </a:r>
              <a:r>
                <a:rPr lang="nl-NL" sz="1400" dirty="0" err="1">
                  <a:latin typeface="General Sans Medium"/>
                </a:rPr>
                <a:t>the</a:t>
              </a:r>
              <a:r>
                <a:rPr lang="nl-NL" sz="1400" dirty="0">
                  <a:latin typeface="General Sans Medium"/>
                </a:rPr>
                <a:t> data</a:t>
              </a:r>
            </a:p>
          </p:txBody>
        </p:sp>
        <p:cxnSp>
          <p:nvCxnSpPr>
            <p:cNvPr id="22" name="Straight Connector 21">
              <a:extLst>
                <a:ext uri="{FF2B5EF4-FFF2-40B4-BE49-F238E27FC236}">
                  <a16:creationId xmlns:a16="http://schemas.microsoft.com/office/drawing/2014/main" id="{1A6CC5E4-E1EF-BE18-16A9-D0EC89AC46F1}"/>
                </a:ext>
              </a:extLst>
            </p:cNvPr>
            <p:cNvCxnSpPr>
              <a:cxnSpLocks/>
            </p:cNvCxnSpPr>
            <p:nvPr/>
          </p:nvCxnSpPr>
          <p:spPr>
            <a:xfrm>
              <a:off x="8991600" y="6176963"/>
              <a:ext cx="3909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ijdelijke aanduiding voor inhoud 2">
            <a:extLst>
              <a:ext uri="{FF2B5EF4-FFF2-40B4-BE49-F238E27FC236}">
                <a16:creationId xmlns:a16="http://schemas.microsoft.com/office/drawing/2014/main" id="{3B321BEE-239A-DA4D-A938-CBB413A3815E}"/>
              </a:ext>
            </a:extLst>
          </p:cNvPr>
          <p:cNvSpPr>
            <a:spLocks noGrp="1"/>
          </p:cNvSpPr>
          <p:nvPr>
            <p:ph idx="1"/>
          </p:nvPr>
        </p:nvSpPr>
        <p:spPr>
          <a:xfrm>
            <a:off x="838200" y="1825625"/>
            <a:ext cx="3932583" cy="4351338"/>
          </a:xfrm>
        </p:spPr>
        <p:txBody>
          <a:bodyPr vert="horz" lIns="91440" tIns="45720" rIns="91440" bIns="45720" rtlCol="0" anchor="t">
            <a:normAutofit lnSpcReduction="10000"/>
          </a:bodyPr>
          <a:lstStyle/>
          <a:p>
            <a:r>
              <a:rPr lang="nl-NL" sz="1600" dirty="0">
                <a:latin typeface="General Sans"/>
                <a:ea typeface="+mn-lt"/>
                <a:cs typeface="+mn-lt"/>
              </a:rPr>
              <a:t>We </a:t>
            </a:r>
            <a:r>
              <a:rPr lang="nl-NL" sz="1600" dirty="0" err="1">
                <a:latin typeface="General Sans"/>
                <a:ea typeface="+mn-lt"/>
                <a:cs typeface="+mn-lt"/>
              </a:rPr>
              <a:t>don't</a:t>
            </a:r>
            <a:r>
              <a:rPr lang="nl-NL" sz="1600" dirty="0">
                <a:latin typeface="General Sans"/>
                <a:ea typeface="+mn-lt"/>
                <a:cs typeface="+mn-lt"/>
              </a:rPr>
              <a:t> </a:t>
            </a:r>
            <a:r>
              <a:rPr lang="nl-NL" sz="1600" dirty="0" err="1">
                <a:latin typeface="General Sans"/>
                <a:ea typeface="+mn-lt"/>
                <a:cs typeface="+mn-lt"/>
              </a:rPr>
              <a:t>mean</a:t>
            </a:r>
            <a:r>
              <a:rPr lang="nl-NL" sz="1600" dirty="0">
                <a:latin typeface="General Sans"/>
                <a:ea typeface="+mn-lt"/>
                <a:cs typeface="+mn-lt"/>
              </a:rPr>
              <a:t> '</a:t>
            </a:r>
            <a:r>
              <a:rPr lang="nl-NL" sz="1600" dirty="0" err="1">
                <a:latin typeface="General Sans"/>
                <a:ea typeface="+mn-lt"/>
                <a:cs typeface="+mn-lt"/>
              </a:rPr>
              <a:t>broad</a:t>
            </a:r>
            <a:r>
              <a:rPr lang="nl-NL" sz="1600" dirty="0">
                <a:latin typeface="General Sans"/>
                <a:ea typeface="+mn-lt"/>
                <a:cs typeface="+mn-lt"/>
              </a:rPr>
              <a:t> </a:t>
            </a:r>
            <a:r>
              <a:rPr lang="nl-NL" sz="1600" dirty="0" err="1">
                <a:latin typeface="General Sans"/>
                <a:ea typeface="+mn-lt"/>
                <a:cs typeface="+mn-lt"/>
              </a:rPr>
              <a:t>definition</a:t>
            </a:r>
            <a:r>
              <a:rPr lang="nl-NL" sz="1600" dirty="0">
                <a:latin typeface="General Sans"/>
                <a:ea typeface="+mn-lt"/>
                <a:cs typeface="+mn-lt"/>
              </a:rPr>
              <a:t>': Agreement on </a:t>
            </a:r>
            <a:r>
              <a:rPr lang="nl-NL" sz="1600" dirty="0" err="1">
                <a:latin typeface="General Sans"/>
                <a:ea typeface="+mn-lt"/>
                <a:cs typeface="+mn-lt"/>
              </a:rPr>
              <a:t>how</a:t>
            </a:r>
            <a:r>
              <a:rPr lang="nl-NL" sz="1600" dirty="0">
                <a:latin typeface="General Sans"/>
                <a:ea typeface="+mn-lt"/>
                <a:cs typeface="+mn-lt"/>
              </a:rPr>
              <a:t> </a:t>
            </a:r>
            <a:r>
              <a:rPr lang="nl-NL" sz="1600" dirty="0" err="1">
                <a:latin typeface="General Sans"/>
                <a:ea typeface="+mn-lt"/>
                <a:cs typeface="+mn-lt"/>
              </a:rPr>
              <a:t>to</a:t>
            </a:r>
            <a:r>
              <a:rPr lang="nl-NL" sz="1600" dirty="0">
                <a:latin typeface="General Sans"/>
                <a:ea typeface="+mn-lt"/>
                <a:cs typeface="+mn-lt"/>
              </a:rPr>
              <a:t> </a:t>
            </a:r>
            <a:r>
              <a:rPr lang="nl-NL" sz="1600" dirty="0" err="1">
                <a:latin typeface="General Sans"/>
                <a:ea typeface="+mn-lt"/>
                <a:cs typeface="+mn-lt"/>
              </a:rPr>
              <a:t>work</a:t>
            </a:r>
            <a:r>
              <a:rPr lang="nl-NL" sz="1600" dirty="0">
                <a:latin typeface="General Sans"/>
                <a:ea typeface="+mn-lt"/>
                <a:cs typeface="+mn-lt"/>
              </a:rPr>
              <a:t> on information security (ISO 27001) is </a:t>
            </a:r>
            <a:r>
              <a:rPr lang="nl-NL" sz="1600" dirty="0" err="1">
                <a:latin typeface="General Sans"/>
                <a:ea typeface="+mn-lt"/>
                <a:cs typeface="+mn-lt"/>
              </a:rPr>
              <a:t>broad</a:t>
            </a:r>
            <a:r>
              <a:rPr lang="nl-NL" sz="1600" dirty="0">
                <a:latin typeface="General Sans"/>
                <a:ea typeface="+mn-lt"/>
                <a:cs typeface="+mn-lt"/>
              </a:rPr>
              <a:t> </a:t>
            </a:r>
            <a:r>
              <a:rPr lang="nl-NL" sz="1600" dirty="0" err="1">
                <a:latin typeface="General Sans"/>
                <a:ea typeface="+mn-lt"/>
                <a:cs typeface="+mn-lt"/>
              </a:rPr>
              <a:t>and</a:t>
            </a:r>
            <a:r>
              <a:rPr lang="nl-NL" sz="1600" dirty="0">
                <a:latin typeface="General Sans"/>
                <a:ea typeface="+mn-lt"/>
                <a:cs typeface="+mn-lt"/>
              </a:rPr>
              <a:t> </a:t>
            </a:r>
            <a:r>
              <a:rPr lang="nl-NL" sz="1600" dirty="0" err="1">
                <a:latin typeface="General Sans"/>
                <a:ea typeface="+mn-lt"/>
                <a:cs typeface="+mn-lt"/>
              </a:rPr>
              <a:t>mostly</a:t>
            </a:r>
            <a:r>
              <a:rPr lang="nl-NL" sz="1600" dirty="0">
                <a:latin typeface="General Sans"/>
                <a:ea typeface="+mn-lt"/>
                <a:cs typeface="+mn-lt"/>
              </a:rPr>
              <a:t> </a:t>
            </a:r>
            <a:r>
              <a:rPr lang="nl-NL" sz="1600" dirty="0" err="1">
                <a:latin typeface="General Sans"/>
                <a:ea typeface="+mn-lt"/>
                <a:cs typeface="Calibri"/>
              </a:rPr>
              <a:t>affects</a:t>
            </a:r>
            <a:r>
              <a:rPr lang="nl-NL" sz="1600" dirty="0">
                <a:latin typeface="General Sans"/>
                <a:ea typeface="+mn-lt"/>
                <a:cs typeface="Calibri"/>
              </a:rPr>
              <a:t> </a:t>
            </a:r>
            <a:r>
              <a:rPr lang="nl-NL" sz="1600" dirty="0" err="1">
                <a:latin typeface="General Sans"/>
                <a:ea typeface="+mn-lt"/>
                <a:cs typeface="Calibri"/>
              </a:rPr>
              <a:t>the</a:t>
            </a:r>
            <a:r>
              <a:rPr lang="nl-NL" sz="1600" dirty="0">
                <a:latin typeface="General Sans"/>
                <a:ea typeface="+mn-lt"/>
                <a:cs typeface="Calibri"/>
              </a:rPr>
              <a:t> business </a:t>
            </a:r>
            <a:r>
              <a:rPr lang="nl-NL" sz="1600" dirty="0" err="1">
                <a:latin typeface="General Sans"/>
                <a:ea typeface="+mn-lt"/>
                <a:cs typeface="Calibri"/>
              </a:rPr>
              <a:t>layer</a:t>
            </a:r>
            <a:endParaRPr lang="nl-NL" sz="1600" dirty="0" err="1">
              <a:latin typeface="General Sans"/>
              <a:ea typeface="Calibri"/>
              <a:cs typeface="Calibri"/>
            </a:endParaRPr>
          </a:p>
          <a:p>
            <a:r>
              <a:rPr lang="nl-NL" sz="1600" dirty="0">
                <a:latin typeface="General Sans"/>
                <a:ea typeface="+mn-lt"/>
                <a:cs typeface="Calibri"/>
              </a:rPr>
              <a:t>The green </a:t>
            </a:r>
            <a:r>
              <a:rPr lang="nl-NL" sz="1600" dirty="0" err="1">
                <a:latin typeface="General Sans"/>
                <a:ea typeface="+mn-lt"/>
                <a:cs typeface="Calibri"/>
              </a:rPr>
              <a:t>layer</a:t>
            </a:r>
            <a:r>
              <a:rPr lang="nl-NL" sz="1600" dirty="0">
                <a:latin typeface="General Sans"/>
                <a:ea typeface="+mn-lt"/>
                <a:cs typeface="Calibri"/>
              </a:rPr>
              <a:t> is </a:t>
            </a:r>
            <a:r>
              <a:rPr lang="nl-NL" sz="1600" dirty="0" err="1">
                <a:latin typeface="General Sans"/>
                <a:ea typeface="+mn-lt"/>
                <a:cs typeface="Calibri"/>
              </a:rPr>
              <a:t>about</a:t>
            </a:r>
            <a:r>
              <a:rPr lang="nl-NL" sz="1600" dirty="0">
                <a:latin typeface="General Sans"/>
                <a:ea typeface="+mn-lt"/>
                <a:cs typeface="Calibri"/>
              </a:rPr>
              <a:t> '</a:t>
            </a:r>
            <a:r>
              <a:rPr lang="nl-NL" sz="1600" dirty="0" err="1">
                <a:latin typeface="General Sans"/>
                <a:ea typeface="+mn-lt"/>
                <a:cs typeface="Calibri"/>
              </a:rPr>
              <a:t>technology</a:t>
            </a:r>
            <a:r>
              <a:rPr lang="nl-NL" sz="1600" dirty="0">
                <a:latin typeface="General Sans"/>
                <a:ea typeface="+mn-lt"/>
                <a:cs typeface="+mn-lt"/>
              </a:rPr>
              <a:t>' </a:t>
            </a:r>
            <a:r>
              <a:rPr lang="nl-NL" sz="1600" dirty="0" err="1">
                <a:latin typeface="General Sans"/>
                <a:ea typeface="+mn-lt"/>
                <a:cs typeface="+mn-lt"/>
              </a:rPr>
              <a:t>and</a:t>
            </a:r>
            <a:r>
              <a:rPr lang="nl-NL" sz="1600" dirty="0">
                <a:latin typeface="General Sans"/>
                <a:ea typeface="+mn-lt"/>
                <a:cs typeface="+mn-lt"/>
              </a:rPr>
              <a:t> 'data </a:t>
            </a:r>
            <a:r>
              <a:rPr lang="nl-NL" sz="1600" dirty="0" err="1">
                <a:latin typeface="General Sans"/>
                <a:ea typeface="+mn-lt"/>
                <a:cs typeface="+mn-lt"/>
              </a:rPr>
              <a:t>standards</a:t>
            </a:r>
            <a:r>
              <a:rPr lang="nl-NL" sz="1600" dirty="0">
                <a:latin typeface="General Sans"/>
                <a:ea typeface="+mn-lt"/>
                <a:cs typeface="+mn-lt"/>
              </a:rPr>
              <a:t>'</a:t>
            </a:r>
            <a:endParaRPr lang="nl-NL" sz="1600" dirty="0">
              <a:latin typeface="General Sans"/>
              <a:ea typeface="Calibri"/>
              <a:cs typeface="Calibri"/>
            </a:endParaRPr>
          </a:p>
          <a:p>
            <a:r>
              <a:rPr lang="nl-NL" sz="1600" dirty="0">
                <a:latin typeface="General Sans"/>
                <a:ea typeface="+mn-lt"/>
                <a:cs typeface="+mn-lt"/>
              </a:rPr>
              <a:t>Standards are part of </a:t>
            </a:r>
            <a:r>
              <a:rPr lang="nl-NL" sz="1600" dirty="0" err="1">
                <a:latin typeface="General Sans"/>
                <a:ea typeface="+mn-lt"/>
                <a:cs typeface="+mn-lt"/>
              </a:rPr>
              <a:t>the</a:t>
            </a:r>
            <a:r>
              <a:rPr lang="nl-NL" sz="1600" dirty="0">
                <a:latin typeface="General Sans"/>
                <a:ea typeface="+mn-lt"/>
                <a:cs typeface="+mn-lt"/>
              </a:rPr>
              <a:t> IT </a:t>
            </a:r>
            <a:r>
              <a:rPr lang="nl-NL" sz="1600" dirty="0" err="1">
                <a:latin typeface="General Sans"/>
                <a:ea typeface="+mn-lt"/>
                <a:cs typeface="+mn-lt"/>
              </a:rPr>
              <a:t>vision</a:t>
            </a:r>
            <a:r>
              <a:rPr lang="nl-NL" sz="1600" dirty="0">
                <a:latin typeface="General Sans"/>
                <a:ea typeface="+mn-lt"/>
                <a:cs typeface="+mn-lt"/>
              </a:rPr>
              <a:t>, </a:t>
            </a:r>
            <a:r>
              <a:rPr lang="nl-NL" sz="1600" dirty="0" err="1">
                <a:latin typeface="General Sans"/>
                <a:ea typeface="+mn-lt"/>
                <a:cs typeface="+mn-lt"/>
              </a:rPr>
              <a:t>not</a:t>
            </a:r>
            <a:r>
              <a:rPr lang="nl-NL" sz="1600" dirty="0">
                <a:latin typeface="General Sans"/>
                <a:ea typeface="+mn-lt"/>
                <a:cs typeface="+mn-lt"/>
              </a:rPr>
              <a:t> </a:t>
            </a:r>
            <a:r>
              <a:rPr lang="nl-NL" sz="1600" dirty="0" err="1">
                <a:latin typeface="General Sans"/>
                <a:ea typeface="+mn-lt"/>
                <a:cs typeface="+mn-lt"/>
              </a:rPr>
              <a:t>based</a:t>
            </a:r>
            <a:r>
              <a:rPr lang="nl-NL" sz="1600" dirty="0">
                <a:latin typeface="General Sans"/>
                <a:ea typeface="+mn-lt"/>
                <a:cs typeface="+mn-lt"/>
              </a:rPr>
              <a:t> on it. </a:t>
            </a:r>
            <a:r>
              <a:rPr lang="nl-NL" sz="1600" dirty="0" err="1">
                <a:latin typeface="General Sans"/>
                <a:ea typeface="+mn-lt"/>
                <a:cs typeface="+mn-lt"/>
              </a:rPr>
              <a:t>And</a:t>
            </a:r>
            <a:r>
              <a:rPr lang="nl-NL" sz="1600" dirty="0">
                <a:latin typeface="General Sans"/>
                <a:ea typeface="+mn-lt"/>
                <a:cs typeface="+mn-lt"/>
              </a:rPr>
              <a:t> </a:t>
            </a:r>
            <a:r>
              <a:rPr lang="nl-NL" sz="1600" dirty="0" err="1">
                <a:latin typeface="General Sans"/>
                <a:ea typeface="+mn-lt"/>
                <a:cs typeface="+mn-lt"/>
              </a:rPr>
              <a:t>the</a:t>
            </a:r>
            <a:r>
              <a:rPr lang="nl-NL" sz="1600" dirty="0">
                <a:latin typeface="General Sans"/>
                <a:ea typeface="+mn-lt"/>
                <a:cs typeface="+mn-lt"/>
              </a:rPr>
              <a:t> IT </a:t>
            </a:r>
            <a:r>
              <a:rPr lang="nl-NL" sz="1600" dirty="0" err="1">
                <a:latin typeface="General Sans"/>
                <a:ea typeface="+mn-lt"/>
                <a:cs typeface="+mn-lt"/>
              </a:rPr>
              <a:t>vision</a:t>
            </a:r>
            <a:r>
              <a:rPr lang="nl-NL" sz="1600" dirty="0">
                <a:latin typeface="General Sans"/>
                <a:ea typeface="+mn-lt"/>
                <a:cs typeface="+mn-lt"/>
              </a:rPr>
              <a:t> is </a:t>
            </a:r>
            <a:r>
              <a:rPr lang="nl-NL" sz="1600" dirty="0" err="1">
                <a:latin typeface="General Sans"/>
                <a:ea typeface="+mn-lt"/>
                <a:cs typeface="+mn-lt"/>
              </a:rPr>
              <a:t>an</a:t>
            </a:r>
            <a:r>
              <a:rPr lang="nl-NL" sz="1600" dirty="0">
                <a:latin typeface="General Sans"/>
                <a:ea typeface="+mn-lt"/>
                <a:cs typeface="+mn-lt"/>
              </a:rPr>
              <a:t> </a:t>
            </a:r>
            <a:r>
              <a:rPr lang="nl-NL" sz="1600" dirty="0" err="1">
                <a:latin typeface="General Sans"/>
                <a:ea typeface="+mn-lt"/>
                <a:cs typeface="+mn-lt"/>
              </a:rPr>
              <a:t>integral</a:t>
            </a:r>
            <a:r>
              <a:rPr lang="nl-NL" sz="1600" dirty="0">
                <a:latin typeface="General Sans"/>
                <a:ea typeface="+mn-lt"/>
                <a:cs typeface="+mn-lt"/>
              </a:rPr>
              <a:t> part of </a:t>
            </a:r>
            <a:r>
              <a:rPr lang="nl-NL" sz="1600" dirty="0" err="1">
                <a:latin typeface="General Sans"/>
                <a:ea typeface="+mn-lt"/>
                <a:cs typeface="+mn-lt"/>
              </a:rPr>
              <a:t>the</a:t>
            </a:r>
            <a:r>
              <a:rPr lang="nl-NL" sz="1600" dirty="0">
                <a:latin typeface="General Sans"/>
                <a:ea typeface="+mn-lt"/>
                <a:cs typeface="+mn-lt"/>
              </a:rPr>
              <a:t> </a:t>
            </a:r>
            <a:r>
              <a:rPr lang="nl-NL" sz="1600" dirty="0" err="1">
                <a:latin typeface="General Sans"/>
                <a:ea typeface="+mn-lt"/>
                <a:cs typeface="+mn-lt"/>
              </a:rPr>
              <a:t>organisation's</a:t>
            </a:r>
            <a:r>
              <a:rPr lang="nl-NL" sz="1600" dirty="0">
                <a:latin typeface="General Sans"/>
                <a:ea typeface="+mn-lt"/>
                <a:cs typeface="+mn-lt"/>
              </a:rPr>
              <a:t> </a:t>
            </a:r>
            <a:r>
              <a:rPr lang="nl-NL" sz="1600" dirty="0" err="1">
                <a:latin typeface="General Sans"/>
                <a:ea typeface="+mn-lt"/>
                <a:cs typeface="+mn-lt"/>
              </a:rPr>
              <a:t>vision</a:t>
            </a:r>
            <a:r>
              <a:rPr lang="nl-NL" sz="1600" dirty="0">
                <a:latin typeface="General Sans"/>
                <a:ea typeface="+mn-lt"/>
                <a:cs typeface="+mn-lt"/>
              </a:rPr>
              <a:t> </a:t>
            </a:r>
            <a:r>
              <a:rPr lang="nl-NL" sz="1600" dirty="0" err="1">
                <a:latin typeface="General Sans"/>
                <a:ea typeface="+mn-lt"/>
                <a:cs typeface="+mn-lt"/>
              </a:rPr>
              <a:t>and</a:t>
            </a:r>
            <a:r>
              <a:rPr lang="nl-NL" sz="1600" dirty="0">
                <a:latin typeface="General Sans"/>
                <a:ea typeface="+mn-lt"/>
                <a:cs typeface="+mn-lt"/>
              </a:rPr>
              <a:t> goals.</a:t>
            </a:r>
            <a:endParaRPr lang="en-US" sz="1600" dirty="0">
              <a:latin typeface="General Sans"/>
              <a:ea typeface="+mn-lt"/>
              <a:cs typeface="+mn-lt"/>
            </a:endParaRPr>
          </a:p>
          <a:p>
            <a:r>
              <a:rPr lang="nl-NL" sz="1600" dirty="0">
                <a:latin typeface="General Sans"/>
                <a:ea typeface="+mn-lt"/>
                <a:cs typeface="+mn-lt"/>
              </a:rPr>
              <a:t>An </a:t>
            </a:r>
            <a:r>
              <a:rPr lang="nl-NL" sz="1600" dirty="0" err="1">
                <a:latin typeface="General Sans"/>
                <a:ea typeface="+mn-lt"/>
                <a:cs typeface="+mn-lt"/>
              </a:rPr>
              <a:t>established</a:t>
            </a:r>
            <a:r>
              <a:rPr lang="nl-NL" sz="1600" dirty="0">
                <a:latin typeface="General Sans"/>
                <a:ea typeface="+mn-lt"/>
                <a:cs typeface="+mn-lt"/>
              </a:rPr>
              <a:t> norm or </a:t>
            </a:r>
            <a:r>
              <a:rPr lang="nl-NL" sz="1600" dirty="0" err="1">
                <a:latin typeface="General Sans"/>
                <a:ea typeface="+mn-lt"/>
                <a:cs typeface="+mn-lt"/>
              </a:rPr>
              <a:t>requirement</a:t>
            </a:r>
            <a:r>
              <a:rPr lang="nl-NL" sz="1600" dirty="0">
                <a:latin typeface="General Sans"/>
                <a:ea typeface="+mn-lt"/>
                <a:cs typeface="+mn-lt"/>
              </a:rPr>
              <a:t> </a:t>
            </a:r>
            <a:r>
              <a:rPr lang="nl-NL" sz="1600" dirty="0" err="1">
                <a:latin typeface="General Sans"/>
                <a:ea typeface="+mn-lt"/>
                <a:cs typeface="+mn-lt"/>
              </a:rPr>
              <a:t>about</a:t>
            </a:r>
            <a:r>
              <a:rPr lang="nl-NL" sz="1600" dirty="0">
                <a:latin typeface="General Sans"/>
                <a:ea typeface="+mn-lt"/>
                <a:cs typeface="+mn-lt"/>
              </a:rPr>
              <a:t> </a:t>
            </a:r>
            <a:r>
              <a:rPr lang="nl-NL" sz="1600" dirty="0" err="1">
                <a:latin typeface="General Sans"/>
                <a:ea typeface="+mn-lt"/>
                <a:cs typeface="+mn-lt"/>
              </a:rPr>
              <a:t>technical</a:t>
            </a:r>
            <a:r>
              <a:rPr lang="nl-NL" sz="1600" dirty="0">
                <a:latin typeface="General Sans"/>
                <a:ea typeface="+mn-lt"/>
                <a:cs typeface="+mn-lt"/>
              </a:rPr>
              <a:t> systems </a:t>
            </a:r>
            <a:r>
              <a:rPr lang="nl-NL" sz="1600" dirty="0" err="1">
                <a:latin typeface="General Sans"/>
                <a:ea typeface="+mn-lt"/>
                <a:cs typeface="+mn-lt"/>
              </a:rPr>
              <a:t>and</a:t>
            </a:r>
            <a:r>
              <a:rPr lang="nl-NL" sz="1600" dirty="0">
                <a:latin typeface="General Sans"/>
                <a:ea typeface="+mn-lt"/>
                <a:cs typeface="+mn-lt"/>
              </a:rPr>
              <a:t> </a:t>
            </a:r>
            <a:r>
              <a:rPr lang="nl-NL" sz="1400" dirty="0" err="1">
                <a:latin typeface="General Sans"/>
                <a:ea typeface="+mn-lt"/>
                <a:cs typeface="+mn-lt"/>
              </a:rPr>
              <a:t>protocols</a:t>
            </a:r>
            <a:r>
              <a:rPr lang="nl-NL" sz="1600" dirty="0">
                <a:latin typeface="General Sans"/>
                <a:ea typeface="+mn-lt"/>
                <a:cs typeface="+mn-lt"/>
              </a:rPr>
              <a:t> </a:t>
            </a:r>
            <a:r>
              <a:rPr lang="nl-NL" sz="1600" dirty="0" err="1">
                <a:latin typeface="General Sans"/>
                <a:ea typeface="+mn-lt"/>
                <a:cs typeface="+mn-lt"/>
              </a:rPr>
              <a:t>that</a:t>
            </a:r>
            <a:r>
              <a:rPr lang="nl-NL" sz="1600" dirty="0">
                <a:latin typeface="General Sans"/>
                <a:ea typeface="+mn-lt"/>
                <a:cs typeface="+mn-lt"/>
              </a:rPr>
              <a:t> </a:t>
            </a:r>
            <a:r>
              <a:rPr lang="nl-NL" sz="1600" dirty="0" err="1">
                <a:latin typeface="General Sans"/>
                <a:ea typeface="+mn-lt"/>
                <a:cs typeface="+mn-lt"/>
              </a:rPr>
              <a:t>ensure</a:t>
            </a:r>
            <a:r>
              <a:rPr lang="nl-NL" sz="1600" dirty="0">
                <a:latin typeface="General Sans"/>
                <a:ea typeface="+mn-lt"/>
                <a:cs typeface="+mn-lt"/>
              </a:rPr>
              <a:t> </a:t>
            </a:r>
            <a:r>
              <a:rPr lang="nl-NL" sz="1400" dirty="0" err="1">
                <a:latin typeface="General Sans"/>
                <a:ea typeface="+mn-lt"/>
                <a:cs typeface="+mn-lt"/>
              </a:rPr>
              <a:t>compatibility</a:t>
            </a:r>
            <a:r>
              <a:rPr lang="nl-NL" sz="1600" dirty="0">
                <a:latin typeface="General Sans"/>
                <a:ea typeface="+mn-lt"/>
                <a:cs typeface="+mn-lt"/>
              </a:rPr>
              <a:t>, </a:t>
            </a:r>
            <a:r>
              <a:rPr lang="nl-NL" sz="1600" dirty="0" err="1">
                <a:latin typeface="General Sans"/>
                <a:ea typeface="+mn-lt"/>
                <a:cs typeface="+mn-lt"/>
              </a:rPr>
              <a:t>interoperability</a:t>
            </a:r>
            <a:r>
              <a:rPr lang="nl-NL" sz="1600" dirty="0">
                <a:latin typeface="General Sans"/>
                <a:ea typeface="+mn-lt"/>
                <a:cs typeface="+mn-lt"/>
              </a:rPr>
              <a:t>, </a:t>
            </a:r>
            <a:r>
              <a:rPr lang="nl-NL" sz="1600" dirty="0" err="1">
                <a:latin typeface="General Sans"/>
                <a:ea typeface="+mn-lt"/>
                <a:cs typeface="+mn-lt"/>
              </a:rPr>
              <a:t>and</a:t>
            </a:r>
            <a:r>
              <a:rPr lang="nl-NL" sz="1600" dirty="0">
                <a:latin typeface="General Sans"/>
                <a:ea typeface="+mn-lt"/>
                <a:cs typeface="+mn-lt"/>
              </a:rPr>
              <a:t> </a:t>
            </a:r>
            <a:r>
              <a:rPr lang="nl-NL" sz="1600" dirty="0" err="1">
                <a:latin typeface="General Sans"/>
                <a:ea typeface="+mn-lt"/>
                <a:cs typeface="+mn-lt"/>
              </a:rPr>
              <a:t>quality</a:t>
            </a:r>
            <a:r>
              <a:rPr lang="nl-NL" sz="1600" dirty="0">
                <a:latin typeface="General Sans"/>
                <a:ea typeface="+mn-lt"/>
                <a:cs typeface="+mn-lt"/>
              </a:rPr>
              <a:t> </a:t>
            </a:r>
            <a:r>
              <a:rPr lang="nl-NL" sz="1600" dirty="0" err="1">
                <a:latin typeface="General Sans"/>
                <a:ea typeface="+mn-lt"/>
                <a:cs typeface="+mn-lt"/>
              </a:rPr>
              <a:t>across</a:t>
            </a:r>
            <a:r>
              <a:rPr lang="nl-NL" sz="1600" dirty="0">
                <a:latin typeface="General Sans"/>
                <a:ea typeface="+mn-lt"/>
                <a:cs typeface="+mn-lt"/>
              </a:rPr>
              <a:t> different digital platforms, software, </a:t>
            </a:r>
            <a:r>
              <a:rPr lang="nl-NL" sz="1600" dirty="0" err="1">
                <a:latin typeface="General Sans"/>
                <a:ea typeface="+mn-lt"/>
                <a:cs typeface="+mn-lt"/>
              </a:rPr>
              <a:t>and</a:t>
            </a:r>
            <a:r>
              <a:rPr lang="nl-NL" sz="1600" dirty="0">
                <a:latin typeface="General Sans"/>
                <a:ea typeface="+mn-lt"/>
                <a:cs typeface="+mn-lt"/>
              </a:rPr>
              <a:t> </a:t>
            </a:r>
            <a:r>
              <a:rPr lang="nl-NL" sz="1600" dirty="0" err="1">
                <a:latin typeface="General Sans"/>
                <a:ea typeface="+mn-lt"/>
                <a:cs typeface="+mn-lt"/>
              </a:rPr>
              <a:t>devices</a:t>
            </a:r>
            <a:r>
              <a:rPr lang="nl-NL" sz="1600" dirty="0">
                <a:latin typeface="General Sans"/>
                <a:ea typeface="+mn-lt"/>
                <a:cs typeface="+mn-lt"/>
              </a:rPr>
              <a:t>.</a:t>
            </a:r>
          </a:p>
        </p:txBody>
      </p:sp>
      <p:sp>
        <p:nvSpPr>
          <p:cNvPr id="5" name="TextBox 4">
            <a:extLst>
              <a:ext uri="{FF2B5EF4-FFF2-40B4-BE49-F238E27FC236}">
                <a16:creationId xmlns:a16="http://schemas.microsoft.com/office/drawing/2014/main" id="{5EA56D83-3541-BCED-9726-815200FBF4A1}"/>
              </a:ext>
            </a:extLst>
          </p:cNvPr>
          <p:cNvSpPr txBox="1"/>
          <p:nvPr/>
        </p:nvSpPr>
        <p:spPr>
          <a:xfrm>
            <a:off x="570620" y="494273"/>
            <a:ext cx="3143956" cy="830997"/>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What do we mean with a standard?</a:t>
            </a:r>
            <a:endParaRPr lang="nl-NL" dirty="0"/>
          </a:p>
        </p:txBody>
      </p:sp>
      <p:grpSp>
        <p:nvGrpSpPr>
          <p:cNvPr id="49" name="Group 48">
            <a:extLst>
              <a:ext uri="{FF2B5EF4-FFF2-40B4-BE49-F238E27FC236}">
                <a16:creationId xmlns:a16="http://schemas.microsoft.com/office/drawing/2014/main" id="{523A5CC6-7D7A-D012-6C9F-E8399B28EAAD}"/>
              </a:ext>
            </a:extLst>
          </p:cNvPr>
          <p:cNvGrpSpPr/>
          <p:nvPr/>
        </p:nvGrpSpPr>
        <p:grpSpPr>
          <a:xfrm>
            <a:off x="7885043" y="4936677"/>
            <a:ext cx="4107560" cy="307777"/>
            <a:chOff x="7885043" y="4936677"/>
            <a:chExt cx="4107560" cy="307777"/>
          </a:xfrm>
        </p:grpSpPr>
        <p:sp>
          <p:nvSpPr>
            <p:cNvPr id="31" name="TextBox 30">
              <a:extLst>
                <a:ext uri="{FF2B5EF4-FFF2-40B4-BE49-F238E27FC236}">
                  <a16:creationId xmlns:a16="http://schemas.microsoft.com/office/drawing/2014/main" id="{F42C3AC3-7455-135D-6C5D-A47283C1B184}"/>
                </a:ext>
              </a:extLst>
            </p:cNvPr>
            <p:cNvSpPr txBox="1"/>
            <p:nvPr/>
          </p:nvSpPr>
          <p:spPr>
            <a:xfrm>
              <a:off x="9382539" y="4936677"/>
              <a:ext cx="2610064" cy="307777"/>
            </a:xfrm>
            <a:prstGeom prst="rect">
              <a:avLst/>
            </a:prstGeom>
            <a:noFill/>
          </p:spPr>
          <p:txBody>
            <a:bodyPr wrap="square" lIns="91440" tIns="45720" rIns="91440" bIns="45720" rtlCol="0" anchor="t">
              <a:spAutoFit/>
            </a:bodyPr>
            <a:lstStyle/>
            <a:p>
              <a:pPr marL="342900" indent="-342900">
                <a:buFont typeface="+mj-lt"/>
                <a:buAutoNum type="arabicPeriod" startAt="3"/>
              </a:pPr>
              <a:r>
                <a:rPr lang="nl-NL" sz="1400" dirty="0">
                  <a:latin typeface="General Sans Medium"/>
                </a:rPr>
                <a:t>Data source</a:t>
              </a:r>
              <a:endParaRPr lang="nl-NL" dirty="0"/>
            </a:p>
          </p:txBody>
        </p:sp>
        <p:cxnSp>
          <p:nvCxnSpPr>
            <p:cNvPr id="32" name="Straight Connector 31">
              <a:extLst>
                <a:ext uri="{FF2B5EF4-FFF2-40B4-BE49-F238E27FC236}">
                  <a16:creationId xmlns:a16="http://schemas.microsoft.com/office/drawing/2014/main" id="{B25B623D-8148-DC4D-4B43-925CA2CD4DCE}"/>
                </a:ext>
              </a:extLst>
            </p:cNvPr>
            <p:cNvCxnSpPr>
              <a:cxnSpLocks/>
            </p:cNvCxnSpPr>
            <p:nvPr/>
          </p:nvCxnSpPr>
          <p:spPr>
            <a:xfrm>
              <a:off x="7885043" y="5090285"/>
              <a:ext cx="149749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F9DDCFF8-1FDD-8972-E3BB-37C8ED0B8AE2}"/>
              </a:ext>
            </a:extLst>
          </p:cNvPr>
          <p:cNvGrpSpPr/>
          <p:nvPr/>
        </p:nvGrpSpPr>
        <p:grpSpPr>
          <a:xfrm>
            <a:off x="7633252" y="3492190"/>
            <a:ext cx="4359351" cy="523220"/>
            <a:chOff x="7633252" y="3492190"/>
            <a:chExt cx="4359351" cy="523220"/>
          </a:xfrm>
        </p:grpSpPr>
        <p:sp>
          <p:nvSpPr>
            <p:cNvPr id="33" name="TextBox 32">
              <a:extLst>
                <a:ext uri="{FF2B5EF4-FFF2-40B4-BE49-F238E27FC236}">
                  <a16:creationId xmlns:a16="http://schemas.microsoft.com/office/drawing/2014/main" id="{6178F013-FA11-22BB-C451-7F9E843DE36B}"/>
                </a:ext>
              </a:extLst>
            </p:cNvPr>
            <p:cNvSpPr txBox="1"/>
            <p:nvPr/>
          </p:nvSpPr>
          <p:spPr>
            <a:xfrm>
              <a:off x="9382539" y="3492190"/>
              <a:ext cx="2610064" cy="523220"/>
            </a:xfrm>
            <a:prstGeom prst="rect">
              <a:avLst/>
            </a:prstGeom>
            <a:noFill/>
          </p:spPr>
          <p:txBody>
            <a:bodyPr wrap="square" lIns="91440" tIns="45720" rIns="91440" bIns="45720" rtlCol="0" anchor="t">
              <a:spAutoFit/>
            </a:bodyPr>
            <a:lstStyle/>
            <a:p>
              <a:pPr marL="342900" indent="-342900">
                <a:buFont typeface="+mj-lt"/>
                <a:buAutoNum type="arabicPeriod" startAt="4"/>
              </a:pPr>
              <a:r>
                <a:rPr lang="nl-NL" sz="1400" dirty="0">
                  <a:latin typeface="General Sans Medium"/>
                </a:rPr>
                <a:t>Data </a:t>
              </a:r>
              <a:r>
                <a:rPr lang="nl-NL" sz="1400" dirty="0" err="1">
                  <a:latin typeface="General Sans Medium"/>
                </a:rPr>
                <a:t>can</a:t>
              </a:r>
              <a:r>
                <a:rPr lang="nl-NL" sz="1400" dirty="0">
                  <a:latin typeface="General Sans Medium"/>
                </a:rPr>
                <a:t> pass </a:t>
              </a:r>
              <a:r>
                <a:rPr lang="nl-NL" sz="1400" dirty="0" err="1">
                  <a:latin typeface="General Sans Medium"/>
                </a:rPr>
                <a:t>through</a:t>
              </a:r>
              <a:r>
                <a:rPr lang="nl-NL" sz="1400" dirty="0">
                  <a:latin typeface="General Sans Medium"/>
                </a:rPr>
                <a:t> </a:t>
              </a:r>
              <a:r>
                <a:rPr lang="nl-NL" sz="1400" dirty="0" err="1">
                  <a:latin typeface="General Sans Medium"/>
                </a:rPr>
                <a:t>the</a:t>
              </a:r>
              <a:r>
                <a:rPr lang="nl-NL" sz="1400" dirty="0">
                  <a:latin typeface="General Sans Medium"/>
                </a:rPr>
                <a:t> </a:t>
              </a:r>
              <a:r>
                <a:rPr lang="nl-NL" sz="1400" dirty="0" err="1">
                  <a:latin typeface="General Sans Medium"/>
                </a:rPr>
                <a:t>infrastruture</a:t>
              </a:r>
              <a:r>
                <a:rPr lang="nl-NL" sz="1400" dirty="0">
                  <a:latin typeface="General Sans Medium"/>
                </a:rPr>
                <a:t>...</a:t>
              </a:r>
              <a:endParaRPr lang="nl-NL" sz="1400" dirty="0">
                <a:latin typeface="General Sans Medium" pitchFamily="2" charset="77"/>
              </a:endParaRPr>
            </a:p>
          </p:txBody>
        </p:sp>
        <p:cxnSp>
          <p:nvCxnSpPr>
            <p:cNvPr id="34" name="Straight Connector 33">
              <a:extLst>
                <a:ext uri="{FF2B5EF4-FFF2-40B4-BE49-F238E27FC236}">
                  <a16:creationId xmlns:a16="http://schemas.microsoft.com/office/drawing/2014/main" id="{FDE69B67-265C-FC34-B4CD-265A08E75EDD}"/>
                </a:ext>
              </a:extLst>
            </p:cNvPr>
            <p:cNvCxnSpPr>
              <a:cxnSpLocks/>
            </p:cNvCxnSpPr>
            <p:nvPr/>
          </p:nvCxnSpPr>
          <p:spPr>
            <a:xfrm>
              <a:off x="7633252" y="3645798"/>
              <a:ext cx="17492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4E33845C-F388-E46F-3C49-56F9CFA1D80B}"/>
              </a:ext>
            </a:extLst>
          </p:cNvPr>
          <p:cNvGrpSpPr/>
          <p:nvPr/>
        </p:nvGrpSpPr>
        <p:grpSpPr>
          <a:xfrm>
            <a:off x="8163339" y="2100712"/>
            <a:ext cx="3829264" cy="523220"/>
            <a:chOff x="8163339" y="2100712"/>
            <a:chExt cx="3829264" cy="523220"/>
          </a:xfrm>
        </p:grpSpPr>
        <p:sp>
          <p:nvSpPr>
            <p:cNvPr id="36" name="TextBox 35">
              <a:extLst>
                <a:ext uri="{FF2B5EF4-FFF2-40B4-BE49-F238E27FC236}">
                  <a16:creationId xmlns:a16="http://schemas.microsoft.com/office/drawing/2014/main" id="{CBC383AC-E819-1AE4-A833-B431D78FFFCF}"/>
                </a:ext>
              </a:extLst>
            </p:cNvPr>
            <p:cNvSpPr txBox="1"/>
            <p:nvPr/>
          </p:nvSpPr>
          <p:spPr>
            <a:xfrm>
              <a:off x="9382539" y="2100712"/>
              <a:ext cx="2610064" cy="523220"/>
            </a:xfrm>
            <a:prstGeom prst="rect">
              <a:avLst/>
            </a:prstGeom>
            <a:noFill/>
          </p:spPr>
          <p:txBody>
            <a:bodyPr wrap="square" lIns="91440" tIns="45720" rIns="91440" bIns="45720" rtlCol="0" anchor="t">
              <a:spAutoFit/>
            </a:bodyPr>
            <a:lstStyle/>
            <a:p>
              <a:r>
                <a:rPr lang="nl-NL" sz="1400" dirty="0">
                  <a:latin typeface="General Sans Medium"/>
                </a:rPr>
                <a:t>5. </a:t>
              </a:r>
              <a:r>
                <a:rPr lang="nl-NL" sz="1400" dirty="0" err="1">
                  <a:latin typeface="General Sans Medium"/>
                </a:rPr>
                <a:t>through</a:t>
              </a:r>
              <a:r>
                <a:rPr lang="nl-NL" sz="1400" dirty="0">
                  <a:latin typeface="General Sans Medium"/>
                </a:rPr>
                <a:t> </a:t>
              </a:r>
              <a:r>
                <a:rPr lang="nl-NL" sz="1400" dirty="0" err="1">
                  <a:latin typeface="General Sans Medium"/>
                </a:rPr>
                <a:t>the</a:t>
              </a:r>
              <a:r>
                <a:rPr lang="nl-NL" sz="1400" dirty="0">
                  <a:latin typeface="General Sans Medium"/>
                </a:rPr>
                <a:t> </a:t>
              </a:r>
              <a:r>
                <a:rPr lang="nl-NL" sz="1400" dirty="0" err="1">
                  <a:latin typeface="General Sans Medium"/>
                </a:rPr>
                <a:t>organisation</a:t>
              </a:r>
              <a:r>
                <a:rPr lang="nl-NL" sz="1400" dirty="0">
                  <a:latin typeface="General Sans Medium"/>
                </a:rPr>
                <a:t> </a:t>
              </a:r>
              <a:r>
                <a:rPr lang="nl-NL" sz="1400" dirty="0" err="1">
                  <a:latin typeface="General Sans Medium"/>
                </a:rPr>
                <a:t>processes</a:t>
              </a:r>
              <a:r>
                <a:rPr lang="nl-NL" sz="1400" dirty="0">
                  <a:latin typeface="General Sans Medium"/>
                </a:rPr>
                <a:t>,…</a:t>
              </a:r>
              <a:endParaRPr lang="nl-NL" dirty="0">
                <a:cs typeface="Calibri" panose="020F0502020204030204"/>
              </a:endParaRPr>
            </a:p>
          </p:txBody>
        </p:sp>
        <p:cxnSp>
          <p:nvCxnSpPr>
            <p:cNvPr id="37" name="Straight Connector 36">
              <a:extLst>
                <a:ext uri="{FF2B5EF4-FFF2-40B4-BE49-F238E27FC236}">
                  <a16:creationId xmlns:a16="http://schemas.microsoft.com/office/drawing/2014/main" id="{F1447619-694D-65FD-BFC9-FA9AFB9186DF}"/>
                </a:ext>
              </a:extLst>
            </p:cNvPr>
            <p:cNvCxnSpPr>
              <a:cxnSpLocks/>
            </p:cNvCxnSpPr>
            <p:nvPr/>
          </p:nvCxnSpPr>
          <p:spPr>
            <a:xfrm>
              <a:off x="8163339" y="2254320"/>
              <a:ext cx="1219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4E38BE8A-BAE6-DA8E-F26E-C176BEAC6847}"/>
              </a:ext>
            </a:extLst>
          </p:cNvPr>
          <p:cNvGrpSpPr/>
          <p:nvPr/>
        </p:nvGrpSpPr>
        <p:grpSpPr>
          <a:xfrm>
            <a:off x="8335617" y="1557387"/>
            <a:ext cx="3656986" cy="307777"/>
            <a:chOff x="8335617" y="1557387"/>
            <a:chExt cx="3656986" cy="307777"/>
          </a:xfrm>
        </p:grpSpPr>
        <p:sp>
          <p:nvSpPr>
            <p:cNvPr id="39" name="TextBox 38">
              <a:extLst>
                <a:ext uri="{FF2B5EF4-FFF2-40B4-BE49-F238E27FC236}">
                  <a16:creationId xmlns:a16="http://schemas.microsoft.com/office/drawing/2014/main" id="{B5A5393E-B4A3-021F-7341-3BB56F2F5686}"/>
                </a:ext>
              </a:extLst>
            </p:cNvPr>
            <p:cNvSpPr txBox="1"/>
            <p:nvPr/>
          </p:nvSpPr>
          <p:spPr>
            <a:xfrm>
              <a:off x="9382539" y="1557387"/>
              <a:ext cx="2610064" cy="307777"/>
            </a:xfrm>
            <a:prstGeom prst="rect">
              <a:avLst/>
            </a:prstGeom>
            <a:noFill/>
          </p:spPr>
          <p:txBody>
            <a:bodyPr wrap="square" lIns="91440" tIns="45720" rIns="91440" bIns="45720" rtlCol="0" anchor="t">
              <a:spAutoFit/>
            </a:bodyPr>
            <a:lstStyle/>
            <a:p>
              <a:r>
                <a:rPr lang="nl-NL" sz="1400" dirty="0">
                  <a:latin typeface="General Sans Medium"/>
                </a:rPr>
                <a:t>6. … </a:t>
              </a:r>
              <a:r>
                <a:rPr lang="nl-NL" sz="1400" dirty="0" err="1">
                  <a:latin typeface="General Sans Medium"/>
                </a:rPr>
                <a:t>to</a:t>
              </a:r>
              <a:r>
                <a:rPr lang="nl-NL" sz="1400" dirty="0">
                  <a:latin typeface="General Sans Medium"/>
                </a:rPr>
                <a:t> </a:t>
              </a:r>
              <a:r>
                <a:rPr lang="nl-NL" sz="1400" dirty="0" err="1">
                  <a:latin typeface="General Sans Medium"/>
                </a:rPr>
                <a:t>the</a:t>
              </a:r>
              <a:r>
                <a:rPr lang="nl-NL" sz="1400" dirty="0">
                  <a:latin typeface="General Sans Medium"/>
                </a:rPr>
                <a:t> </a:t>
              </a:r>
              <a:r>
                <a:rPr lang="nl-NL" sz="1400" dirty="0" err="1">
                  <a:latin typeface="General Sans Medium"/>
                </a:rPr>
                <a:t>application</a:t>
              </a:r>
              <a:r>
                <a:rPr lang="nl-NL" sz="1400" dirty="0">
                  <a:latin typeface="General Sans Medium"/>
                </a:rPr>
                <a:t> …</a:t>
              </a:r>
              <a:endParaRPr lang="nl-NL" dirty="0">
                <a:cs typeface="Calibri" panose="020F0502020204030204"/>
              </a:endParaRPr>
            </a:p>
          </p:txBody>
        </p:sp>
        <p:cxnSp>
          <p:nvCxnSpPr>
            <p:cNvPr id="40" name="Straight Connector 39">
              <a:extLst>
                <a:ext uri="{FF2B5EF4-FFF2-40B4-BE49-F238E27FC236}">
                  <a16:creationId xmlns:a16="http://schemas.microsoft.com/office/drawing/2014/main" id="{D891DFAC-634A-C4AF-D40E-C23870AAA65E}"/>
                </a:ext>
              </a:extLst>
            </p:cNvPr>
            <p:cNvCxnSpPr>
              <a:cxnSpLocks/>
            </p:cNvCxnSpPr>
            <p:nvPr/>
          </p:nvCxnSpPr>
          <p:spPr>
            <a:xfrm>
              <a:off x="8335617" y="1710980"/>
              <a:ext cx="104692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D267F968-9C7C-5D35-18E1-757959F1E2E2}"/>
              </a:ext>
            </a:extLst>
          </p:cNvPr>
          <p:cNvGrpSpPr/>
          <p:nvPr/>
        </p:nvGrpSpPr>
        <p:grpSpPr>
          <a:xfrm>
            <a:off x="7394713" y="735752"/>
            <a:ext cx="4597890" cy="523220"/>
            <a:chOff x="7394713" y="735752"/>
            <a:chExt cx="4597890" cy="523220"/>
          </a:xfrm>
        </p:grpSpPr>
        <p:sp>
          <p:nvSpPr>
            <p:cNvPr id="42" name="TextBox 41">
              <a:extLst>
                <a:ext uri="{FF2B5EF4-FFF2-40B4-BE49-F238E27FC236}">
                  <a16:creationId xmlns:a16="http://schemas.microsoft.com/office/drawing/2014/main" id="{6F90D453-70AF-5C62-8677-C5CC322A88F5}"/>
                </a:ext>
              </a:extLst>
            </p:cNvPr>
            <p:cNvSpPr txBox="1"/>
            <p:nvPr/>
          </p:nvSpPr>
          <p:spPr>
            <a:xfrm>
              <a:off x="9382539" y="735752"/>
              <a:ext cx="2610064" cy="523220"/>
            </a:xfrm>
            <a:prstGeom prst="rect">
              <a:avLst/>
            </a:prstGeom>
            <a:noFill/>
          </p:spPr>
          <p:txBody>
            <a:bodyPr wrap="square" lIns="91440" tIns="45720" rIns="91440" bIns="45720" rtlCol="0" anchor="t">
              <a:spAutoFit/>
            </a:bodyPr>
            <a:lstStyle/>
            <a:p>
              <a:r>
                <a:rPr lang="nl-NL" sz="1400" dirty="0">
                  <a:latin typeface="General Sans Medium"/>
                  <a:cs typeface="Calibri" panose="020F0502020204030204"/>
                </a:rPr>
                <a:t>7. … </a:t>
              </a:r>
              <a:r>
                <a:rPr lang="nl-NL" sz="1400" dirty="0" err="1">
                  <a:latin typeface="General Sans Medium"/>
                  <a:cs typeface="Calibri" panose="020F0502020204030204"/>
                </a:rPr>
                <a:t>and</a:t>
              </a:r>
              <a:r>
                <a:rPr lang="nl-NL" sz="1400" dirty="0">
                  <a:latin typeface="General Sans Medium"/>
                  <a:cs typeface="Calibri" panose="020F0502020204030204"/>
                </a:rPr>
                <a:t> </a:t>
              </a:r>
              <a:r>
                <a:rPr lang="nl-NL" sz="1400" dirty="0" err="1">
                  <a:latin typeface="General Sans Medium"/>
                  <a:cs typeface="Calibri" panose="020F0502020204030204"/>
                </a:rPr>
                <a:t>finally</a:t>
              </a:r>
              <a:r>
                <a:rPr lang="nl-NL" sz="1400" dirty="0">
                  <a:latin typeface="General Sans Medium"/>
                  <a:cs typeface="Calibri" panose="020F0502020204030204"/>
                </a:rPr>
                <a:t> </a:t>
              </a:r>
              <a:r>
                <a:rPr lang="nl-NL" sz="1400" dirty="0" err="1">
                  <a:latin typeface="General Sans Medium"/>
                  <a:cs typeface="Calibri" panose="020F0502020204030204"/>
                </a:rPr>
                <a:t>arrives</a:t>
              </a:r>
              <a:r>
                <a:rPr lang="nl-NL" sz="1400" dirty="0">
                  <a:latin typeface="General Sans Medium"/>
                  <a:cs typeface="Calibri" panose="020F0502020204030204"/>
                </a:rPr>
                <a:t> at </a:t>
              </a:r>
              <a:r>
                <a:rPr lang="nl-NL" sz="1400" dirty="0" err="1">
                  <a:latin typeface="General Sans Medium"/>
                  <a:cs typeface="Calibri" panose="020F0502020204030204"/>
                </a:rPr>
                <a:t>the</a:t>
              </a:r>
              <a:r>
                <a:rPr lang="nl-NL" sz="1400" dirty="0">
                  <a:latin typeface="General Sans Medium"/>
                  <a:cs typeface="Calibri" panose="020F0502020204030204"/>
                </a:rPr>
                <a:t> </a:t>
              </a:r>
              <a:r>
                <a:rPr lang="nl-NL" sz="1400" dirty="0" err="1">
                  <a:latin typeface="General Sans Medium"/>
                  <a:cs typeface="Calibri" panose="020F0502020204030204"/>
                </a:rPr>
                <a:t>learner</a:t>
              </a:r>
              <a:r>
                <a:rPr lang="nl-NL" sz="1400" dirty="0">
                  <a:latin typeface="General Sans Medium"/>
                  <a:cs typeface="Calibri" panose="020F0502020204030204"/>
                </a:rPr>
                <a:t>/</a:t>
              </a:r>
              <a:r>
                <a:rPr lang="nl-NL" sz="1400" dirty="0" err="1">
                  <a:latin typeface="General Sans Medium"/>
                  <a:cs typeface="Calibri" panose="020F0502020204030204"/>
                </a:rPr>
                <a:t>institution</a:t>
              </a:r>
              <a:r>
                <a:rPr lang="nl-NL" sz="1400" dirty="0">
                  <a:latin typeface="General Sans Medium"/>
                  <a:cs typeface="Calibri" panose="020F0502020204030204"/>
                </a:rPr>
                <a:t>?</a:t>
              </a:r>
              <a:endParaRPr lang="nl-NL" dirty="0"/>
            </a:p>
          </p:txBody>
        </p:sp>
        <p:cxnSp>
          <p:nvCxnSpPr>
            <p:cNvPr id="43" name="Straight Connector 42">
              <a:extLst>
                <a:ext uri="{FF2B5EF4-FFF2-40B4-BE49-F238E27FC236}">
                  <a16:creationId xmlns:a16="http://schemas.microsoft.com/office/drawing/2014/main" id="{AD9DD45B-A054-E4C1-94B3-96B3351C262D}"/>
                </a:ext>
              </a:extLst>
            </p:cNvPr>
            <p:cNvCxnSpPr>
              <a:cxnSpLocks/>
            </p:cNvCxnSpPr>
            <p:nvPr/>
          </p:nvCxnSpPr>
          <p:spPr>
            <a:xfrm>
              <a:off x="7394713" y="889345"/>
              <a:ext cx="198782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BADF9AAB-E5E0-7617-101D-1373307A0E2C}"/>
              </a:ext>
            </a:extLst>
          </p:cNvPr>
          <p:cNvGrpSpPr/>
          <p:nvPr/>
        </p:nvGrpSpPr>
        <p:grpSpPr>
          <a:xfrm>
            <a:off x="8163339" y="5586034"/>
            <a:ext cx="3829264" cy="307777"/>
            <a:chOff x="8163339" y="4936677"/>
            <a:chExt cx="3829264" cy="307777"/>
          </a:xfrm>
        </p:grpSpPr>
        <p:sp>
          <p:nvSpPr>
            <p:cNvPr id="7" name="TextBox 6">
              <a:extLst>
                <a:ext uri="{FF2B5EF4-FFF2-40B4-BE49-F238E27FC236}">
                  <a16:creationId xmlns:a16="http://schemas.microsoft.com/office/drawing/2014/main" id="{9D477CB2-7EE6-C9B1-4A83-CE6E18357192}"/>
                </a:ext>
              </a:extLst>
            </p:cNvPr>
            <p:cNvSpPr txBox="1"/>
            <p:nvPr/>
          </p:nvSpPr>
          <p:spPr>
            <a:xfrm>
              <a:off x="9382539" y="4936677"/>
              <a:ext cx="2610064" cy="307777"/>
            </a:xfrm>
            <a:prstGeom prst="rect">
              <a:avLst/>
            </a:prstGeom>
            <a:noFill/>
          </p:spPr>
          <p:txBody>
            <a:bodyPr wrap="square" lIns="91440" tIns="45720" rIns="91440" bIns="45720" rtlCol="0" anchor="t">
              <a:spAutoFit/>
            </a:bodyPr>
            <a:lstStyle/>
            <a:p>
              <a:pPr marL="342900" indent="-342900">
                <a:buFont typeface="+mj-lt"/>
                <a:buAutoNum type="arabicPeriod" startAt="2"/>
              </a:pPr>
              <a:r>
                <a:rPr lang="nl-NL" sz="1400" dirty="0">
                  <a:latin typeface="General Sans Medium"/>
                </a:rPr>
                <a:t>Data carrier</a:t>
              </a:r>
            </a:p>
          </p:txBody>
        </p:sp>
        <p:cxnSp>
          <p:nvCxnSpPr>
            <p:cNvPr id="8" name="Straight Connector 7">
              <a:extLst>
                <a:ext uri="{FF2B5EF4-FFF2-40B4-BE49-F238E27FC236}">
                  <a16:creationId xmlns:a16="http://schemas.microsoft.com/office/drawing/2014/main" id="{AA3D6445-CF9A-14F3-A8D3-4C894182F75D}"/>
                </a:ext>
              </a:extLst>
            </p:cNvPr>
            <p:cNvCxnSpPr>
              <a:cxnSpLocks/>
            </p:cNvCxnSpPr>
            <p:nvPr/>
          </p:nvCxnSpPr>
          <p:spPr>
            <a:xfrm>
              <a:off x="8163339" y="5090285"/>
              <a:ext cx="1219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ACED151A-9384-BA4B-30E2-B0ABDCE0FA3A}"/>
              </a:ext>
            </a:extLst>
          </p:cNvPr>
          <p:cNvPicPr>
            <a:picLocks noChangeAspect="1"/>
          </p:cNvPicPr>
          <p:nvPr/>
        </p:nvPicPr>
        <p:blipFill>
          <a:blip r:embed="rId3"/>
          <a:stretch>
            <a:fillRect/>
          </a:stretch>
        </p:blipFill>
        <p:spPr>
          <a:xfrm>
            <a:off x="4958490" y="484351"/>
            <a:ext cx="4898181" cy="6302652"/>
          </a:xfrm>
          <a:prstGeom prst="rect">
            <a:avLst/>
          </a:prstGeom>
        </p:spPr>
      </p:pic>
    </p:spTree>
    <p:extLst>
      <p:ext uri="{BB962C8B-B14F-4D97-AF65-F5344CB8AC3E}">
        <p14:creationId xmlns:p14="http://schemas.microsoft.com/office/powerpoint/2010/main" val="3256555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A56D83-3541-BCED-9726-815200FBF4A1}"/>
              </a:ext>
            </a:extLst>
          </p:cNvPr>
          <p:cNvSpPr txBox="1"/>
          <p:nvPr/>
        </p:nvSpPr>
        <p:spPr>
          <a:xfrm>
            <a:off x="570620" y="494273"/>
            <a:ext cx="2959602" cy="830997"/>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Variations of standards </a:t>
            </a:r>
            <a:endParaRPr lang="en-GB" sz="2400" b="1" u="none" strike="noStrike" dirty="0">
              <a:solidFill>
                <a:srgbClr val="000000"/>
              </a:solidFill>
              <a:effectLst/>
              <a:latin typeface="General Sans Semibold"/>
            </a:endParaRPr>
          </a:p>
        </p:txBody>
      </p:sp>
      <p:sp>
        <p:nvSpPr>
          <p:cNvPr id="8" name="TextBox 7">
            <a:extLst>
              <a:ext uri="{FF2B5EF4-FFF2-40B4-BE49-F238E27FC236}">
                <a16:creationId xmlns:a16="http://schemas.microsoft.com/office/drawing/2014/main" id="{93839606-15D3-57F1-7F0A-8B13F3437DAB}"/>
              </a:ext>
            </a:extLst>
          </p:cNvPr>
          <p:cNvSpPr txBox="1"/>
          <p:nvPr/>
        </p:nvSpPr>
        <p:spPr>
          <a:xfrm>
            <a:off x="3513367" y="1931250"/>
            <a:ext cx="2610064" cy="923330"/>
          </a:xfrm>
          <a:prstGeom prst="rect">
            <a:avLst/>
          </a:prstGeom>
          <a:noFill/>
        </p:spPr>
        <p:txBody>
          <a:bodyPr wrap="square" lIns="91440" tIns="45720" rIns="91440" bIns="45720" rtlCol="0" anchor="t">
            <a:spAutoFit/>
          </a:bodyPr>
          <a:lstStyle/>
          <a:p>
            <a:r>
              <a:rPr lang="nl-NL" sz="1400" dirty="0">
                <a:latin typeface="General Sans Medium"/>
              </a:rPr>
              <a:t>An ‘</a:t>
            </a:r>
            <a:r>
              <a:rPr lang="nl-NL" sz="1400" dirty="0" err="1">
                <a:latin typeface="General Sans Medium"/>
              </a:rPr>
              <a:t>Organisation</a:t>
            </a:r>
            <a:r>
              <a:rPr lang="nl-NL" sz="1400" dirty="0">
                <a:latin typeface="General Sans Medium"/>
              </a:rPr>
              <a:t> &amp; </a:t>
            </a:r>
            <a:r>
              <a:rPr lang="nl-NL" sz="1400" dirty="0" err="1">
                <a:latin typeface="General Sans Medium"/>
              </a:rPr>
              <a:t>Processes</a:t>
            </a:r>
            <a:r>
              <a:rPr lang="nl-NL" sz="1400" dirty="0">
                <a:latin typeface="General Sans Medium"/>
              </a:rPr>
              <a:t>’ standard</a:t>
            </a:r>
            <a:endParaRPr lang="en-US" sz="1400">
              <a:latin typeface="General Sans Medium" pitchFamily="2" charset="77"/>
            </a:endParaRPr>
          </a:p>
          <a:p>
            <a:r>
              <a:rPr lang="nl-NL" sz="1200" i="1" dirty="0">
                <a:latin typeface="General Sans"/>
              </a:rPr>
              <a:t>For </a:t>
            </a:r>
            <a:r>
              <a:rPr lang="nl-NL" sz="1200" i="1" dirty="0" err="1">
                <a:latin typeface="General Sans"/>
              </a:rPr>
              <a:t>example</a:t>
            </a:r>
            <a:r>
              <a:rPr lang="nl-NL" sz="1200" i="1" dirty="0">
                <a:latin typeface="General Sans"/>
              </a:rPr>
              <a:t> […] </a:t>
            </a:r>
            <a:endParaRPr lang="en-US" sz="1200" dirty="0">
              <a:latin typeface="General Sans"/>
            </a:endParaRPr>
          </a:p>
          <a:p>
            <a:endParaRPr lang="nl-NL" sz="1400" dirty="0">
              <a:latin typeface="General Sans Medium"/>
            </a:endParaRPr>
          </a:p>
        </p:txBody>
      </p:sp>
      <p:sp>
        <p:nvSpPr>
          <p:cNvPr id="11" name="TextBox 10">
            <a:extLst>
              <a:ext uri="{FF2B5EF4-FFF2-40B4-BE49-F238E27FC236}">
                <a16:creationId xmlns:a16="http://schemas.microsoft.com/office/drawing/2014/main" id="{9B83E869-197F-9910-8EDE-D2E06D9EA2A4}"/>
              </a:ext>
            </a:extLst>
          </p:cNvPr>
          <p:cNvSpPr txBox="1"/>
          <p:nvPr/>
        </p:nvSpPr>
        <p:spPr>
          <a:xfrm>
            <a:off x="9120270" y="1931250"/>
            <a:ext cx="2610064" cy="707886"/>
          </a:xfrm>
          <a:prstGeom prst="rect">
            <a:avLst/>
          </a:prstGeom>
          <a:noFill/>
        </p:spPr>
        <p:txBody>
          <a:bodyPr wrap="square" lIns="91440" tIns="45720" rIns="91440" bIns="45720" rtlCol="0" anchor="t">
            <a:spAutoFit/>
          </a:bodyPr>
          <a:lstStyle/>
          <a:p>
            <a:r>
              <a:rPr lang="nl-NL" sz="1400" dirty="0">
                <a:latin typeface="General Sans Medium"/>
              </a:rPr>
              <a:t>A ‘Technology’ standard</a:t>
            </a:r>
            <a:endParaRPr lang="en-US" sz="1400" dirty="0">
              <a:latin typeface="General Sans Medium" pitchFamily="2" charset="77"/>
            </a:endParaRPr>
          </a:p>
          <a:p>
            <a:r>
              <a:rPr lang="nl-NL" sz="1200" i="1" dirty="0">
                <a:latin typeface="General Sans"/>
              </a:rPr>
              <a:t>For </a:t>
            </a:r>
            <a:r>
              <a:rPr lang="nl-NL" sz="1200" i="1" dirty="0" err="1">
                <a:latin typeface="General Sans"/>
              </a:rPr>
              <a:t>example</a:t>
            </a:r>
            <a:r>
              <a:rPr lang="nl-NL" sz="1200" i="1" dirty="0">
                <a:latin typeface="General Sans"/>
              </a:rPr>
              <a:t> […] </a:t>
            </a:r>
            <a:endParaRPr lang="en-US" sz="1200" dirty="0">
              <a:latin typeface="General Sans"/>
            </a:endParaRPr>
          </a:p>
          <a:p>
            <a:endParaRPr lang="nl-NL" sz="1400" dirty="0">
              <a:latin typeface="General Sans Medium"/>
            </a:endParaRPr>
          </a:p>
        </p:txBody>
      </p:sp>
      <p:sp>
        <p:nvSpPr>
          <p:cNvPr id="7" name="TextBox 6">
            <a:extLst>
              <a:ext uri="{FF2B5EF4-FFF2-40B4-BE49-F238E27FC236}">
                <a16:creationId xmlns:a16="http://schemas.microsoft.com/office/drawing/2014/main" id="{1389CB72-E18D-90ED-50A3-50D715A1DD94}"/>
              </a:ext>
            </a:extLst>
          </p:cNvPr>
          <p:cNvSpPr txBox="1"/>
          <p:nvPr/>
        </p:nvSpPr>
        <p:spPr>
          <a:xfrm>
            <a:off x="826874" y="1931250"/>
            <a:ext cx="2610064" cy="923330"/>
          </a:xfrm>
          <a:prstGeom prst="rect">
            <a:avLst/>
          </a:prstGeom>
          <a:noFill/>
        </p:spPr>
        <p:txBody>
          <a:bodyPr wrap="square" lIns="91440" tIns="45720" rIns="91440" bIns="45720" rtlCol="0" anchor="t">
            <a:spAutoFit/>
          </a:bodyPr>
          <a:lstStyle/>
          <a:p>
            <a:r>
              <a:rPr lang="nl-NL" sz="1400" dirty="0">
                <a:latin typeface="General Sans Medium"/>
              </a:rPr>
              <a:t>An ‘</a:t>
            </a:r>
            <a:r>
              <a:rPr lang="nl-NL" sz="1400" dirty="0" err="1">
                <a:latin typeface="General Sans Medium"/>
              </a:rPr>
              <a:t>Organisation</a:t>
            </a:r>
            <a:r>
              <a:rPr lang="nl-NL" sz="1400" dirty="0">
                <a:latin typeface="General Sans Medium"/>
              </a:rPr>
              <a:t> &amp; </a:t>
            </a:r>
            <a:r>
              <a:rPr lang="nl-NL" sz="1400" dirty="0" err="1">
                <a:latin typeface="General Sans Medium"/>
              </a:rPr>
              <a:t>Processes</a:t>
            </a:r>
            <a:r>
              <a:rPr lang="nl-NL" sz="1400" dirty="0">
                <a:latin typeface="General Sans Medium"/>
              </a:rPr>
              <a:t>’ standard</a:t>
            </a:r>
            <a:endParaRPr lang="en-US" sz="1400" dirty="0">
              <a:latin typeface="General Sans Medium" pitchFamily="2" charset="77"/>
            </a:endParaRPr>
          </a:p>
          <a:p>
            <a:r>
              <a:rPr lang="nl-NL" sz="1200" i="1" dirty="0">
                <a:latin typeface="General Sans"/>
              </a:rPr>
              <a:t>For </a:t>
            </a:r>
            <a:r>
              <a:rPr lang="nl-NL" sz="1200" i="1" dirty="0" err="1">
                <a:latin typeface="General Sans"/>
              </a:rPr>
              <a:t>example</a:t>
            </a:r>
            <a:r>
              <a:rPr lang="nl-NL" sz="1200" i="1" dirty="0">
                <a:latin typeface="General Sans"/>
              </a:rPr>
              <a:t> […] </a:t>
            </a:r>
            <a:endParaRPr lang="en-US" sz="1200" dirty="0">
              <a:latin typeface="General Sans"/>
            </a:endParaRPr>
          </a:p>
          <a:p>
            <a:endParaRPr lang="nl-NL" sz="1400" dirty="0">
              <a:latin typeface="General Sans Medium"/>
            </a:endParaRPr>
          </a:p>
        </p:txBody>
      </p:sp>
      <p:sp>
        <p:nvSpPr>
          <p:cNvPr id="10" name="TextBox 9">
            <a:extLst>
              <a:ext uri="{FF2B5EF4-FFF2-40B4-BE49-F238E27FC236}">
                <a16:creationId xmlns:a16="http://schemas.microsoft.com/office/drawing/2014/main" id="{4DE6F6CD-3E41-5EA1-0622-75F90D441CFD}"/>
              </a:ext>
            </a:extLst>
          </p:cNvPr>
          <p:cNvSpPr txBox="1"/>
          <p:nvPr/>
        </p:nvSpPr>
        <p:spPr>
          <a:xfrm>
            <a:off x="5980121" y="1931250"/>
            <a:ext cx="2610064" cy="707886"/>
          </a:xfrm>
          <a:prstGeom prst="rect">
            <a:avLst/>
          </a:prstGeom>
          <a:noFill/>
        </p:spPr>
        <p:txBody>
          <a:bodyPr wrap="square" lIns="91440" tIns="45720" rIns="91440" bIns="45720" rtlCol="0" anchor="t">
            <a:spAutoFit/>
          </a:bodyPr>
          <a:lstStyle/>
          <a:p>
            <a:r>
              <a:rPr lang="nl-NL" sz="1400" dirty="0">
                <a:latin typeface="General Sans Medium"/>
              </a:rPr>
              <a:t>An ‘</a:t>
            </a:r>
            <a:r>
              <a:rPr lang="nl-NL" sz="1400" dirty="0" err="1">
                <a:latin typeface="General Sans Medium"/>
              </a:rPr>
              <a:t>Organisation</a:t>
            </a:r>
            <a:r>
              <a:rPr lang="nl-NL" sz="1400" dirty="0">
                <a:latin typeface="General Sans Medium"/>
              </a:rPr>
              <a:t> &amp; </a:t>
            </a:r>
            <a:r>
              <a:rPr lang="nl-NL" sz="1400" dirty="0" err="1">
                <a:latin typeface="General Sans Medium"/>
              </a:rPr>
              <a:t>Processes</a:t>
            </a:r>
            <a:r>
              <a:rPr lang="nl-NL" sz="1400" dirty="0">
                <a:latin typeface="General Sans Medium"/>
              </a:rPr>
              <a:t>’ standard</a:t>
            </a:r>
            <a:endParaRPr lang="en-US" sz="1400" dirty="0">
              <a:latin typeface="General Sans Medium" pitchFamily="2" charset="77"/>
            </a:endParaRPr>
          </a:p>
          <a:p>
            <a:r>
              <a:rPr lang="nl-NL" sz="1200" i="1" dirty="0">
                <a:latin typeface="General Sans"/>
              </a:rPr>
              <a:t>For </a:t>
            </a:r>
            <a:r>
              <a:rPr lang="nl-NL" sz="1200" i="1" dirty="0" err="1">
                <a:latin typeface="General Sans"/>
              </a:rPr>
              <a:t>example</a:t>
            </a:r>
            <a:r>
              <a:rPr lang="nl-NL" sz="1200" i="1" dirty="0">
                <a:latin typeface="General Sans"/>
              </a:rPr>
              <a:t> […] </a:t>
            </a:r>
            <a:endParaRPr lang="en-US" sz="1200" dirty="0">
              <a:latin typeface="General Sans"/>
            </a:endParaRPr>
          </a:p>
        </p:txBody>
      </p:sp>
      <p:pic>
        <p:nvPicPr>
          <p:cNvPr id="18" name="Picture 17">
            <a:extLst>
              <a:ext uri="{FF2B5EF4-FFF2-40B4-BE49-F238E27FC236}">
                <a16:creationId xmlns:a16="http://schemas.microsoft.com/office/drawing/2014/main" id="{F77B58D4-4136-8002-E6D3-2B8684F24841}"/>
              </a:ext>
            </a:extLst>
          </p:cNvPr>
          <p:cNvPicPr>
            <a:picLocks noChangeAspect="1"/>
          </p:cNvPicPr>
          <p:nvPr/>
        </p:nvPicPr>
        <p:blipFill>
          <a:blip r:embed="rId3"/>
          <a:stretch>
            <a:fillRect/>
          </a:stretch>
        </p:blipFill>
        <p:spPr>
          <a:xfrm>
            <a:off x="8602541" y="2657492"/>
            <a:ext cx="2704785" cy="3954160"/>
          </a:xfrm>
          <a:prstGeom prst="rect">
            <a:avLst/>
          </a:prstGeom>
        </p:spPr>
      </p:pic>
      <p:pic>
        <p:nvPicPr>
          <p:cNvPr id="19" name="Picture 18">
            <a:extLst>
              <a:ext uri="{FF2B5EF4-FFF2-40B4-BE49-F238E27FC236}">
                <a16:creationId xmlns:a16="http://schemas.microsoft.com/office/drawing/2014/main" id="{672ACA4F-89A7-9FF8-32EF-70947A5F77E5}"/>
              </a:ext>
            </a:extLst>
          </p:cNvPr>
          <p:cNvPicPr>
            <a:picLocks noChangeAspect="1"/>
          </p:cNvPicPr>
          <p:nvPr/>
        </p:nvPicPr>
        <p:blipFill>
          <a:blip r:embed="rId4"/>
          <a:stretch>
            <a:fillRect/>
          </a:stretch>
        </p:blipFill>
        <p:spPr>
          <a:xfrm>
            <a:off x="5307597" y="2620851"/>
            <a:ext cx="3032498" cy="3990801"/>
          </a:xfrm>
          <a:prstGeom prst="rect">
            <a:avLst/>
          </a:prstGeom>
        </p:spPr>
      </p:pic>
      <p:pic>
        <p:nvPicPr>
          <p:cNvPr id="20" name="Picture 19">
            <a:extLst>
              <a:ext uri="{FF2B5EF4-FFF2-40B4-BE49-F238E27FC236}">
                <a16:creationId xmlns:a16="http://schemas.microsoft.com/office/drawing/2014/main" id="{2FFE3E29-A764-0460-AEED-241B1DC5E981}"/>
              </a:ext>
            </a:extLst>
          </p:cNvPr>
          <p:cNvPicPr>
            <a:picLocks noChangeAspect="1"/>
          </p:cNvPicPr>
          <p:nvPr/>
        </p:nvPicPr>
        <p:blipFill>
          <a:blip r:embed="rId5"/>
          <a:stretch>
            <a:fillRect/>
          </a:stretch>
        </p:blipFill>
        <p:spPr>
          <a:xfrm>
            <a:off x="428074" y="2694866"/>
            <a:ext cx="2730487" cy="3966214"/>
          </a:xfrm>
          <a:prstGeom prst="rect">
            <a:avLst/>
          </a:prstGeom>
        </p:spPr>
      </p:pic>
      <p:pic>
        <p:nvPicPr>
          <p:cNvPr id="21" name="Picture 20">
            <a:extLst>
              <a:ext uri="{FF2B5EF4-FFF2-40B4-BE49-F238E27FC236}">
                <a16:creationId xmlns:a16="http://schemas.microsoft.com/office/drawing/2014/main" id="{75432D34-3397-955C-43A1-F16FB1880F9E}"/>
              </a:ext>
            </a:extLst>
          </p:cNvPr>
          <p:cNvPicPr>
            <a:picLocks noChangeAspect="1"/>
          </p:cNvPicPr>
          <p:nvPr/>
        </p:nvPicPr>
        <p:blipFill>
          <a:blip r:embed="rId6"/>
          <a:stretch>
            <a:fillRect/>
          </a:stretch>
        </p:blipFill>
        <p:spPr>
          <a:xfrm>
            <a:off x="2889702" y="2682572"/>
            <a:ext cx="2774354" cy="3990802"/>
          </a:xfrm>
          <a:prstGeom prst="rect">
            <a:avLst/>
          </a:prstGeom>
        </p:spPr>
      </p:pic>
    </p:spTree>
    <p:extLst>
      <p:ext uri="{BB962C8B-B14F-4D97-AF65-F5344CB8AC3E}">
        <p14:creationId xmlns:p14="http://schemas.microsoft.com/office/powerpoint/2010/main" val="2665964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7" y="650613"/>
            <a:ext cx="3603402" cy="1569660"/>
          </a:xfrm>
          <a:prstGeom prst="rect">
            <a:avLst/>
          </a:prstGeom>
          <a:noFill/>
        </p:spPr>
        <p:txBody>
          <a:bodyPr wrap="square" lIns="91440" tIns="45720" rIns="91440" bIns="45720" rtlCol="0" anchor="t">
            <a:spAutoFit/>
          </a:bodyPr>
          <a:lstStyle/>
          <a:p>
            <a:r>
              <a:rPr lang="en-GB" sz="2400" dirty="0">
                <a:latin typeface="General Sans Semibold Italic"/>
              </a:rPr>
              <a:t>You and your colleagues look at this ecosystem from</a:t>
            </a:r>
            <a:r>
              <a:rPr lang="en-GB" sz="2400" b="1" dirty="0">
                <a:latin typeface="General Sans Semibold"/>
              </a:rPr>
              <a:t> different perspectives..</a:t>
            </a:r>
            <a:endParaRPr lang="en-US" sz="2400" dirty="0">
              <a:latin typeface="General Sans Semibold Italic"/>
            </a:endParaRPr>
          </a:p>
          <a:p>
            <a:endParaRPr lang="en-GB" sz="2400" b="1" dirty="0">
              <a:latin typeface="General Sans Semibold"/>
            </a:endParaRPr>
          </a:p>
        </p:txBody>
      </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4D2E9A09-60AB-F756-1787-C477E0035E0A}"/>
                  </a:ext>
                </a:extLst>
              </p:cNvPr>
              <p:cNvGraphicFramePr>
                <a:graphicFrameLocks noChangeAspect="1"/>
              </p:cNvGraphicFramePr>
              <p:nvPr>
                <p:extLst>
                  <p:ext uri="{D42A27DB-BD31-4B8C-83A1-F6EECF244321}">
                    <p14:modId xmlns:p14="http://schemas.microsoft.com/office/powerpoint/2010/main" val="3418680294"/>
                  </p:ext>
                </p:extLst>
              </p:nvPr>
            </p:nvGraphicFramePr>
            <p:xfrm>
              <a:off x="7098598" y="650613"/>
              <a:ext cx="3068258" cy="5304332"/>
            </p:xfrm>
            <a:graphic>
              <a:graphicData uri="http://schemas.microsoft.com/office/drawing/2017/model3d">
                <am3d:model3d r:embed="rId3">
                  <am3d:spPr>
                    <a:xfrm>
                      <a:off x="0" y="0"/>
                      <a:ext cx="3068258" cy="5304332"/>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2188428" ay="-1419892" az="-991620"/>
                    <am3d:postTrans dx="0" dy="0" dz="0"/>
                  </am3d:trans>
                  <am3d:raster rName="Office3DRenderer" rVer="16.0.8326">
                    <am3d:blip r:embed="rId4"/>
                  </am3d:raster>
                  <am3d:objViewport viewportSz="65570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4D2E9A09-60AB-F756-1787-C477E0035E0A}"/>
                  </a:ext>
                </a:extLst>
              </p:cNvPr>
              <p:cNvPicPr>
                <a:picLocks noGrp="1" noRot="1" noChangeAspect="1" noMove="1" noResize="1" noEditPoints="1" noAdjustHandles="1" noChangeArrowheads="1" noChangeShapeType="1" noCrop="1"/>
              </p:cNvPicPr>
              <p:nvPr/>
            </p:nvPicPr>
            <p:blipFill>
              <a:blip r:embed="rId4"/>
              <a:stretch>
                <a:fillRect/>
              </a:stretch>
            </p:blipFill>
            <p:spPr>
              <a:xfrm>
                <a:off x="7098598" y="650613"/>
                <a:ext cx="3068258" cy="5304332"/>
              </a:xfrm>
              <a:prstGeom prst="rect">
                <a:avLst/>
              </a:prstGeom>
            </p:spPr>
          </p:pic>
        </mc:Fallback>
      </mc:AlternateContent>
    </p:spTree>
    <p:extLst>
      <p:ext uri="{BB962C8B-B14F-4D97-AF65-F5344CB8AC3E}">
        <p14:creationId xmlns:p14="http://schemas.microsoft.com/office/powerpoint/2010/main" val="3229731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6" y="650613"/>
            <a:ext cx="3868563" cy="2308324"/>
          </a:xfrm>
          <a:prstGeom prst="rect">
            <a:avLst/>
          </a:prstGeom>
          <a:noFill/>
        </p:spPr>
        <p:txBody>
          <a:bodyPr wrap="square" lIns="91440" tIns="45720" rIns="91440" bIns="45720" rtlCol="0" anchor="t">
            <a:spAutoFit/>
          </a:bodyPr>
          <a:lstStyle/>
          <a:p>
            <a:r>
              <a:rPr lang="en-GB" sz="2400" dirty="0">
                <a:latin typeface="General Sans Semibold Italic"/>
              </a:rPr>
              <a:t>A </a:t>
            </a:r>
            <a:r>
              <a:rPr lang="en-GB" sz="2400" b="1" dirty="0">
                <a:latin typeface="General Sans Semibold"/>
              </a:rPr>
              <a:t>learner</a:t>
            </a:r>
            <a:r>
              <a:rPr lang="en-GB" sz="2400" dirty="0">
                <a:latin typeface="General Sans Semibold Italic"/>
              </a:rPr>
              <a:t> will focus on the frustrating experience of trying to </a:t>
            </a:r>
            <a:r>
              <a:rPr lang="en-GB" sz="2400" b="1" dirty="0">
                <a:latin typeface="General Sans Semibold"/>
              </a:rPr>
              <a:t>find the right course</a:t>
            </a:r>
            <a:r>
              <a:rPr lang="en-GB" sz="2400" dirty="0">
                <a:latin typeface="General Sans Semibold Italic"/>
              </a:rPr>
              <a:t> to take during their exchange period</a:t>
            </a:r>
            <a:endParaRPr lang="en-US" sz="2400" dirty="0">
              <a:latin typeface="General Sans Semibold Italic"/>
            </a:endParaRPr>
          </a:p>
          <a:p>
            <a:endParaRPr lang="en-GB" sz="2400" dirty="0">
              <a:latin typeface="General Sans Semibold Italic"/>
            </a:endParaRPr>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CC24FE67-6C01-3EDD-0D6F-01E873ABA865}"/>
                  </a:ext>
                </a:extLst>
              </p:cNvPr>
              <p:cNvGraphicFramePr>
                <a:graphicFrameLocks noChangeAspect="1"/>
              </p:cNvGraphicFramePr>
              <p:nvPr>
                <p:extLst>
                  <p:ext uri="{D42A27DB-BD31-4B8C-83A1-F6EECF244321}">
                    <p14:modId xmlns:p14="http://schemas.microsoft.com/office/powerpoint/2010/main" val="4162543095"/>
                  </p:ext>
                </p:extLst>
              </p:nvPr>
            </p:nvGraphicFramePr>
            <p:xfrm>
              <a:off x="4676781" y="308846"/>
              <a:ext cx="7515219" cy="13098307"/>
            </p:xfrm>
            <a:graphic>
              <a:graphicData uri="http://schemas.microsoft.com/office/drawing/2017/model3d">
                <am3d:model3d r:embed="rId2">
                  <am3d:spPr>
                    <a:xfrm>
                      <a:off x="0" y="0"/>
                      <a:ext cx="7515219" cy="13098307"/>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2320524" ay="-1622251" az="-1199672"/>
                    <am3d:postTrans dx="0" dy="0" dz="0"/>
                  </am3d:trans>
                  <am3d:raster rName="Office3DRenderer" rVer="16.0.8326">
                    <am3d:blip r:embed="rId3"/>
                  </am3d:raster>
                  <am3d:objViewport viewportSz="162237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CC24FE67-6C01-3EDD-0D6F-01E873ABA865}"/>
                  </a:ext>
                </a:extLst>
              </p:cNvPr>
              <p:cNvPicPr>
                <a:picLocks noGrp="1" noRot="1" noChangeAspect="1" noMove="1" noResize="1" noEditPoints="1" noAdjustHandles="1" noChangeArrowheads="1" noChangeShapeType="1" noCrop="1"/>
              </p:cNvPicPr>
              <p:nvPr/>
            </p:nvPicPr>
            <p:blipFill>
              <a:blip r:embed="rId3"/>
              <a:stretch>
                <a:fillRect/>
              </a:stretch>
            </p:blipFill>
            <p:spPr>
              <a:xfrm>
                <a:off x="4676781" y="308846"/>
                <a:ext cx="7515219" cy="13098307"/>
              </a:xfrm>
              <a:prstGeom prst="rect">
                <a:avLst/>
              </a:prstGeom>
            </p:spPr>
          </p:pic>
        </mc:Fallback>
      </mc:AlternateContent>
    </p:spTree>
    <p:extLst>
      <p:ext uri="{BB962C8B-B14F-4D97-AF65-F5344CB8AC3E}">
        <p14:creationId xmlns:p14="http://schemas.microsoft.com/office/powerpoint/2010/main" val="723708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75087" y="650613"/>
            <a:ext cx="2815911" cy="2677656"/>
          </a:xfrm>
          <a:prstGeom prst="rect">
            <a:avLst/>
          </a:prstGeom>
          <a:noFill/>
        </p:spPr>
        <p:txBody>
          <a:bodyPr wrap="square" lIns="91440" tIns="45720" rIns="91440" bIns="45720" rtlCol="0" anchor="t">
            <a:spAutoFit/>
          </a:bodyPr>
          <a:lstStyle/>
          <a:p>
            <a:r>
              <a:rPr lang="en-GB" sz="2400" dirty="0">
                <a:latin typeface="General Sans Semibold Italic"/>
              </a:rPr>
              <a:t>While a </a:t>
            </a:r>
            <a:r>
              <a:rPr lang="en-GB" sz="2400" b="1" dirty="0">
                <a:latin typeface="General Sans Semibold"/>
              </a:rPr>
              <a:t>CIO</a:t>
            </a:r>
            <a:r>
              <a:rPr lang="en-GB" sz="2400" dirty="0">
                <a:latin typeface="General Sans Semibold Italic"/>
              </a:rPr>
              <a:t> will zoom out and look at the </a:t>
            </a:r>
            <a:r>
              <a:rPr lang="en-GB" sz="2400" b="1" dirty="0">
                <a:latin typeface="General Sans Semibold"/>
              </a:rPr>
              <a:t>bigger picture</a:t>
            </a:r>
            <a:r>
              <a:rPr lang="en-GB" sz="2400" dirty="0">
                <a:latin typeface="General Sans Semibold Italic"/>
              </a:rPr>
              <a:t>, taking into account the budget and strategic priorities</a:t>
            </a:r>
            <a:endParaRPr lang="en-US" sz="2400" dirty="0">
              <a:latin typeface="General Sans Semibold Italic"/>
            </a:endParaRPr>
          </a:p>
          <a:p>
            <a:endParaRPr lang="en-GB" sz="2400" dirty="0">
              <a:latin typeface="General Sans Semibold Italic"/>
            </a:endParaRPr>
          </a:p>
        </p:txBody>
      </p:sp>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354DD2B8-0660-5772-AF25-52DEF727659C}"/>
                  </a:ext>
                </a:extLst>
              </p:cNvPr>
              <p:cNvGraphicFramePr>
                <a:graphicFrameLocks noChangeAspect="1"/>
              </p:cNvGraphicFramePr>
              <p:nvPr>
                <p:extLst>
                  <p:ext uri="{D42A27DB-BD31-4B8C-83A1-F6EECF244321}">
                    <p14:modId xmlns:p14="http://schemas.microsoft.com/office/powerpoint/2010/main" val="3574349775"/>
                  </p:ext>
                </p:extLst>
              </p:nvPr>
            </p:nvGraphicFramePr>
            <p:xfrm>
              <a:off x="6941444" y="1685714"/>
              <a:ext cx="3382565" cy="3234129"/>
            </p:xfrm>
            <a:graphic>
              <a:graphicData uri="http://schemas.microsoft.com/office/drawing/2017/model3d">
                <am3d:model3d r:embed="rId2">
                  <am3d:spPr>
                    <a:xfrm>
                      <a:off x="0" y="0"/>
                      <a:ext cx="3382565" cy="3234129"/>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5351010" ay="-164392" az="4403696"/>
                    <am3d:postTrans dx="0" dy="0" dz="0"/>
                  </am3d:trans>
                  <am3d:raster rName="Office3DRenderer" rVer="16.0.8326">
                    <am3d:blip r:embed="rId3"/>
                  </am3d:raster>
                  <am3d:objViewport viewportSz="655703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354DD2B8-0660-5772-AF25-52DEF727659C}"/>
                  </a:ext>
                </a:extLst>
              </p:cNvPr>
              <p:cNvPicPr>
                <a:picLocks noGrp="1" noRot="1" noChangeAspect="1" noMove="1" noResize="1" noEditPoints="1" noAdjustHandles="1" noChangeArrowheads="1" noChangeShapeType="1" noCrop="1"/>
              </p:cNvPicPr>
              <p:nvPr/>
            </p:nvPicPr>
            <p:blipFill>
              <a:blip r:embed="rId3"/>
              <a:stretch>
                <a:fillRect/>
              </a:stretch>
            </p:blipFill>
            <p:spPr>
              <a:xfrm>
                <a:off x="6941444" y="1685714"/>
                <a:ext cx="3382565" cy="3234129"/>
              </a:xfrm>
              <a:prstGeom prst="rect">
                <a:avLst/>
              </a:prstGeom>
            </p:spPr>
          </p:pic>
        </mc:Fallback>
      </mc:AlternateContent>
    </p:spTree>
    <p:extLst>
      <p:ext uri="{BB962C8B-B14F-4D97-AF65-F5344CB8AC3E}">
        <p14:creationId xmlns:p14="http://schemas.microsoft.com/office/powerpoint/2010/main" val="1364452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767852" y="1490008"/>
            <a:ext cx="2815911" cy="2308324"/>
          </a:xfrm>
          <a:prstGeom prst="rect">
            <a:avLst/>
          </a:prstGeom>
          <a:noFill/>
        </p:spPr>
        <p:txBody>
          <a:bodyPr wrap="square" lIns="91440" tIns="45720" rIns="91440" bIns="45720" rtlCol="0" anchor="t">
            <a:spAutoFit/>
          </a:bodyPr>
          <a:lstStyle/>
          <a:p>
            <a:r>
              <a:rPr lang="en-GB" sz="2400" dirty="0">
                <a:latin typeface="General Sans Semibold Italic"/>
              </a:rPr>
              <a:t>The </a:t>
            </a:r>
            <a:r>
              <a:rPr lang="en-GB" sz="2400" b="1" dirty="0">
                <a:latin typeface="General Sans Semibold"/>
              </a:rPr>
              <a:t>Erasmus+ coordinator </a:t>
            </a:r>
            <a:r>
              <a:rPr lang="en-GB" sz="2400" dirty="0">
                <a:latin typeface="General Sans Semibold Italic"/>
              </a:rPr>
              <a:t>will focus on the Learning Agreement and Grant </a:t>
            </a:r>
            <a:r>
              <a:rPr lang="en-GB" sz="2400" b="1" dirty="0">
                <a:latin typeface="General Sans Semibold"/>
              </a:rPr>
              <a:t>process</a:t>
            </a:r>
            <a:endParaRPr lang="en-US" sz="2400" dirty="0">
              <a:latin typeface="General Sans Semibold Italic"/>
            </a:endParaRPr>
          </a:p>
          <a:p>
            <a:endParaRPr lang="en-GB" sz="2400" dirty="0">
              <a:latin typeface="General Sans Semibold Italic"/>
            </a:endParaRPr>
          </a:p>
        </p:txBody>
      </p:sp>
      <mc:AlternateContent xmlns:mc="http://schemas.openxmlformats.org/markup-compatibility/2006">
        <mc:Choice xmlns:am3d="http://schemas.microsoft.com/office/drawing/2017/model3d" Requires="am3d">
          <p:graphicFrame>
            <p:nvGraphicFramePr>
              <p:cNvPr id="3" name="3D Model 2">
                <a:extLst>
                  <a:ext uri="{FF2B5EF4-FFF2-40B4-BE49-F238E27FC236}">
                    <a16:creationId xmlns:a16="http://schemas.microsoft.com/office/drawing/2014/main" id="{B639B1B6-FDD0-3849-BC1B-40E345B3A823}"/>
                  </a:ext>
                </a:extLst>
              </p:cNvPr>
              <p:cNvGraphicFramePr>
                <a:graphicFrameLocks noChangeAspect="1"/>
              </p:cNvGraphicFramePr>
              <p:nvPr>
                <p:extLst>
                  <p:ext uri="{D42A27DB-BD31-4B8C-83A1-F6EECF244321}">
                    <p14:modId xmlns:p14="http://schemas.microsoft.com/office/powerpoint/2010/main" val="1339092832"/>
                  </p:ext>
                </p:extLst>
              </p:nvPr>
            </p:nvGraphicFramePr>
            <p:xfrm>
              <a:off x="6595556" y="347118"/>
              <a:ext cx="4025365" cy="6902427"/>
            </p:xfrm>
            <a:graphic>
              <a:graphicData uri="http://schemas.microsoft.com/office/drawing/2017/model3d">
                <am3d:model3d r:embed="rId2">
                  <am3d:spPr>
                    <a:xfrm>
                      <a:off x="0" y="0"/>
                      <a:ext cx="4025365" cy="6902427"/>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5366864" ay="-2673526" az="-5352786"/>
                    <am3d:postTrans dx="0" dy="0" dz="0"/>
                  </am3d:trans>
                  <am3d:raster rName="Office3DRenderer" rVer="16.0.8326">
                    <am3d:blip r:embed="rId3"/>
                  </am3d:raster>
                  <am3d:objViewport viewportSz="82412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a:extLst>
                  <a:ext uri="{FF2B5EF4-FFF2-40B4-BE49-F238E27FC236}">
                    <a16:creationId xmlns:a16="http://schemas.microsoft.com/office/drawing/2014/main" id="{B639B1B6-FDD0-3849-BC1B-40E345B3A823}"/>
                  </a:ext>
                </a:extLst>
              </p:cNvPr>
              <p:cNvPicPr>
                <a:picLocks noGrp="1" noRot="1" noChangeAspect="1" noMove="1" noResize="1" noEditPoints="1" noAdjustHandles="1" noChangeArrowheads="1" noChangeShapeType="1" noCrop="1"/>
              </p:cNvPicPr>
              <p:nvPr/>
            </p:nvPicPr>
            <p:blipFill>
              <a:blip r:embed="rId3"/>
              <a:stretch>
                <a:fillRect/>
              </a:stretch>
            </p:blipFill>
            <p:spPr>
              <a:xfrm>
                <a:off x="6595556" y="347118"/>
                <a:ext cx="4025365" cy="6902427"/>
              </a:xfrm>
              <a:prstGeom prst="rect">
                <a:avLst/>
              </a:prstGeom>
            </p:spPr>
          </p:pic>
        </mc:Fallback>
      </mc:AlternateContent>
    </p:spTree>
    <p:extLst>
      <p:ext uri="{BB962C8B-B14F-4D97-AF65-F5344CB8AC3E}">
        <p14:creationId xmlns:p14="http://schemas.microsoft.com/office/powerpoint/2010/main" val="2571841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a:extLst>
            <a:ext uri="{FF2B5EF4-FFF2-40B4-BE49-F238E27FC236}">
              <a16:creationId xmlns:a16="http://schemas.microsoft.com/office/drawing/2014/main" id="{6D3B5152-1392-2BAA-B864-1D1D86558B54}"/>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F8D7366A-3013-3A04-CB92-A17A5C15EB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64126" y="5082065"/>
            <a:ext cx="4826809" cy="2393459"/>
          </a:xfrm>
          <a:prstGeom prst="rect">
            <a:avLst/>
          </a:prstGeom>
        </p:spPr>
      </p:pic>
      <p:pic>
        <p:nvPicPr>
          <p:cNvPr id="35" name="Picture 34">
            <a:extLst>
              <a:ext uri="{FF2B5EF4-FFF2-40B4-BE49-F238E27FC236}">
                <a16:creationId xmlns:a16="http://schemas.microsoft.com/office/drawing/2014/main" id="{FA5B3DA7-CE5A-6956-DF6D-6728821015F2}"/>
              </a:ext>
            </a:extLst>
          </p:cNvPr>
          <p:cNvPicPr>
            <a:picLocks noChangeAspect="1"/>
          </p:cNvPicPr>
          <p:nvPr/>
        </p:nvPicPr>
        <p:blipFill>
          <a:blip r:embed="rId5"/>
          <a:stretch>
            <a:fillRect/>
          </a:stretch>
        </p:blipFill>
        <p:spPr>
          <a:xfrm>
            <a:off x="9770277" y="5977742"/>
            <a:ext cx="1764793" cy="602106"/>
          </a:xfrm>
          <a:prstGeom prst="rect">
            <a:avLst/>
          </a:prstGeom>
        </p:spPr>
      </p:pic>
      <p:grpSp>
        <p:nvGrpSpPr>
          <p:cNvPr id="10" name="Group 9">
            <a:extLst>
              <a:ext uri="{FF2B5EF4-FFF2-40B4-BE49-F238E27FC236}">
                <a16:creationId xmlns:a16="http://schemas.microsoft.com/office/drawing/2014/main" id="{59ED7AD4-D53E-7D1D-183E-F413AB4B4C7E}"/>
              </a:ext>
            </a:extLst>
          </p:cNvPr>
          <p:cNvGrpSpPr/>
          <p:nvPr/>
        </p:nvGrpSpPr>
        <p:grpSpPr>
          <a:xfrm>
            <a:off x="-2151891" y="-1045772"/>
            <a:ext cx="7637049" cy="7839984"/>
            <a:chOff x="-2151891" y="-1045772"/>
            <a:chExt cx="7637049" cy="7839984"/>
          </a:xfrm>
        </p:grpSpPr>
        <p:pic>
          <p:nvPicPr>
            <p:cNvPr id="48" name="Picture 47" descr="A black and white illustration of a tower&#10;&#10;Description automatically generated">
              <a:extLst>
                <a:ext uri="{FF2B5EF4-FFF2-40B4-BE49-F238E27FC236}">
                  <a16:creationId xmlns:a16="http://schemas.microsoft.com/office/drawing/2014/main" id="{E6A92682-ABAB-4584-5578-C73E0C46BE51}"/>
                </a:ext>
              </a:extLst>
            </p:cNvPr>
            <p:cNvPicPr>
              <a:picLocks noChangeAspect="1"/>
            </p:cNvPicPr>
            <p:nvPr/>
          </p:nvPicPr>
          <p:blipFill>
            <a:blip r:embed="rId6"/>
            <a:stretch>
              <a:fillRect/>
            </a:stretch>
          </p:blipFill>
          <p:spPr>
            <a:xfrm>
              <a:off x="-2122169" y="-1045772"/>
              <a:ext cx="3564332" cy="4925835"/>
            </a:xfrm>
            <a:prstGeom prst="rect">
              <a:avLst/>
            </a:prstGeom>
          </p:spPr>
        </p:pic>
        <p:pic>
          <p:nvPicPr>
            <p:cNvPr id="44" name="Picture 43" descr="A black and white illustration of a tower&#10;&#10;Description automatically generated">
              <a:extLst>
                <a:ext uri="{FF2B5EF4-FFF2-40B4-BE49-F238E27FC236}">
                  <a16:creationId xmlns:a16="http://schemas.microsoft.com/office/drawing/2014/main" id="{C77C9A66-322D-5FC7-5099-6E1BBBEEB9C4}"/>
                </a:ext>
              </a:extLst>
            </p:cNvPr>
            <p:cNvPicPr>
              <a:picLocks noChangeAspect="1"/>
            </p:cNvPicPr>
            <p:nvPr/>
          </p:nvPicPr>
          <p:blipFill>
            <a:blip r:embed="rId6"/>
            <a:stretch>
              <a:fillRect/>
            </a:stretch>
          </p:blipFill>
          <p:spPr>
            <a:xfrm>
              <a:off x="1368877" y="-1035624"/>
              <a:ext cx="3564332" cy="4925835"/>
            </a:xfrm>
            <a:prstGeom prst="rect">
              <a:avLst/>
            </a:prstGeom>
          </p:spPr>
        </p:pic>
        <p:pic>
          <p:nvPicPr>
            <p:cNvPr id="22" name="Picture 21" descr="A white cube with a black background&#10;&#10;Description automatically generated">
              <a:extLst>
                <a:ext uri="{FF2B5EF4-FFF2-40B4-BE49-F238E27FC236}">
                  <a16:creationId xmlns:a16="http://schemas.microsoft.com/office/drawing/2014/main" id="{AEEBEF35-36A7-65AC-A5A1-A333BB3B6C9C}"/>
                </a:ext>
              </a:extLst>
            </p:cNvPr>
            <p:cNvPicPr>
              <a:picLocks noChangeAspect="1"/>
            </p:cNvPicPr>
            <p:nvPr/>
          </p:nvPicPr>
          <p:blipFill>
            <a:blip r:embed="rId7">
              <a:alphaModFix amt="33000"/>
            </a:blip>
            <a:stretch>
              <a:fillRect/>
            </a:stretch>
          </p:blipFill>
          <p:spPr>
            <a:xfrm>
              <a:off x="4387248" y="1937370"/>
              <a:ext cx="486522" cy="493327"/>
            </a:xfrm>
            <a:prstGeom prst="rect">
              <a:avLst/>
            </a:prstGeom>
          </p:spPr>
        </p:pic>
        <p:pic>
          <p:nvPicPr>
            <p:cNvPr id="28" name="Picture 27" descr="A white cube with a square and a square in the middle&#10;&#10;Description automatically generated">
              <a:extLst>
                <a:ext uri="{FF2B5EF4-FFF2-40B4-BE49-F238E27FC236}">
                  <a16:creationId xmlns:a16="http://schemas.microsoft.com/office/drawing/2014/main" id="{BEC4C84E-5C32-725A-665D-C29657CBB0C7}"/>
                </a:ext>
              </a:extLst>
            </p:cNvPr>
            <p:cNvPicPr>
              <a:picLocks noChangeAspect="1"/>
            </p:cNvPicPr>
            <p:nvPr/>
          </p:nvPicPr>
          <p:blipFill>
            <a:blip r:embed="rId8">
              <a:alphaModFix amt="33000"/>
            </a:blip>
            <a:stretch>
              <a:fillRect/>
            </a:stretch>
          </p:blipFill>
          <p:spPr>
            <a:xfrm>
              <a:off x="4203527" y="2466181"/>
              <a:ext cx="367443" cy="364041"/>
            </a:xfrm>
            <a:prstGeom prst="rect">
              <a:avLst/>
            </a:prstGeom>
          </p:spPr>
        </p:pic>
        <p:pic>
          <p:nvPicPr>
            <p:cNvPr id="33" name="Picture 32" descr="A white cube with a black background&#10;&#10;Description automatically generated">
              <a:extLst>
                <a:ext uri="{FF2B5EF4-FFF2-40B4-BE49-F238E27FC236}">
                  <a16:creationId xmlns:a16="http://schemas.microsoft.com/office/drawing/2014/main" id="{9DBB1996-2694-4A09-F260-D7BE64CAFABD}"/>
                </a:ext>
              </a:extLst>
            </p:cNvPr>
            <p:cNvPicPr>
              <a:picLocks noChangeAspect="1"/>
            </p:cNvPicPr>
            <p:nvPr/>
          </p:nvPicPr>
          <p:blipFill>
            <a:blip r:embed="rId7">
              <a:alphaModFix amt="33000"/>
            </a:blip>
            <a:stretch>
              <a:fillRect/>
            </a:stretch>
          </p:blipFill>
          <p:spPr>
            <a:xfrm>
              <a:off x="4140360" y="851107"/>
              <a:ext cx="367443" cy="372582"/>
            </a:xfrm>
            <a:prstGeom prst="rect">
              <a:avLst/>
            </a:prstGeom>
          </p:spPr>
        </p:pic>
        <p:pic>
          <p:nvPicPr>
            <p:cNvPr id="34" name="Picture 33" descr="A white cube with a square and a square in the middle&#10;&#10;Description automatically generated">
              <a:extLst>
                <a:ext uri="{FF2B5EF4-FFF2-40B4-BE49-F238E27FC236}">
                  <a16:creationId xmlns:a16="http://schemas.microsoft.com/office/drawing/2014/main" id="{6886E313-70D0-0C15-75FF-E35B0A62272B}"/>
                </a:ext>
              </a:extLst>
            </p:cNvPr>
            <p:cNvPicPr>
              <a:picLocks noChangeAspect="1"/>
            </p:cNvPicPr>
            <p:nvPr/>
          </p:nvPicPr>
          <p:blipFill>
            <a:blip r:embed="rId8">
              <a:alphaModFix amt="33000"/>
            </a:blip>
            <a:stretch>
              <a:fillRect/>
            </a:stretch>
          </p:blipFill>
          <p:spPr>
            <a:xfrm>
              <a:off x="4507610" y="1320075"/>
              <a:ext cx="267889" cy="265409"/>
            </a:xfrm>
            <a:prstGeom prst="rect">
              <a:avLst/>
            </a:prstGeom>
          </p:spPr>
        </p:pic>
        <p:pic>
          <p:nvPicPr>
            <p:cNvPr id="50" name="Picture 49" descr="A white square with a number on it&#10;&#10;Description automatically generated">
              <a:extLst>
                <a:ext uri="{FF2B5EF4-FFF2-40B4-BE49-F238E27FC236}">
                  <a16:creationId xmlns:a16="http://schemas.microsoft.com/office/drawing/2014/main" id="{943F27AF-4183-8CD1-919B-8D0006D657C1}"/>
                </a:ext>
              </a:extLst>
            </p:cNvPr>
            <p:cNvPicPr>
              <a:picLocks noChangeAspect="1"/>
            </p:cNvPicPr>
            <p:nvPr/>
          </p:nvPicPr>
          <p:blipFill>
            <a:blip r:embed="rId9">
              <a:alphaModFix amt="32000"/>
            </a:blip>
            <a:stretch>
              <a:fillRect/>
            </a:stretch>
          </p:blipFill>
          <p:spPr>
            <a:xfrm>
              <a:off x="4563778" y="425522"/>
              <a:ext cx="898214" cy="601011"/>
            </a:xfrm>
            <a:prstGeom prst="rect">
              <a:avLst/>
            </a:prstGeom>
          </p:spPr>
        </p:pic>
        <p:pic>
          <p:nvPicPr>
            <p:cNvPr id="68" name="Picture 67" descr="A blue rectangular object with a maze&#10;&#10;Description automatically generated">
              <a:extLst>
                <a:ext uri="{FF2B5EF4-FFF2-40B4-BE49-F238E27FC236}">
                  <a16:creationId xmlns:a16="http://schemas.microsoft.com/office/drawing/2014/main" id="{E13B2D80-F98F-A534-20E9-5BB68FF80DE8}"/>
                </a:ext>
              </a:extLst>
            </p:cNvPr>
            <p:cNvPicPr>
              <a:picLocks noChangeAspect="1"/>
            </p:cNvPicPr>
            <p:nvPr/>
          </p:nvPicPr>
          <p:blipFill>
            <a:blip r:embed="rId10"/>
            <a:stretch>
              <a:fillRect/>
            </a:stretch>
          </p:blipFill>
          <p:spPr>
            <a:xfrm>
              <a:off x="4127886" y="4057645"/>
              <a:ext cx="509619" cy="402121"/>
            </a:xfrm>
            <a:prstGeom prst="rect">
              <a:avLst/>
            </a:prstGeom>
          </p:spPr>
        </p:pic>
        <p:pic>
          <p:nvPicPr>
            <p:cNvPr id="69" name="Picture 68" descr="A yellow block with a stick on it&#10;&#10;Description automatically generated">
              <a:extLst>
                <a:ext uri="{FF2B5EF4-FFF2-40B4-BE49-F238E27FC236}">
                  <a16:creationId xmlns:a16="http://schemas.microsoft.com/office/drawing/2014/main" id="{7B6D374E-6122-7943-A7EE-93BA90EAA2CC}"/>
                </a:ext>
              </a:extLst>
            </p:cNvPr>
            <p:cNvPicPr>
              <a:picLocks noChangeAspect="1"/>
            </p:cNvPicPr>
            <p:nvPr/>
          </p:nvPicPr>
          <p:blipFill>
            <a:blip r:embed="rId11"/>
            <a:stretch>
              <a:fillRect/>
            </a:stretch>
          </p:blipFill>
          <p:spPr>
            <a:xfrm>
              <a:off x="2563480" y="3700130"/>
              <a:ext cx="474675" cy="481314"/>
            </a:xfrm>
            <a:prstGeom prst="rect">
              <a:avLst/>
            </a:prstGeom>
          </p:spPr>
        </p:pic>
        <p:pic>
          <p:nvPicPr>
            <p:cNvPr id="73" name="Picture 72" descr="A blue letter with a hole in the middle&#10;&#10;Description automatically generated">
              <a:extLst>
                <a:ext uri="{FF2B5EF4-FFF2-40B4-BE49-F238E27FC236}">
                  <a16:creationId xmlns:a16="http://schemas.microsoft.com/office/drawing/2014/main" id="{55EEB6D0-23FE-2B1F-925D-6A6376293AC4}"/>
                </a:ext>
              </a:extLst>
            </p:cNvPr>
            <p:cNvPicPr>
              <a:picLocks noChangeAspect="1"/>
            </p:cNvPicPr>
            <p:nvPr/>
          </p:nvPicPr>
          <p:blipFill>
            <a:blip r:embed="rId12"/>
            <a:stretch>
              <a:fillRect/>
            </a:stretch>
          </p:blipFill>
          <p:spPr>
            <a:xfrm>
              <a:off x="2872483" y="4359705"/>
              <a:ext cx="497910" cy="560979"/>
            </a:xfrm>
            <a:prstGeom prst="rect">
              <a:avLst/>
            </a:prstGeom>
          </p:spPr>
        </p:pic>
        <p:pic>
          <p:nvPicPr>
            <p:cNvPr id="77" name="Picture 76" descr="A blue square with a hole in the center&#10;&#10;Description automatically generated">
              <a:extLst>
                <a:ext uri="{FF2B5EF4-FFF2-40B4-BE49-F238E27FC236}">
                  <a16:creationId xmlns:a16="http://schemas.microsoft.com/office/drawing/2014/main" id="{8A9AB42A-F9E2-D747-870E-54C9C51C9033}"/>
                </a:ext>
              </a:extLst>
            </p:cNvPr>
            <p:cNvPicPr>
              <a:picLocks noChangeAspect="1"/>
            </p:cNvPicPr>
            <p:nvPr/>
          </p:nvPicPr>
          <p:blipFill>
            <a:blip r:embed="rId13"/>
            <a:stretch>
              <a:fillRect/>
            </a:stretch>
          </p:blipFill>
          <p:spPr>
            <a:xfrm>
              <a:off x="2579048" y="5261654"/>
              <a:ext cx="528496" cy="353626"/>
            </a:xfrm>
            <a:prstGeom prst="rect">
              <a:avLst/>
            </a:prstGeom>
          </p:spPr>
        </p:pic>
        <p:pic>
          <p:nvPicPr>
            <p:cNvPr id="71" name="Picture 70" descr="A yellow square with a number on it&#10;&#10;Description automatically generated">
              <a:extLst>
                <a:ext uri="{FF2B5EF4-FFF2-40B4-BE49-F238E27FC236}">
                  <a16:creationId xmlns:a16="http://schemas.microsoft.com/office/drawing/2014/main" id="{7601E298-0D3F-2A8B-A409-A0E789613CD6}"/>
                </a:ext>
              </a:extLst>
            </p:cNvPr>
            <p:cNvPicPr>
              <a:picLocks noChangeAspect="1"/>
            </p:cNvPicPr>
            <p:nvPr/>
          </p:nvPicPr>
          <p:blipFill>
            <a:blip r:embed="rId14"/>
            <a:stretch>
              <a:fillRect/>
            </a:stretch>
          </p:blipFill>
          <p:spPr>
            <a:xfrm>
              <a:off x="4311654" y="3321717"/>
              <a:ext cx="894936" cy="601011"/>
            </a:xfrm>
            <a:prstGeom prst="rect">
              <a:avLst/>
            </a:prstGeom>
          </p:spPr>
        </p:pic>
        <p:pic>
          <p:nvPicPr>
            <p:cNvPr id="74" name="Picture 73" descr="A blue square with a hole in the center&#10;&#10;Description automatically generated">
              <a:extLst>
                <a:ext uri="{FF2B5EF4-FFF2-40B4-BE49-F238E27FC236}">
                  <a16:creationId xmlns:a16="http://schemas.microsoft.com/office/drawing/2014/main" id="{BC84DE66-988D-70C0-CD79-1313C8EEF46D}"/>
                </a:ext>
              </a:extLst>
            </p:cNvPr>
            <p:cNvPicPr>
              <a:picLocks noChangeAspect="1"/>
            </p:cNvPicPr>
            <p:nvPr/>
          </p:nvPicPr>
          <p:blipFill>
            <a:blip r:embed="rId13"/>
            <a:stretch>
              <a:fillRect/>
            </a:stretch>
          </p:blipFill>
          <p:spPr>
            <a:xfrm>
              <a:off x="3957294" y="4592083"/>
              <a:ext cx="1035983" cy="693194"/>
            </a:xfrm>
            <a:prstGeom prst="rect">
              <a:avLst/>
            </a:prstGeom>
          </p:spPr>
        </p:pic>
        <p:pic>
          <p:nvPicPr>
            <p:cNvPr id="76" name="Picture 75" descr="A blue square with a hole in the center&#10;&#10;Description automatically generated">
              <a:extLst>
                <a:ext uri="{FF2B5EF4-FFF2-40B4-BE49-F238E27FC236}">
                  <a16:creationId xmlns:a16="http://schemas.microsoft.com/office/drawing/2014/main" id="{F3026EE9-FB95-CCCE-19F5-5598C33559B6}"/>
                </a:ext>
              </a:extLst>
            </p:cNvPr>
            <p:cNvPicPr>
              <a:picLocks noChangeAspect="1"/>
            </p:cNvPicPr>
            <p:nvPr/>
          </p:nvPicPr>
          <p:blipFill>
            <a:blip r:embed="rId13"/>
            <a:stretch>
              <a:fillRect/>
            </a:stretch>
          </p:blipFill>
          <p:spPr>
            <a:xfrm>
              <a:off x="2924488" y="4964875"/>
              <a:ext cx="528496" cy="353626"/>
            </a:xfrm>
            <a:prstGeom prst="rect">
              <a:avLst/>
            </a:prstGeom>
          </p:spPr>
        </p:pic>
        <p:pic>
          <p:nvPicPr>
            <p:cNvPr id="70" name="Picture 69" descr="A blue and white letter&#10;&#10;Description automatically generated with medium confidence">
              <a:extLst>
                <a:ext uri="{FF2B5EF4-FFF2-40B4-BE49-F238E27FC236}">
                  <a16:creationId xmlns:a16="http://schemas.microsoft.com/office/drawing/2014/main" id="{6F698669-6B3B-D2B5-475A-CCA8C7B9F01A}"/>
                </a:ext>
              </a:extLst>
            </p:cNvPr>
            <p:cNvPicPr>
              <a:picLocks noChangeAspect="1"/>
            </p:cNvPicPr>
            <p:nvPr/>
          </p:nvPicPr>
          <p:blipFill>
            <a:blip r:embed="rId15"/>
            <a:stretch>
              <a:fillRect/>
            </a:stretch>
          </p:blipFill>
          <p:spPr>
            <a:xfrm>
              <a:off x="1957763" y="4642329"/>
              <a:ext cx="400077" cy="450754"/>
            </a:xfrm>
            <a:prstGeom prst="rect">
              <a:avLst/>
            </a:prstGeom>
          </p:spPr>
        </p:pic>
        <p:pic>
          <p:nvPicPr>
            <p:cNvPr id="55" name="Picture 54" descr="A square object with a hole in it&#10;&#10;Description automatically generated">
              <a:extLst>
                <a:ext uri="{FF2B5EF4-FFF2-40B4-BE49-F238E27FC236}">
                  <a16:creationId xmlns:a16="http://schemas.microsoft.com/office/drawing/2014/main" id="{9149210A-AFBA-CAAB-DF9E-62476283B912}"/>
                </a:ext>
              </a:extLst>
            </p:cNvPr>
            <p:cNvPicPr>
              <a:picLocks noChangeAspect="1"/>
            </p:cNvPicPr>
            <p:nvPr/>
          </p:nvPicPr>
          <p:blipFill>
            <a:blip r:embed="rId16"/>
            <a:stretch>
              <a:fillRect/>
            </a:stretch>
          </p:blipFill>
          <p:spPr>
            <a:xfrm>
              <a:off x="56291" y="4393132"/>
              <a:ext cx="816139" cy="546093"/>
            </a:xfrm>
            <a:prstGeom prst="rect">
              <a:avLst/>
            </a:prstGeom>
          </p:spPr>
        </p:pic>
        <p:pic>
          <p:nvPicPr>
            <p:cNvPr id="24" name="Picture 23" descr="A grey and white object with a hole in the middle&#10;&#10;Description automatically generated">
              <a:extLst>
                <a:ext uri="{FF2B5EF4-FFF2-40B4-BE49-F238E27FC236}">
                  <a16:creationId xmlns:a16="http://schemas.microsoft.com/office/drawing/2014/main" id="{32D6A023-51F6-A18E-3662-D9A486718345}"/>
                </a:ext>
              </a:extLst>
            </p:cNvPr>
            <p:cNvPicPr>
              <a:picLocks noChangeAspect="1"/>
            </p:cNvPicPr>
            <p:nvPr/>
          </p:nvPicPr>
          <p:blipFill>
            <a:blip r:embed="rId17">
              <a:alphaModFix amt="70000"/>
            </a:blip>
            <a:stretch>
              <a:fillRect/>
            </a:stretch>
          </p:blipFill>
          <p:spPr>
            <a:xfrm>
              <a:off x="1476301" y="3739006"/>
              <a:ext cx="513740" cy="574981"/>
            </a:xfrm>
            <a:prstGeom prst="rect">
              <a:avLst/>
            </a:prstGeom>
          </p:spPr>
        </p:pic>
        <p:pic>
          <p:nvPicPr>
            <p:cNvPr id="72" name="Picture 71" descr="A yellow cube with a square top&#10;&#10;Description automatically generated">
              <a:extLst>
                <a:ext uri="{FF2B5EF4-FFF2-40B4-BE49-F238E27FC236}">
                  <a16:creationId xmlns:a16="http://schemas.microsoft.com/office/drawing/2014/main" id="{BF91E7E4-5F62-DDD7-3C48-074E272E8D72}"/>
                </a:ext>
              </a:extLst>
            </p:cNvPr>
            <p:cNvPicPr>
              <a:picLocks noChangeAspect="1"/>
            </p:cNvPicPr>
            <p:nvPr/>
          </p:nvPicPr>
          <p:blipFill>
            <a:blip r:embed="rId18"/>
            <a:stretch>
              <a:fillRect/>
            </a:stretch>
          </p:blipFill>
          <p:spPr>
            <a:xfrm>
              <a:off x="1757067" y="2944647"/>
              <a:ext cx="358495" cy="355176"/>
            </a:xfrm>
            <a:prstGeom prst="rect">
              <a:avLst/>
            </a:prstGeom>
          </p:spPr>
        </p:pic>
        <p:pic>
          <p:nvPicPr>
            <p:cNvPr id="20" name="Picture 19" descr="A grey rectangular object with a black background&#10;&#10;Description automatically generated">
              <a:extLst>
                <a:ext uri="{FF2B5EF4-FFF2-40B4-BE49-F238E27FC236}">
                  <a16:creationId xmlns:a16="http://schemas.microsoft.com/office/drawing/2014/main" id="{BE7FEF62-96DA-A191-694D-1075ADCE90AE}"/>
                </a:ext>
              </a:extLst>
            </p:cNvPr>
            <p:cNvPicPr>
              <a:picLocks noChangeAspect="1"/>
            </p:cNvPicPr>
            <p:nvPr/>
          </p:nvPicPr>
          <p:blipFill>
            <a:blip r:embed="rId19">
              <a:alphaModFix amt="70000"/>
            </a:blip>
            <a:stretch>
              <a:fillRect/>
            </a:stretch>
          </p:blipFill>
          <p:spPr>
            <a:xfrm>
              <a:off x="516672" y="3605589"/>
              <a:ext cx="870977" cy="687255"/>
            </a:xfrm>
            <a:prstGeom prst="rect">
              <a:avLst/>
            </a:prstGeom>
          </p:spPr>
        </p:pic>
        <p:pic>
          <p:nvPicPr>
            <p:cNvPr id="31" name="Picture 30" descr="A white cube with a square and a square in the middle&#10;&#10;Description automatically generated">
              <a:extLst>
                <a:ext uri="{FF2B5EF4-FFF2-40B4-BE49-F238E27FC236}">
                  <a16:creationId xmlns:a16="http://schemas.microsoft.com/office/drawing/2014/main" id="{B1C6BB4E-4419-2780-FB2E-427281E0EA2E}"/>
                </a:ext>
              </a:extLst>
            </p:cNvPr>
            <p:cNvPicPr>
              <a:picLocks noChangeAspect="1"/>
            </p:cNvPicPr>
            <p:nvPr/>
          </p:nvPicPr>
          <p:blipFill>
            <a:blip r:embed="rId8">
              <a:alphaModFix amt="74000"/>
            </a:blip>
            <a:stretch>
              <a:fillRect/>
            </a:stretch>
          </p:blipFill>
          <p:spPr>
            <a:xfrm>
              <a:off x="891499" y="2460328"/>
              <a:ext cx="367443" cy="364041"/>
            </a:xfrm>
            <a:prstGeom prst="rect">
              <a:avLst/>
            </a:prstGeom>
          </p:spPr>
        </p:pic>
        <p:pic>
          <p:nvPicPr>
            <p:cNvPr id="19" name="Picture 18" descr="A green rectangular object with a hole in the middle&#10;&#10;Description automatically generated">
              <a:extLst>
                <a:ext uri="{FF2B5EF4-FFF2-40B4-BE49-F238E27FC236}">
                  <a16:creationId xmlns:a16="http://schemas.microsoft.com/office/drawing/2014/main" id="{3EA3B3A7-CA04-CB44-CDDD-AE7879785A4E}"/>
                </a:ext>
              </a:extLst>
            </p:cNvPr>
            <p:cNvPicPr>
              <a:picLocks noChangeAspect="1"/>
            </p:cNvPicPr>
            <p:nvPr/>
          </p:nvPicPr>
          <p:blipFill>
            <a:blip r:embed="rId20"/>
            <a:stretch>
              <a:fillRect/>
            </a:stretch>
          </p:blipFill>
          <p:spPr>
            <a:xfrm>
              <a:off x="4966211" y="5305442"/>
              <a:ext cx="518947" cy="535869"/>
            </a:xfrm>
            <a:prstGeom prst="rect">
              <a:avLst/>
            </a:prstGeom>
          </p:spPr>
        </p:pic>
        <p:pic>
          <p:nvPicPr>
            <p:cNvPr id="21" name="Picture 20" descr="A green puzzle with a hole in the middle&#10;&#10;Description automatically generated">
              <a:extLst>
                <a:ext uri="{FF2B5EF4-FFF2-40B4-BE49-F238E27FC236}">
                  <a16:creationId xmlns:a16="http://schemas.microsoft.com/office/drawing/2014/main" id="{4F83260B-0A59-54DC-F600-C8B31128CEE5}"/>
                </a:ext>
              </a:extLst>
            </p:cNvPr>
            <p:cNvPicPr>
              <a:picLocks noChangeAspect="1"/>
            </p:cNvPicPr>
            <p:nvPr/>
          </p:nvPicPr>
          <p:blipFill>
            <a:blip r:embed="rId21"/>
            <a:stretch>
              <a:fillRect/>
            </a:stretch>
          </p:blipFill>
          <p:spPr>
            <a:xfrm>
              <a:off x="4021688" y="5593207"/>
              <a:ext cx="722013" cy="569714"/>
            </a:xfrm>
            <a:prstGeom prst="rect">
              <a:avLst/>
            </a:prstGeom>
          </p:spPr>
        </p:pic>
        <p:pic>
          <p:nvPicPr>
            <p:cNvPr id="23" name="Picture 22" descr="A green rectangular object with a hole in it&#10;&#10;Description automatically generated">
              <a:extLst>
                <a:ext uri="{FF2B5EF4-FFF2-40B4-BE49-F238E27FC236}">
                  <a16:creationId xmlns:a16="http://schemas.microsoft.com/office/drawing/2014/main" id="{2B6B216C-0C2D-2AA2-7EDE-6141285D0B83}"/>
                </a:ext>
              </a:extLst>
            </p:cNvPr>
            <p:cNvPicPr>
              <a:picLocks noChangeAspect="1"/>
            </p:cNvPicPr>
            <p:nvPr/>
          </p:nvPicPr>
          <p:blipFill>
            <a:blip r:embed="rId22"/>
            <a:stretch>
              <a:fillRect/>
            </a:stretch>
          </p:blipFill>
          <p:spPr>
            <a:xfrm>
              <a:off x="2803500" y="6314389"/>
              <a:ext cx="566893" cy="420234"/>
            </a:xfrm>
            <a:prstGeom prst="rect">
              <a:avLst/>
            </a:prstGeom>
          </p:spPr>
        </p:pic>
        <p:pic>
          <p:nvPicPr>
            <p:cNvPr id="25" name="Picture 24" descr="A green square object with a hole in the center&#10;&#10;Description automatically generated">
              <a:extLst>
                <a:ext uri="{FF2B5EF4-FFF2-40B4-BE49-F238E27FC236}">
                  <a16:creationId xmlns:a16="http://schemas.microsoft.com/office/drawing/2014/main" id="{18027D2F-10F0-40D3-F121-85AA169FB9B3}"/>
                </a:ext>
              </a:extLst>
            </p:cNvPr>
            <p:cNvPicPr>
              <a:picLocks noChangeAspect="1"/>
            </p:cNvPicPr>
            <p:nvPr/>
          </p:nvPicPr>
          <p:blipFill>
            <a:blip r:embed="rId23"/>
            <a:stretch>
              <a:fillRect/>
            </a:stretch>
          </p:blipFill>
          <p:spPr>
            <a:xfrm>
              <a:off x="1258942" y="5774093"/>
              <a:ext cx="1150709" cy="772780"/>
            </a:xfrm>
            <a:prstGeom prst="rect">
              <a:avLst/>
            </a:prstGeom>
          </p:spPr>
        </p:pic>
        <p:pic>
          <p:nvPicPr>
            <p:cNvPr id="26" name="Picture 25" descr="A green and black number&#10;&#10;Description automatically generated with medium confidence">
              <a:extLst>
                <a:ext uri="{FF2B5EF4-FFF2-40B4-BE49-F238E27FC236}">
                  <a16:creationId xmlns:a16="http://schemas.microsoft.com/office/drawing/2014/main" id="{DCB439E8-78EB-CBB5-86E6-B0598DA78395}"/>
                </a:ext>
              </a:extLst>
            </p:cNvPr>
            <p:cNvPicPr>
              <a:picLocks noChangeAspect="1"/>
            </p:cNvPicPr>
            <p:nvPr/>
          </p:nvPicPr>
          <p:blipFill>
            <a:blip r:embed="rId24"/>
            <a:stretch>
              <a:fillRect/>
            </a:stretch>
          </p:blipFill>
          <p:spPr>
            <a:xfrm>
              <a:off x="3668659" y="6213416"/>
              <a:ext cx="425875" cy="476642"/>
            </a:xfrm>
            <a:prstGeom prst="rect">
              <a:avLst/>
            </a:prstGeom>
          </p:spPr>
        </p:pic>
        <p:pic>
          <p:nvPicPr>
            <p:cNvPr id="27" name="Picture 26" descr="A green cube with a hole in the middle&#10;&#10;Description automatically generated">
              <a:extLst>
                <a:ext uri="{FF2B5EF4-FFF2-40B4-BE49-F238E27FC236}">
                  <a16:creationId xmlns:a16="http://schemas.microsoft.com/office/drawing/2014/main" id="{A91E83A3-4EBE-A885-FB66-A8DF37FD6C93}"/>
                </a:ext>
              </a:extLst>
            </p:cNvPr>
            <p:cNvPicPr>
              <a:picLocks noChangeAspect="1"/>
            </p:cNvPicPr>
            <p:nvPr/>
          </p:nvPicPr>
          <p:blipFill>
            <a:blip r:embed="rId25"/>
            <a:stretch>
              <a:fillRect/>
            </a:stretch>
          </p:blipFill>
          <p:spPr>
            <a:xfrm>
              <a:off x="4441424" y="6228001"/>
              <a:ext cx="403312" cy="408953"/>
            </a:xfrm>
            <a:prstGeom prst="rect">
              <a:avLst/>
            </a:prstGeom>
          </p:spPr>
        </p:pic>
        <p:pic>
          <p:nvPicPr>
            <p:cNvPr id="29" name="Picture 28" descr="A green rectangular object with a hole in the middle&#10;&#10;Description automatically generated">
              <a:extLst>
                <a:ext uri="{FF2B5EF4-FFF2-40B4-BE49-F238E27FC236}">
                  <a16:creationId xmlns:a16="http://schemas.microsoft.com/office/drawing/2014/main" id="{E0D5EA85-C7C1-F2D9-443C-E285A458AECF}"/>
                </a:ext>
              </a:extLst>
            </p:cNvPr>
            <p:cNvPicPr>
              <a:picLocks noChangeAspect="1"/>
            </p:cNvPicPr>
            <p:nvPr/>
          </p:nvPicPr>
          <p:blipFill>
            <a:blip r:embed="rId20"/>
            <a:stretch>
              <a:fillRect/>
            </a:stretch>
          </p:blipFill>
          <p:spPr>
            <a:xfrm>
              <a:off x="779222" y="6258343"/>
              <a:ext cx="518947" cy="535869"/>
            </a:xfrm>
            <a:prstGeom prst="rect">
              <a:avLst/>
            </a:prstGeom>
          </p:spPr>
        </p:pic>
        <p:pic>
          <p:nvPicPr>
            <p:cNvPr id="30" name="Picture 29" descr="A green cube with a hole in the middle&#10;&#10;Description automatically generated">
              <a:extLst>
                <a:ext uri="{FF2B5EF4-FFF2-40B4-BE49-F238E27FC236}">
                  <a16:creationId xmlns:a16="http://schemas.microsoft.com/office/drawing/2014/main" id="{790C514F-9731-48EE-9F30-330A30CC6941}"/>
                </a:ext>
              </a:extLst>
            </p:cNvPr>
            <p:cNvPicPr>
              <a:picLocks noChangeAspect="1"/>
            </p:cNvPicPr>
            <p:nvPr/>
          </p:nvPicPr>
          <p:blipFill>
            <a:blip r:embed="rId25"/>
            <a:stretch>
              <a:fillRect/>
            </a:stretch>
          </p:blipFill>
          <p:spPr>
            <a:xfrm>
              <a:off x="735697" y="5679361"/>
              <a:ext cx="403312" cy="408953"/>
            </a:xfrm>
            <a:prstGeom prst="rect">
              <a:avLst/>
            </a:prstGeom>
          </p:spPr>
        </p:pic>
        <p:pic>
          <p:nvPicPr>
            <p:cNvPr id="45" name="Picture 44" descr="A black and white illustration of a tower&#10;&#10;Description automatically generated">
              <a:extLst>
                <a:ext uri="{FF2B5EF4-FFF2-40B4-BE49-F238E27FC236}">
                  <a16:creationId xmlns:a16="http://schemas.microsoft.com/office/drawing/2014/main" id="{7FB0220E-2EEE-B148-AB4F-140CD38B8B08}"/>
                </a:ext>
              </a:extLst>
            </p:cNvPr>
            <p:cNvPicPr>
              <a:picLocks noChangeAspect="1"/>
            </p:cNvPicPr>
            <p:nvPr/>
          </p:nvPicPr>
          <p:blipFill>
            <a:blip r:embed="rId6"/>
            <a:stretch>
              <a:fillRect/>
            </a:stretch>
          </p:blipFill>
          <p:spPr>
            <a:xfrm>
              <a:off x="-425627" y="-447677"/>
              <a:ext cx="3564332" cy="4925835"/>
            </a:xfrm>
            <a:prstGeom prst="rect">
              <a:avLst/>
            </a:prstGeom>
          </p:spPr>
        </p:pic>
        <p:pic>
          <p:nvPicPr>
            <p:cNvPr id="47" name="Picture 46" descr="A black and white illustration of a tower&#10;&#10;Description automatically generated">
              <a:extLst>
                <a:ext uri="{FF2B5EF4-FFF2-40B4-BE49-F238E27FC236}">
                  <a16:creationId xmlns:a16="http://schemas.microsoft.com/office/drawing/2014/main" id="{A985DE6A-3567-F765-A64C-A3F50BE0310A}"/>
                </a:ext>
              </a:extLst>
            </p:cNvPr>
            <p:cNvPicPr>
              <a:picLocks noChangeAspect="1"/>
            </p:cNvPicPr>
            <p:nvPr/>
          </p:nvPicPr>
          <p:blipFill>
            <a:blip r:embed="rId6"/>
            <a:stretch>
              <a:fillRect/>
            </a:stretch>
          </p:blipFill>
          <p:spPr>
            <a:xfrm>
              <a:off x="-2151891" y="140270"/>
              <a:ext cx="3564332" cy="4925835"/>
            </a:xfrm>
            <a:prstGeom prst="rect">
              <a:avLst/>
            </a:prstGeom>
          </p:spPr>
        </p:pic>
        <p:pic>
          <p:nvPicPr>
            <p:cNvPr id="36" name="Picture 35" descr="A green and black number&#10;&#10;Description automatically generated with medium confidence">
              <a:extLst>
                <a:ext uri="{FF2B5EF4-FFF2-40B4-BE49-F238E27FC236}">
                  <a16:creationId xmlns:a16="http://schemas.microsoft.com/office/drawing/2014/main" id="{174FCE8D-67CF-406F-6C5F-3A41446C96B4}"/>
                </a:ext>
              </a:extLst>
            </p:cNvPr>
            <p:cNvPicPr>
              <a:picLocks noChangeAspect="1"/>
            </p:cNvPicPr>
            <p:nvPr/>
          </p:nvPicPr>
          <p:blipFill>
            <a:blip r:embed="rId24"/>
            <a:stretch>
              <a:fillRect/>
            </a:stretch>
          </p:blipFill>
          <p:spPr>
            <a:xfrm>
              <a:off x="116937" y="5366393"/>
              <a:ext cx="425875" cy="476642"/>
            </a:xfrm>
            <a:prstGeom prst="rect">
              <a:avLst/>
            </a:prstGeom>
          </p:spPr>
        </p:pic>
        <p:pic>
          <p:nvPicPr>
            <p:cNvPr id="41" name="Picture 40" descr="A green puzzle with a hole in the middle&#10;&#10;Description automatically generated">
              <a:extLst>
                <a:ext uri="{FF2B5EF4-FFF2-40B4-BE49-F238E27FC236}">
                  <a16:creationId xmlns:a16="http://schemas.microsoft.com/office/drawing/2014/main" id="{D147FCBC-000F-F171-1597-F18F1C6AE17C}"/>
                </a:ext>
              </a:extLst>
            </p:cNvPr>
            <p:cNvPicPr>
              <a:picLocks noChangeAspect="1"/>
            </p:cNvPicPr>
            <p:nvPr/>
          </p:nvPicPr>
          <p:blipFill>
            <a:blip r:embed="rId21"/>
            <a:stretch>
              <a:fillRect/>
            </a:stretch>
          </p:blipFill>
          <p:spPr>
            <a:xfrm>
              <a:off x="-126801" y="6064845"/>
              <a:ext cx="722013" cy="569714"/>
            </a:xfrm>
            <a:prstGeom prst="rect">
              <a:avLst/>
            </a:prstGeom>
          </p:spPr>
        </p:pic>
        <p:pic>
          <p:nvPicPr>
            <p:cNvPr id="43" name="Picture 42" descr="A black and white illustration of a tower&#10;&#10;Description automatically generated">
              <a:extLst>
                <a:ext uri="{FF2B5EF4-FFF2-40B4-BE49-F238E27FC236}">
                  <a16:creationId xmlns:a16="http://schemas.microsoft.com/office/drawing/2014/main" id="{79DC1937-3C80-A9E6-8196-F1018FCEA34C}"/>
                </a:ext>
              </a:extLst>
            </p:cNvPr>
            <p:cNvPicPr>
              <a:picLocks noChangeAspect="1"/>
            </p:cNvPicPr>
            <p:nvPr/>
          </p:nvPicPr>
          <p:blipFill>
            <a:blip r:embed="rId6"/>
            <a:stretch>
              <a:fillRect/>
            </a:stretch>
          </p:blipFill>
          <p:spPr>
            <a:xfrm>
              <a:off x="1362772" y="150951"/>
              <a:ext cx="3564332" cy="4925835"/>
            </a:xfrm>
            <a:prstGeom prst="rect">
              <a:avLst/>
            </a:prstGeom>
          </p:spPr>
        </p:pic>
        <p:pic>
          <p:nvPicPr>
            <p:cNvPr id="46" name="Picture 45" descr="A black and white illustration of a tower&#10;&#10;Description automatically generated">
              <a:extLst>
                <a:ext uri="{FF2B5EF4-FFF2-40B4-BE49-F238E27FC236}">
                  <a16:creationId xmlns:a16="http://schemas.microsoft.com/office/drawing/2014/main" id="{9DE7643F-6C16-4B41-C8FA-256E5454F558}"/>
                </a:ext>
              </a:extLst>
            </p:cNvPr>
            <p:cNvPicPr>
              <a:picLocks noChangeAspect="1"/>
            </p:cNvPicPr>
            <p:nvPr/>
          </p:nvPicPr>
          <p:blipFill>
            <a:blip r:embed="rId6"/>
            <a:stretch>
              <a:fillRect/>
            </a:stretch>
          </p:blipFill>
          <p:spPr>
            <a:xfrm>
              <a:off x="-433846" y="783068"/>
              <a:ext cx="3564332" cy="4925835"/>
            </a:xfrm>
            <a:prstGeom prst="rect">
              <a:avLst/>
            </a:prstGeom>
          </p:spPr>
        </p:pic>
        <p:pic>
          <p:nvPicPr>
            <p:cNvPr id="39" name="Picture 38" descr="A diagram of a tower&#10;&#10;Description automatically generated">
              <a:extLst>
                <a:ext uri="{FF2B5EF4-FFF2-40B4-BE49-F238E27FC236}">
                  <a16:creationId xmlns:a16="http://schemas.microsoft.com/office/drawing/2014/main" id="{FB40B851-3A45-BE4D-D4CC-7315C22D99B7}"/>
                </a:ext>
              </a:extLst>
            </p:cNvPr>
            <p:cNvPicPr>
              <a:picLocks noChangeAspect="1"/>
            </p:cNvPicPr>
            <p:nvPr/>
          </p:nvPicPr>
          <p:blipFill>
            <a:blip r:embed="rId26"/>
            <a:stretch>
              <a:fillRect/>
            </a:stretch>
          </p:blipFill>
          <p:spPr>
            <a:xfrm>
              <a:off x="1352232" y="1381696"/>
              <a:ext cx="3535552" cy="4886063"/>
            </a:xfrm>
            <a:prstGeom prst="rect">
              <a:avLst/>
            </a:prstGeom>
          </p:spPr>
        </p:pic>
        <p:grpSp>
          <p:nvGrpSpPr>
            <p:cNvPr id="3" name="Group 2">
              <a:extLst>
                <a:ext uri="{FF2B5EF4-FFF2-40B4-BE49-F238E27FC236}">
                  <a16:creationId xmlns:a16="http://schemas.microsoft.com/office/drawing/2014/main" id="{C720F9C7-43E9-FA9B-0247-73AF34AC84D9}"/>
                </a:ext>
              </a:extLst>
            </p:cNvPr>
            <p:cNvGrpSpPr/>
            <p:nvPr/>
          </p:nvGrpSpPr>
          <p:grpSpPr>
            <a:xfrm>
              <a:off x="-789169" y="-224472"/>
              <a:ext cx="3740647" cy="2728955"/>
              <a:chOff x="-925555" y="17578"/>
              <a:chExt cx="3740647" cy="2728955"/>
            </a:xfrm>
          </p:grpSpPr>
          <p:sp>
            <p:nvSpPr>
              <p:cNvPr id="5" name="Arc 4">
                <a:extLst>
                  <a:ext uri="{FF2B5EF4-FFF2-40B4-BE49-F238E27FC236}">
                    <a16:creationId xmlns:a16="http://schemas.microsoft.com/office/drawing/2014/main" id="{95780433-FAD5-7CE8-6F59-D8D1EA65F118}"/>
                  </a:ext>
                </a:extLst>
              </p:cNvPr>
              <p:cNvSpPr/>
              <p:nvPr/>
            </p:nvSpPr>
            <p:spPr>
              <a:xfrm>
                <a:off x="1182355" y="1679108"/>
                <a:ext cx="1495537" cy="1067425"/>
              </a:xfrm>
              <a:prstGeom prst="arc">
                <a:avLst>
                  <a:gd name="adj1" fmla="val 16200000"/>
                  <a:gd name="adj2" fmla="val 21550514"/>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1" name="Arc 10">
                <a:extLst>
                  <a:ext uri="{FF2B5EF4-FFF2-40B4-BE49-F238E27FC236}">
                    <a16:creationId xmlns:a16="http://schemas.microsoft.com/office/drawing/2014/main" id="{6C238E5C-809C-BED8-5A5C-8E34CB3A7584}"/>
                  </a:ext>
                </a:extLst>
              </p:cNvPr>
              <p:cNvSpPr/>
              <p:nvPr/>
            </p:nvSpPr>
            <p:spPr>
              <a:xfrm rot="18121143">
                <a:off x="1561647" y="213054"/>
                <a:ext cx="1448921" cy="1057969"/>
              </a:xfrm>
              <a:prstGeom prst="arc">
                <a:avLst>
                  <a:gd name="adj1" fmla="val 16200000"/>
                  <a:gd name="adj2" fmla="val 150229"/>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2" name="Arc 11">
                <a:extLst>
                  <a:ext uri="{FF2B5EF4-FFF2-40B4-BE49-F238E27FC236}">
                    <a16:creationId xmlns:a16="http://schemas.microsoft.com/office/drawing/2014/main" id="{E8535957-A0CF-C979-3CF1-A48455DA6298}"/>
                  </a:ext>
                </a:extLst>
              </p:cNvPr>
              <p:cNvSpPr/>
              <p:nvPr/>
            </p:nvSpPr>
            <p:spPr>
              <a:xfrm rot="18375439">
                <a:off x="1466325" y="1384226"/>
                <a:ext cx="1573728" cy="992545"/>
              </a:xfrm>
              <a:prstGeom prst="arc">
                <a:avLst>
                  <a:gd name="adj1" fmla="val 16200000"/>
                  <a:gd name="adj2" fmla="val 21567328"/>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dirty="0"/>
              </a:p>
            </p:txBody>
          </p:sp>
          <p:sp>
            <p:nvSpPr>
              <p:cNvPr id="13" name="Arc 12">
                <a:extLst>
                  <a:ext uri="{FF2B5EF4-FFF2-40B4-BE49-F238E27FC236}">
                    <a16:creationId xmlns:a16="http://schemas.microsoft.com/office/drawing/2014/main" id="{65E1CA62-4A4E-BD02-E61F-C335F23333FC}"/>
                  </a:ext>
                </a:extLst>
              </p:cNvPr>
              <p:cNvSpPr/>
              <p:nvPr/>
            </p:nvSpPr>
            <p:spPr>
              <a:xfrm rot="18121143">
                <a:off x="-127700" y="759092"/>
                <a:ext cx="1582607" cy="1057969"/>
              </a:xfrm>
              <a:prstGeom prst="arc">
                <a:avLst>
                  <a:gd name="adj1" fmla="val 15286175"/>
                  <a:gd name="adj2" fmla="val 20993457"/>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4" name="Arc 13">
                <a:extLst>
                  <a:ext uri="{FF2B5EF4-FFF2-40B4-BE49-F238E27FC236}">
                    <a16:creationId xmlns:a16="http://schemas.microsoft.com/office/drawing/2014/main" id="{30E03103-2805-72CE-7295-F5A4BCA66F45}"/>
                  </a:ext>
                </a:extLst>
              </p:cNvPr>
              <p:cNvSpPr/>
              <p:nvPr/>
            </p:nvSpPr>
            <p:spPr>
              <a:xfrm>
                <a:off x="-827511" y="1282473"/>
                <a:ext cx="1816828" cy="1067425"/>
              </a:xfrm>
              <a:prstGeom prst="arc">
                <a:avLst>
                  <a:gd name="adj1" fmla="val 16200000"/>
                  <a:gd name="adj2" fmla="val 21103586"/>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5" name="Arc 14">
                <a:extLst>
                  <a:ext uri="{FF2B5EF4-FFF2-40B4-BE49-F238E27FC236}">
                    <a16:creationId xmlns:a16="http://schemas.microsoft.com/office/drawing/2014/main" id="{C1CE7AF5-6A78-EB48-AA35-6BF45CE13415}"/>
                  </a:ext>
                </a:extLst>
              </p:cNvPr>
              <p:cNvSpPr/>
              <p:nvPr/>
            </p:nvSpPr>
            <p:spPr>
              <a:xfrm>
                <a:off x="-925555" y="38775"/>
                <a:ext cx="2184497" cy="1067425"/>
              </a:xfrm>
              <a:prstGeom prst="arc">
                <a:avLst>
                  <a:gd name="adj1" fmla="val 16200000"/>
                  <a:gd name="adj2" fmla="val 20719928"/>
                </a:avLst>
              </a:prstGeom>
              <a:noFill/>
              <a:ln w="12700">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grpSp>
      </p:grpSp>
      <p:sp>
        <p:nvSpPr>
          <p:cNvPr id="4" name="TextBox 3">
            <a:extLst>
              <a:ext uri="{FF2B5EF4-FFF2-40B4-BE49-F238E27FC236}">
                <a16:creationId xmlns:a16="http://schemas.microsoft.com/office/drawing/2014/main" id="{037FF672-096A-8FF8-DDE0-F75CCE8CA4C0}"/>
              </a:ext>
            </a:extLst>
          </p:cNvPr>
          <p:cNvSpPr txBox="1"/>
          <p:nvPr/>
        </p:nvSpPr>
        <p:spPr>
          <a:xfrm>
            <a:off x="6635984" y="961931"/>
            <a:ext cx="5048518" cy="461665"/>
          </a:xfrm>
          <a:prstGeom prst="rect">
            <a:avLst/>
          </a:prstGeom>
          <a:noFill/>
        </p:spPr>
        <p:txBody>
          <a:bodyPr wrap="square" rtlCol="0">
            <a:spAutoFit/>
          </a:bodyPr>
          <a:lstStyle/>
          <a:p>
            <a:r>
              <a:rPr lang="en-GB" sz="2400" b="1" u="none" strike="noStrike" cap="all">
                <a:solidFill>
                  <a:srgbClr val="000000"/>
                </a:solidFill>
                <a:effectLst/>
                <a:latin typeface="General Sans Semibold" pitchFamily="2" charset="77"/>
              </a:rPr>
              <a:t>CC BY-NC-SA 4.0 DEED</a:t>
            </a:r>
          </a:p>
        </p:txBody>
      </p:sp>
      <p:sp>
        <p:nvSpPr>
          <p:cNvPr id="7" name="TextBox 6">
            <a:extLst>
              <a:ext uri="{FF2B5EF4-FFF2-40B4-BE49-F238E27FC236}">
                <a16:creationId xmlns:a16="http://schemas.microsoft.com/office/drawing/2014/main" id="{D0D81BC4-C7A7-AD99-914E-49FFB6F99E26}"/>
              </a:ext>
            </a:extLst>
          </p:cNvPr>
          <p:cNvSpPr txBox="1"/>
          <p:nvPr/>
        </p:nvSpPr>
        <p:spPr>
          <a:xfrm>
            <a:off x="6635984" y="1481651"/>
            <a:ext cx="3510551" cy="584775"/>
          </a:xfrm>
          <a:prstGeom prst="rect">
            <a:avLst/>
          </a:prstGeom>
          <a:noFill/>
        </p:spPr>
        <p:txBody>
          <a:bodyPr wrap="square" rtlCol="0">
            <a:spAutoFit/>
          </a:bodyPr>
          <a:lstStyle/>
          <a:p>
            <a:r>
              <a:rPr lang="en-GB" sz="1600">
                <a:latin typeface="New Kansas Light" pitchFamily="2" charset="77"/>
              </a:rPr>
              <a:t>Attribution-</a:t>
            </a:r>
            <a:r>
              <a:rPr lang="en-GB" sz="1600" err="1">
                <a:latin typeface="New Kansas Light" pitchFamily="2" charset="77"/>
              </a:rPr>
              <a:t>NonCommercial</a:t>
            </a:r>
            <a:r>
              <a:rPr lang="en-GB" sz="1600">
                <a:latin typeface="New Kansas Light" pitchFamily="2" charset="77"/>
              </a:rPr>
              <a:t>-</a:t>
            </a:r>
            <a:r>
              <a:rPr lang="en-GB" sz="1600" err="1">
                <a:latin typeface="New Kansas Light" pitchFamily="2" charset="77"/>
              </a:rPr>
              <a:t>ShareAlike</a:t>
            </a:r>
            <a:r>
              <a:rPr lang="en-GB" sz="1600">
                <a:latin typeface="New Kansas Light" pitchFamily="2" charset="77"/>
              </a:rPr>
              <a:t> 4.0 International</a:t>
            </a:r>
          </a:p>
        </p:txBody>
      </p:sp>
      <p:sp>
        <p:nvSpPr>
          <p:cNvPr id="8" name="TextBox 7">
            <a:extLst>
              <a:ext uri="{FF2B5EF4-FFF2-40B4-BE49-F238E27FC236}">
                <a16:creationId xmlns:a16="http://schemas.microsoft.com/office/drawing/2014/main" id="{5681AAC2-42F7-F4A9-0DB1-E1920E9DFCBF}"/>
              </a:ext>
            </a:extLst>
          </p:cNvPr>
          <p:cNvSpPr txBox="1"/>
          <p:nvPr/>
        </p:nvSpPr>
        <p:spPr>
          <a:xfrm>
            <a:off x="6635984" y="2239888"/>
            <a:ext cx="4394085" cy="3108543"/>
          </a:xfrm>
          <a:prstGeom prst="rect">
            <a:avLst/>
          </a:prstGeom>
          <a:noFill/>
        </p:spPr>
        <p:txBody>
          <a:bodyPr wrap="square" lIns="91440" tIns="45720" rIns="91440" bIns="45720" rtlCol="0" anchor="t">
            <a:spAutoFit/>
          </a:bodyPr>
          <a:lstStyle/>
          <a:p>
            <a:r>
              <a:rPr lang="en-GB" sz="1400">
                <a:solidFill>
                  <a:srgbClr val="000000"/>
                </a:solidFill>
                <a:latin typeface="General Sans Light"/>
                <a:ea typeface="+mn-lt"/>
                <a:cs typeface="+mn-lt"/>
              </a:rPr>
              <a:t>These slides can be used, for example, </a:t>
            </a:r>
            <a:r>
              <a:rPr lang="en-GB" sz="1400" u="none" strike="noStrike">
                <a:solidFill>
                  <a:srgbClr val="000000"/>
                </a:solidFill>
                <a:effectLst/>
                <a:latin typeface="General Sans Light"/>
                <a:ea typeface="+mn-lt"/>
                <a:cs typeface="+mn-lt"/>
              </a:rPr>
              <a:t>in </a:t>
            </a:r>
            <a:r>
              <a:rPr lang="en-GB" sz="1400">
                <a:solidFill>
                  <a:srgbClr val="000000"/>
                </a:solidFill>
                <a:latin typeface="General Sans Light"/>
                <a:ea typeface="+mn-lt"/>
                <a:cs typeface="+mn-lt"/>
              </a:rPr>
              <a:t>your presentations</a:t>
            </a:r>
            <a:r>
              <a:rPr lang="en-GB" sz="1400" u="none" strike="noStrike">
                <a:solidFill>
                  <a:srgbClr val="000000"/>
                </a:solidFill>
                <a:effectLst/>
                <a:latin typeface="General Sans Light"/>
                <a:ea typeface="+mn-lt"/>
                <a:cs typeface="+mn-lt"/>
              </a:rPr>
              <a:t>. </a:t>
            </a:r>
            <a:r>
              <a:rPr lang="en-GB" sz="1400">
                <a:solidFill>
                  <a:srgbClr val="000000"/>
                </a:solidFill>
                <a:latin typeface="General Sans Light"/>
                <a:ea typeface="+mn-lt"/>
                <a:cs typeface="+mn-lt"/>
              </a:rPr>
              <a:t>When you use the images</a:t>
            </a:r>
            <a:r>
              <a:rPr lang="en-GB" sz="1400" u="none" strike="noStrike">
                <a:solidFill>
                  <a:srgbClr val="000000"/>
                </a:solidFill>
                <a:effectLst/>
                <a:latin typeface="General Sans Light"/>
                <a:ea typeface="+mn-lt"/>
                <a:cs typeface="+mn-lt"/>
              </a:rPr>
              <a:t>, </a:t>
            </a:r>
            <a:r>
              <a:rPr lang="en-GB" sz="1400">
                <a:solidFill>
                  <a:srgbClr val="000000"/>
                </a:solidFill>
                <a:latin typeface="General Sans Light"/>
                <a:ea typeface="+mn-lt"/>
                <a:cs typeface="+mn-lt"/>
              </a:rPr>
              <a:t>please add this credit to them </a:t>
            </a:r>
            <a:endParaRPr lang="en-US" sz="1400">
              <a:solidFill>
                <a:srgbClr val="000000"/>
              </a:solidFill>
              <a:latin typeface="General Sans Light"/>
              <a:ea typeface="+mn-lt"/>
              <a:cs typeface="+mn-lt"/>
            </a:endParaRPr>
          </a:p>
          <a:p>
            <a:r>
              <a:rPr lang="en-GB" sz="1400" u="none" strike="noStrike" dirty="0">
                <a:solidFill>
                  <a:srgbClr val="000000"/>
                </a:solidFill>
                <a:effectLst/>
                <a:latin typeface="General Sans Light"/>
                <a:ea typeface="+mn-lt"/>
                <a:cs typeface="+mn-lt"/>
              </a:rPr>
              <a:t>(</a:t>
            </a:r>
            <a:r>
              <a:rPr lang="en-GB" sz="1400" dirty="0">
                <a:solidFill>
                  <a:srgbClr val="000000"/>
                </a:solidFill>
                <a:latin typeface="General Sans Light"/>
                <a:ea typeface="+mn-lt"/>
                <a:cs typeface="+mn-lt"/>
              </a:rPr>
              <a:t>for example on your slides</a:t>
            </a:r>
            <a:r>
              <a:rPr lang="en-GB" sz="1400" u="none" strike="noStrike" dirty="0">
                <a:solidFill>
                  <a:srgbClr val="000000"/>
                </a:solidFill>
                <a:effectLst/>
                <a:latin typeface="General Sans Light"/>
                <a:ea typeface="+mn-lt"/>
                <a:cs typeface="+mn-lt"/>
              </a:rPr>
              <a:t>):</a:t>
            </a:r>
            <a:endParaRPr lang="en-US" sz="1400" dirty="0">
              <a:latin typeface="General Sans Light"/>
              <a:ea typeface="+mn-lt"/>
              <a:cs typeface="+mn-lt"/>
            </a:endParaRPr>
          </a:p>
          <a:p>
            <a:endParaRPr lang="en-GB" sz="1400" u="none" strike="noStrike" dirty="0">
              <a:solidFill>
                <a:srgbClr val="000000"/>
              </a:solidFill>
              <a:effectLst/>
              <a:latin typeface="General Sans Light" pitchFamily="2" charset="77"/>
            </a:endParaRPr>
          </a:p>
          <a:p>
            <a:r>
              <a:rPr lang="en-GB" sz="1400" i="1" u="none" strike="noStrike" dirty="0">
                <a:solidFill>
                  <a:srgbClr val="000000"/>
                </a:solidFill>
                <a:effectLst/>
                <a:latin typeface="General Sans Light Italic"/>
              </a:rPr>
              <a:t>Bakker, N., Janse, D., Renders, E.A., (2024) </a:t>
            </a:r>
            <a:r>
              <a:rPr lang="en-GB" sz="1400" i="1" dirty="0">
                <a:solidFill>
                  <a:srgbClr val="000000"/>
                </a:solidFill>
                <a:latin typeface="General Sans Light Italic"/>
              </a:rPr>
              <a:t>Educational interoperability</a:t>
            </a:r>
            <a:r>
              <a:rPr lang="en-GB" sz="1400" i="1" u="none" strike="noStrike" dirty="0">
                <a:solidFill>
                  <a:srgbClr val="000000"/>
                </a:solidFill>
                <a:effectLst/>
                <a:latin typeface="General Sans Light Italic"/>
              </a:rPr>
              <a:t>. Utrecht: </a:t>
            </a:r>
            <a:r>
              <a:rPr lang="en-GB" sz="1400" i="1" u="none" strike="noStrike" dirty="0" err="1">
                <a:solidFill>
                  <a:srgbClr val="000000"/>
                </a:solidFill>
                <a:effectLst/>
                <a:latin typeface="General Sans Light Italic"/>
              </a:rPr>
              <a:t>Npuls</a:t>
            </a:r>
            <a:r>
              <a:rPr lang="en-GB" sz="1400" i="1" u="none" strike="noStrike" dirty="0">
                <a:solidFill>
                  <a:srgbClr val="000000"/>
                </a:solidFill>
                <a:effectLst/>
                <a:latin typeface="General Sans Light Italic"/>
              </a:rPr>
              <a:t>. </a:t>
            </a:r>
            <a:r>
              <a:rPr lang="en-GB" sz="1400" i="1" dirty="0">
                <a:solidFill>
                  <a:srgbClr val="000000"/>
                </a:solidFill>
                <a:latin typeface="General Sans Light Italic"/>
                <a:hlinkClick r:id="rId27"/>
              </a:rPr>
              <a:t>www.interopvisual.eu</a:t>
            </a:r>
            <a:r>
              <a:rPr lang="en-GB" sz="1400" i="1" dirty="0">
                <a:solidFill>
                  <a:srgbClr val="000000"/>
                </a:solidFill>
                <a:latin typeface="General Sans Light Italic"/>
              </a:rPr>
              <a:t> </a:t>
            </a:r>
            <a:endParaRPr lang="en-GB" sz="1400" u="none" strike="noStrike" dirty="0">
              <a:solidFill>
                <a:srgbClr val="000000"/>
              </a:solidFill>
              <a:effectLst/>
              <a:latin typeface="General Sans Light Italic"/>
            </a:endParaRPr>
          </a:p>
          <a:p>
            <a:endParaRPr lang="en-GB" sz="1400" u="none" strike="noStrike" dirty="0">
              <a:solidFill>
                <a:srgbClr val="000000"/>
              </a:solidFill>
              <a:effectLst/>
              <a:latin typeface="General Sans Light Italic" pitchFamily="2" charset="77"/>
            </a:endParaRPr>
          </a:p>
          <a:p>
            <a:r>
              <a:rPr lang="en-GB" sz="1400" dirty="0">
                <a:solidFill>
                  <a:srgbClr val="000000"/>
                </a:solidFill>
                <a:latin typeface="General Sans Light"/>
              </a:rPr>
              <a:t>Design</a:t>
            </a:r>
            <a:r>
              <a:rPr lang="en-GB" sz="1400" u="none" strike="noStrike" dirty="0">
                <a:solidFill>
                  <a:srgbClr val="000000"/>
                </a:solidFill>
                <a:effectLst/>
                <a:latin typeface="General Sans Light"/>
              </a:rPr>
              <a:t>: </a:t>
            </a:r>
            <a:r>
              <a:rPr lang="en-GB" sz="1400" u="none" strike="noStrike" dirty="0" err="1">
                <a:solidFill>
                  <a:srgbClr val="000000"/>
                </a:solidFill>
                <a:effectLst/>
                <a:latin typeface="General Sans Light"/>
              </a:rPr>
              <a:t>Dirma</a:t>
            </a:r>
            <a:r>
              <a:rPr lang="en-GB" sz="1400" u="none" strike="noStrike" dirty="0">
                <a:solidFill>
                  <a:srgbClr val="000000"/>
                </a:solidFill>
                <a:effectLst/>
                <a:latin typeface="General Sans Light"/>
              </a:rPr>
              <a:t> Janse</a:t>
            </a:r>
            <a:r>
              <a:rPr lang="en-GB" sz="1400" dirty="0">
                <a:solidFill>
                  <a:srgbClr val="000000"/>
                </a:solidFill>
                <a:latin typeface="General Sans Light"/>
              </a:rPr>
              <a:t> </a:t>
            </a:r>
            <a:endParaRPr lang="en-US" sz="1400" dirty="0">
              <a:latin typeface="General Sans Light"/>
            </a:endParaRPr>
          </a:p>
          <a:p>
            <a:r>
              <a:rPr lang="en-GB" sz="1400" u="none" strike="noStrike" dirty="0">
                <a:solidFill>
                  <a:srgbClr val="000000"/>
                </a:solidFill>
                <a:effectLst/>
                <a:latin typeface="General Sans Light"/>
              </a:rPr>
              <a:t>Content: Team </a:t>
            </a:r>
            <a:r>
              <a:rPr lang="en-GB" sz="1400" dirty="0">
                <a:solidFill>
                  <a:srgbClr val="000000"/>
                </a:solidFill>
                <a:latin typeface="General Sans Light"/>
              </a:rPr>
              <a:t>Educational Innovation at </a:t>
            </a:r>
            <a:r>
              <a:rPr lang="en-GB" sz="1400" u="none" strike="noStrike" dirty="0">
                <a:solidFill>
                  <a:srgbClr val="000000"/>
                </a:solidFill>
                <a:effectLst/>
                <a:latin typeface="General Sans Light"/>
              </a:rPr>
              <a:t>SURF, </a:t>
            </a:r>
            <a:endParaRPr lang="en-US" sz="1400" dirty="0">
              <a:latin typeface="General Sans Light"/>
            </a:endParaRPr>
          </a:p>
          <a:p>
            <a:r>
              <a:rPr lang="en-GB" sz="1400" dirty="0">
                <a:solidFill>
                  <a:srgbClr val="000000"/>
                </a:solidFill>
                <a:latin typeface="General Sans Light"/>
              </a:rPr>
              <a:t>powered by </a:t>
            </a:r>
            <a:r>
              <a:rPr lang="en-GB" sz="1400" dirty="0" err="1">
                <a:solidFill>
                  <a:srgbClr val="000000"/>
                </a:solidFill>
                <a:latin typeface="General Sans Light"/>
              </a:rPr>
              <a:t>Npuls</a:t>
            </a:r>
            <a:endParaRPr lang="en-GB" sz="1400" u="none" strike="noStrike" dirty="0" err="1">
              <a:solidFill>
                <a:srgbClr val="000000"/>
              </a:solidFill>
              <a:effectLst/>
              <a:latin typeface="General Sans Light" pitchFamily="2" charset="77"/>
            </a:endParaRPr>
          </a:p>
          <a:p>
            <a:endParaRPr lang="en-GB" sz="1400" u="none" strike="noStrike" dirty="0">
              <a:solidFill>
                <a:srgbClr val="000000"/>
              </a:solidFill>
              <a:effectLst/>
              <a:latin typeface="General Sans Light" pitchFamily="2" charset="77"/>
            </a:endParaRPr>
          </a:p>
          <a:p>
            <a:r>
              <a:rPr lang="en-GB" sz="1400" dirty="0">
                <a:solidFill>
                  <a:srgbClr val="000000"/>
                </a:solidFill>
                <a:latin typeface="General Sans Light"/>
              </a:rPr>
              <a:t>For questions </a:t>
            </a:r>
            <a:r>
              <a:rPr lang="en-GB" sz="1400" u="none" strike="noStrike" dirty="0">
                <a:solidFill>
                  <a:srgbClr val="000000"/>
                </a:solidFill>
                <a:effectLst/>
                <a:latin typeface="General Sans Light"/>
              </a:rPr>
              <a:t>of </a:t>
            </a:r>
            <a:r>
              <a:rPr lang="en-GB" sz="1400" dirty="0">
                <a:solidFill>
                  <a:srgbClr val="000000"/>
                </a:solidFill>
                <a:latin typeface="General Sans Light"/>
              </a:rPr>
              <a:t>more info, contact us at</a:t>
            </a:r>
            <a:endParaRPr lang="en-US" sz="1400" u="none" strike="noStrike" dirty="0">
              <a:solidFill>
                <a:srgbClr val="000000"/>
              </a:solidFill>
              <a:effectLst/>
              <a:latin typeface="General Sans Light"/>
            </a:endParaRPr>
          </a:p>
          <a:p>
            <a:r>
              <a:rPr lang="en-GB" sz="1400" strike="noStrike" dirty="0">
                <a:solidFill>
                  <a:srgbClr val="000000"/>
                </a:solidFill>
                <a:effectLst/>
                <a:latin typeface="General Sans Light"/>
                <a:hlinkClick r:id="rId28"/>
              </a:rPr>
              <a:t>interoperability@surf.nl</a:t>
            </a:r>
            <a:r>
              <a:rPr lang="en-GB" sz="1400" dirty="0">
                <a:solidFill>
                  <a:srgbClr val="000000"/>
                </a:solidFill>
                <a:latin typeface="General Sans Light"/>
              </a:rPr>
              <a:t>.</a:t>
            </a:r>
            <a:endParaRPr lang="en-GB" dirty="0"/>
          </a:p>
        </p:txBody>
      </p:sp>
    </p:spTree>
    <p:extLst>
      <p:ext uri="{BB962C8B-B14F-4D97-AF65-F5344CB8AC3E}">
        <p14:creationId xmlns:p14="http://schemas.microsoft.com/office/powerpoint/2010/main" val="313073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609317" y="883231"/>
            <a:ext cx="2815911" cy="2308324"/>
          </a:xfrm>
          <a:prstGeom prst="rect">
            <a:avLst/>
          </a:prstGeom>
          <a:noFill/>
        </p:spPr>
        <p:txBody>
          <a:bodyPr wrap="square" lIns="91440" tIns="45720" rIns="91440" bIns="45720" rtlCol="0" anchor="t">
            <a:spAutoFit/>
          </a:bodyPr>
          <a:lstStyle/>
          <a:p>
            <a:r>
              <a:rPr lang="en-GB" sz="2400" dirty="0">
                <a:latin typeface="General Sans Semibold Italic"/>
              </a:rPr>
              <a:t>The </a:t>
            </a:r>
            <a:r>
              <a:rPr lang="en-GB" sz="2400" b="1" dirty="0">
                <a:latin typeface="General Sans Semibold"/>
              </a:rPr>
              <a:t>Identity Management</a:t>
            </a:r>
            <a:r>
              <a:rPr lang="en-GB" sz="2400" dirty="0">
                <a:latin typeface="General Sans Semibold Italic"/>
              </a:rPr>
              <a:t> colleague will look more closely into access management</a:t>
            </a:r>
            <a:endParaRPr lang="en-US" sz="2400" dirty="0">
              <a:latin typeface="General Sans Semibold Italic"/>
            </a:endParaRPr>
          </a:p>
          <a:p>
            <a:endParaRPr lang="en-GB" sz="2400" dirty="0">
              <a:latin typeface="General Sans Semibold Italic"/>
            </a:endParaRPr>
          </a:p>
        </p:txBody>
      </p:sp>
      <p:sp>
        <p:nvSpPr>
          <p:cNvPr id="5" name="Tekstvak 4">
            <a:extLst>
              <a:ext uri="{FF2B5EF4-FFF2-40B4-BE49-F238E27FC236}">
                <a16:creationId xmlns:a16="http://schemas.microsoft.com/office/drawing/2014/main" id="{77B8AA03-A0F8-F37C-BC2B-6698D3C7D3D5}"/>
              </a:ext>
            </a:extLst>
          </p:cNvPr>
          <p:cNvSpPr txBox="1"/>
          <p:nvPr/>
        </p:nvSpPr>
        <p:spPr>
          <a:xfrm>
            <a:off x="3793067" y="928512"/>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General Sans Semibold"/>
              </a:rPr>
              <a:t>Database managers </a:t>
            </a:r>
            <a:r>
              <a:rPr lang="en-GB" sz="2400" dirty="0">
                <a:latin typeface="General Sans Semibold Italic"/>
              </a:rPr>
              <a:t>will look at how the data is structured</a:t>
            </a:r>
            <a:endParaRPr lang="en-US" sz="2400" dirty="0">
              <a:latin typeface="General Sans Semibold Italic"/>
            </a:endParaRPr>
          </a:p>
          <a:p>
            <a:endParaRPr lang="en-US" sz="2400" dirty="0">
              <a:latin typeface="General Sans Semibold Italic"/>
            </a:endParaRPr>
          </a:p>
        </p:txBody>
      </p:sp>
      <p:sp>
        <p:nvSpPr>
          <p:cNvPr id="6" name="Tekstvak 5">
            <a:extLst>
              <a:ext uri="{FF2B5EF4-FFF2-40B4-BE49-F238E27FC236}">
                <a16:creationId xmlns:a16="http://schemas.microsoft.com/office/drawing/2014/main" id="{4E397338-FB6E-2F37-FEF0-F909A6EE4F34}"/>
              </a:ext>
            </a:extLst>
          </p:cNvPr>
          <p:cNvSpPr txBox="1"/>
          <p:nvPr/>
        </p:nvSpPr>
        <p:spPr>
          <a:xfrm>
            <a:off x="606231" y="4185445"/>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General Sans Semibold"/>
              </a:rPr>
              <a:t>Integration architects</a:t>
            </a:r>
            <a:r>
              <a:rPr lang="en-GB" sz="2400" b="1" dirty="0">
                <a:latin typeface="General Sans Semibold Italic"/>
              </a:rPr>
              <a:t> </a:t>
            </a:r>
            <a:r>
              <a:rPr lang="en-GB" sz="2400" dirty="0">
                <a:latin typeface="General Sans Semibold Italic"/>
              </a:rPr>
              <a:t>will work on the service bus/data brokers</a:t>
            </a:r>
            <a:endParaRPr lang="en-US" sz="2400" dirty="0">
              <a:latin typeface="General Sans Semibold Italic"/>
            </a:endParaRPr>
          </a:p>
          <a:p>
            <a:endParaRPr lang="en-GB" sz="2400" dirty="0">
              <a:latin typeface="General Sans Semibold Italic"/>
            </a:endParaRPr>
          </a:p>
        </p:txBody>
      </p:sp>
      <p:sp>
        <p:nvSpPr>
          <p:cNvPr id="7" name="Tekstvak 6">
            <a:extLst>
              <a:ext uri="{FF2B5EF4-FFF2-40B4-BE49-F238E27FC236}">
                <a16:creationId xmlns:a16="http://schemas.microsoft.com/office/drawing/2014/main" id="{0B5FEA19-FBB4-E16F-470C-454F578EEB18}"/>
              </a:ext>
            </a:extLst>
          </p:cNvPr>
          <p:cNvSpPr txBox="1"/>
          <p:nvPr/>
        </p:nvSpPr>
        <p:spPr>
          <a:xfrm>
            <a:off x="3793066" y="3073401"/>
            <a:ext cx="302542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General Sans Semibold Italic"/>
              </a:rPr>
              <a:t>The </a:t>
            </a:r>
            <a:r>
              <a:rPr lang="en-GB" sz="2400" b="1" dirty="0">
                <a:latin typeface="General Sans Semibold"/>
              </a:rPr>
              <a:t>Enterprise architect</a:t>
            </a:r>
            <a:r>
              <a:rPr lang="en-GB" sz="2400" dirty="0">
                <a:latin typeface="General Sans Semibold Italic"/>
              </a:rPr>
              <a:t> will examine the coherence between the different layers and their relationship to strategic objectives</a:t>
            </a:r>
            <a:endParaRPr lang="en-US" sz="2400">
              <a:latin typeface="General Sans Semibold Italic"/>
            </a:endParaRPr>
          </a:p>
          <a:p>
            <a:endParaRPr lang="nl-NL" sz="2400" dirty="0">
              <a:latin typeface="General Sans Semibold Italic"/>
            </a:endParaRPr>
          </a:p>
        </p:txBody>
      </p:sp>
      <mc:AlternateContent xmlns:mc="http://schemas.openxmlformats.org/markup-compatibility/2006">
        <mc:Choice xmlns:am3d="http://schemas.microsoft.com/office/drawing/2017/model3d" Requires="am3d">
          <p:graphicFrame>
            <p:nvGraphicFramePr>
              <p:cNvPr id="3" name="3D Model 2">
                <a:extLst>
                  <a:ext uri="{FF2B5EF4-FFF2-40B4-BE49-F238E27FC236}">
                    <a16:creationId xmlns:a16="http://schemas.microsoft.com/office/drawing/2014/main" id="{48DFC638-49F6-9E9F-5D77-05A3E758DF39}"/>
                  </a:ext>
                </a:extLst>
              </p:cNvPr>
              <p:cNvGraphicFramePr>
                <a:graphicFrameLocks noChangeAspect="1"/>
              </p:cNvGraphicFramePr>
              <p:nvPr>
                <p:extLst>
                  <p:ext uri="{D42A27DB-BD31-4B8C-83A1-F6EECF244321}">
                    <p14:modId xmlns:p14="http://schemas.microsoft.com/office/powerpoint/2010/main" val="1152260495"/>
                  </p:ext>
                </p:extLst>
              </p:nvPr>
            </p:nvGraphicFramePr>
            <p:xfrm>
              <a:off x="7743712" y="462491"/>
              <a:ext cx="3335511" cy="5933017"/>
            </p:xfrm>
            <a:graphic>
              <a:graphicData uri="http://schemas.microsoft.com/office/drawing/2017/model3d">
                <am3d:model3d r:embed="rId2">
                  <am3d:spPr>
                    <a:xfrm>
                      <a:off x="0" y="0"/>
                      <a:ext cx="3335511" cy="5933017"/>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5520215" ay="-3269185" az="-5547672"/>
                    <am3d:postTrans dx="0" dy="0" dz="0"/>
                  </am3d:trans>
                  <am3d:raster rName="Office3DRenderer" rVer="16.0.8326">
                    <am3d:blip r:embed="rId3"/>
                  </am3d:raster>
                  <am3d:objViewport viewportSz="70895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a:extLst>
                  <a:ext uri="{FF2B5EF4-FFF2-40B4-BE49-F238E27FC236}">
                    <a16:creationId xmlns:a16="http://schemas.microsoft.com/office/drawing/2014/main" id="{48DFC638-49F6-9E9F-5D77-05A3E758DF39}"/>
                  </a:ext>
                </a:extLst>
              </p:cNvPr>
              <p:cNvPicPr>
                <a:picLocks noGrp="1" noRot="1" noChangeAspect="1" noMove="1" noResize="1" noEditPoints="1" noAdjustHandles="1" noChangeArrowheads="1" noChangeShapeType="1" noCrop="1"/>
              </p:cNvPicPr>
              <p:nvPr/>
            </p:nvPicPr>
            <p:blipFill>
              <a:blip r:embed="rId3"/>
              <a:stretch>
                <a:fillRect/>
              </a:stretch>
            </p:blipFill>
            <p:spPr>
              <a:xfrm>
                <a:off x="7743712" y="462491"/>
                <a:ext cx="3335511" cy="5933017"/>
              </a:xfrm>
              <a:prstGeom prst="rect">
                <a:avLst/>
              </a:prstGeom>
            </p:spPr>
          </p:pic>
        </mc:Fallback>
      </mc:AlternateContent>
    </p:spTree>
    <p:extLst>
      <p:ext uri="{BB962C8B-B14F-4D97-AF65-F5344CB8AC3E}">
        <p14:creationId xmlns:p14="http://schemas.microsoft.com/office/powerpoint/2010/main" val="2179341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8B816-B328-5FD7-3A0E-52DFB3EC9CC5}"/>
              </a:ext>
            </a:extLst>
          </p:cNvPr>
          <p:cNvSpPr txBox="1"/>
          <p:nvPr/>
        </p:nvSpPr>
        <p:spPr>
          <a:xfrm>
            <a:off x="383539" y="1490008"/>
            <a:ext cx="2815911" cy="3539430"/>
          </a:xfrm>
          <a:prstGeom prst="rect">
            <a:avLst/>
          </a:prstGeom>
          <a:noFill/>
        </p:spPr>
        <p:txBody>
          <a:bodyPr wrap="square" lIns="91440" tIns="45720" rIns="91440" bIns="45720" rtlCol="0" anchor="t">
            <a:spAutoFit/>
          </a:bodyPr>
          <a:lstStyle/>
          <a:p>
            <a:r>
              <a:rPr lang="en-GB" sz="2800" b="1" dirty="0">
                <a:latin typeface="General Sans Semibold Italic"/>
              </a:rPr>
              <a:t>Which viewpoint are you looking from?</a:t>
            </a:r>
            <a:endParaRPr lang="nl-NL" dirty="0"/>
          </a:p>
          <a:p>
            <a:endParaRPr lang="en-GB" sz="2800" b="1">
              <a:latin typeface="General Sans Semibold Italic" pitchFamily="2" charset="77"/>
            </a:endParaRPr>
          </a:p>
          <a:p>
            <a:r>
              <a:rPr lang="en-GB" sz="2800" b="1" dirty="0">
                <a:latin typeface="General Sans Semibold Italic"/>
              </a:rPr>
              <a:t>And can you still see the learner from there?</a:t>
            </a:r>
            <a:endParaRPr lang="en-US" sz="2800" dirty="0">
              <a:latin typeface="General Sans Semibold Italic"/>
            </a:endParaRPr>
          </a:p>
          <a:p>
            <a:endParaRPr lang="en-GB" sz="2800" b="1" dirty="0">
              <a:latin typeface="General Sans Semibold Italic"/>
            </a:endParaRPr>
          </a:p>
        </p:txBody>
      </p:sp>
      <mc:AlternateContent xmlns:mc="http://schemas.openxmlformats.org/markup-compatibility/2006">
        <mc:Choice xmlns:am3d="http://schemas.microsoft.com/office/drawing/2017/model3d" Requires="am3d">
          <p:graphicFrame>
            <p:nvGraphicFramePr>
              <p:cNvPr id="3" name="3D Model 2">
                <a:extLst>
                  <a:ext uri="{FF2B5EF4-FFF2-40B4-BE49-F238E27FC236}">
                    <a16:creationId xmlns:a16="http://schemas.microsoft.com/office/drawing/2014/main" id="{32499B9A-8C13-EAEC-720C-DB9579EBC8DC}"/>
                  </a:ext>
                </a:extLst>
              </p:cNvPr>
              <p:cNvGraphicFramePr>
                <a:graphicFrameLocks noChangeAspect="1"/>
              </p:cNvGraphicFramePr>
              <p:nvPr>
                <p:extLst>
                  <p:ext uri="{D42A27DB-BD31-4B8C-83A1-F6EECF244321}">
                    <p14:modId xmlns:p14="http://schemas.microsoft.com/office/powerpoint/2010/main" val="3212027569"/>
                  </p:ext>
                </p:extLst>
              </p:nvPr>
            </p:nvGraphicFramePr>
            <p:xfrm>
              <a:off x="7743712" y="462491"/>
              <a:ext cx="3335511" cy="5933017"/>
            </p:xfrm>
            <a:graphic>
              <a:graphicData uri="http://schemas.microsoft.com/office/drawing/2017/model3d">
                <am3d:model3d r:embed="rId2">
                  <am3d:spPr>
                    <a:xfrm>
                      <a:off x="0" y="0"/>
                      <a:ext cx="3335511" cy="5933017"/>
                    </a:xfrm>
                    <a:prstGeom prst="rect">
                      <a:avLst/>
                    </a:prstGeom>
                  </am3d:spPr>
                  <am3d:camera>
                    <am3d:pos x="0" y="0" z="58881427"/>
                    <am3d:up dx="0" dy="36000000" dz="0"/>
                    <am3d:lookAt x="0" y="0" z="0"/>
                    <am3d:perspective fov="2700000"/>
                  </am3d:camera>
                  <am3d:trans>
                    <am3d:meterPerModelUnit n="2763077" d="1000000"/>
                    <am3d:preTrans dx="-2821630" dy="13626362" dz="1220352"/>
                    <am3d:scale>
                      <am3d:sx n="1000000" d="1000000"/>
                      <am3d:sy n="1000000" d="1000000"/>
                      <am3d:sz n="1000000" d="1000000"/>
                    </am3d:scale>
                    <am3d:rot ax="5520215" ay="-3269185" az="-5547672"/>
                    <am3d:postTrans dx="0" dy="0" dz="0"/>
                  </am3d:trans>
                  <am3d:raster rName="Office3DRenderer" rVer="16.0.8326">
                    <am3d:blip r:embed="rId3"/>
                  </am3d:raster>
                  <am3d:objViewport viewportSz="70895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a:extLst>
                  <a:ext uri="{FF2B5EF4-FFF2-40B4-BE49-F238E27FC236}">
                    <a16:creationId xmlns:a16="http://schemas.microsoft.com/office/drawing/2014/main" id="{32499B9A-8C13-EAEC-720C-DB9579EBC8DC}"/>
                  </a:ext>
                </a:extLst>
              </p:cNvPr>
              <p:cNvPicPr>
                <a:picLocks noGrp="1" noRot="1" noChangeAspect="1" noMove="1" noResize="1" noEditPoints="1" noAdjustHandles="1" noChangeArrowheads="1" noChangeShapeType="1" noCrop="1"/>
              </p:cNvPicPr>
              <p:nvPr/>
            </p:nvPicPr>
            <p:blipFill>
              <a:blip r:embed="rId3"/>
              <a:stretch>
                <a:fillRect/>
              </a:stretch>
            </p:blipFill>
            <p:spPr>
              <a:xfrm>
                <a:off x="7743712" y="462491"/>
                <a:ext cx="3335511" cy="5933017"/>
              </a:xfrm>
              <a:prstGeom prst="rect">
                <a:avLst/>
              </a:prstGeom>
            </p:spPr>
          </p:pic>
        </mc:Fallback>
      </mc:AlternateContent>
    </p:spTree>
    <p:extLst>
      <p:ext uri="{BB962C8B-B14F-4D97-AF65-F5344CB8AC3E}">
        <p14:creationId xmlns:p14="http://schemas.microsoft.com/office/powerpoint/2010/main" val="105877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2" name="Picture 1" descr="A black and white illustration of a tower&#10;&#10;Description automatically generated">
            <a:extLst>
              <a:ext uri="{FF2B5EF4-FFF2-40B4-BE49-F238E27FC236}">
                <a16:creationId xmlns:a16="http://schemas.microsoft.com/office/drawing/2014/main" id="{E7CFCA4E-2212-8616-E47D-466C22BD7F62}"/>
              </a:ext>
            </a:extLst>
          </p:cNvPr>
          <p:cNvPicPr>
            <a:picLocks noChangeAspect="1"/>
          </p:cNvPicPr>
          <p:nvPr/>
        </p:nvPicPr>
        <p:blipFill>
          <a:blip r:embed="rId3"/>
          <a:stretch>
            <a:fillRect/>
          </a:stretch>
        </p:blipFill>
        <p:spPr>
          <a:xfrm>
            <a:off x="170828" y="243314"/>
            <a:ext cx="2180486" cy="3013387"/>
          </a:xfrm>
          <a:prstGeom prst="rect">
            <a:avLst/>
          </a:prstGeom>
        </p:spPr>
      </p:pic>
      <p:sp>
        <p:nvSpPr>
          <p:cNvPr id="4" name="Rectangle 3">
            <a:extLst>
              <a:ext uri="{FF2B5EF4-FFF2-40B4-BE49-F238E27FC236}">
                <a16:creationId xmlns:a16="http://schemas.microsoft.com/office/drawing/2014/main" id="{FB0B740A-A538-69C0-1F58-F45E5EDE6340}"/>
              </a:ext>
            </a:extLst>
          </p:cNvPr>
          <p:cNvSpPr/>
          <p:nvPr/>
        </p:nvSpPr>
        <p:spPr>
          <a:xfrm>
            <a:off x="3071063" y="650613"/>
            <a:ext cx="5890057" cy="5643958"/>
          </a:xfrm>
          <a:prstGeom prst="rect">
            <a:avLst/>
          </a:prstGeom>
          <a:solidFill>
            <a:schemeClr val="bg1">
              <a:lumMod val="9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Rectangle 4">
            <a:extLst>
              <a:ext uri="{FF2B5EF4-FFF2-40B4-BE49-F238E27FC236}">
                <a16:creationId xmlns:a16="http://schemas.microsoft.com/office/drawing/2014/main" id="{2C3EA533-3203-D8AB-6BF3-CA67739A418A}"/>
              </a:ext>
            </a:extLst>
          </p:cNvPr>
          <p:cNvSpPr/>
          <p:nvPr/>
        </p:nvSpPr>
        <p:spPr>
          <a:xfrm>
            <a:off x="402336" y="347472"/>
            <a:ext cx="1719072" cy="891019"/>
          </a:xfrm>
          <a:prstGeom prst="rect">
            <a:avLst/>
          </a:prstGeom>
          <a:noFill/>
          <a:ln w="41275">
            <a:solidFill>
              <a:srgbClr val="DD78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6" name="Straight Connector 5">
            <a:extLst>
              <a:ext uri="{FF2B5EF4-FFF2-40B4-BE49-F238E27FC236}">
                <a16:creationId xmlns:a16="http://schemas.microsoft.com/office/drawing/2014/main" id="{80349759-5622-318A-51FC-9BF63AAA475E}"/>
              </a:ext>
            </a:extLst>
          </p:cNvPr>
          <p:cNvCxnSpPr>
            <a:cxnSpLocks/>
            <a:stCxn id="5" idx="3"/>
          </p:cNvCxnSpPr>
          <p:nvPr/>
        </p:nvCxnSpPr>
        <p:spPr>
          <a:xfrm>
            <a:off x="2121408" y="792982"/>
            <a:ext cx="949655" cy="0"/>
          </a:xfrm>
          <a:prstGeom prst="line">
            <a:avLst/>
          </a:prstGeom>
          <a:ln w="19050">
            <a:solidFill>
              <a:srgbClr val="DD784B"/>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4153D3A-D11E-81A3-F827-5D94257C7989}"/>
              </a:ext>
            </a:extLst>
          </p:cNvPr>
          <p:cNvSpPr txBox="1"/>
          <p:nvPr/>
        </p:nvSpPr>
        <p:spPr>
          <a:xfrm>
            <a:off x="9162264" y="650613"/>
            <a:ext cx="2815911" cy="1200329"/>
          </a:xfrm>
          <a:prstGeom prst="rect">
            <a:avLst/>
          </a:prstGeom>
          <a:noFill/>
        </p:spPr>
        <p:txBody>
          <a:bodyPr wrap="square" lIns="91440" tIns="45720" rIns="91440" bIns="45720" rtlCol="0" anchor="t">
            <a:spAutoFit/>
          </a:bodyPr>
          <a:lstStyle/>
          <a:p>
            <a:r>
              <a:rPr lang="en-US" sz="2400" b="1" dirty="0">
                <a:latin typeface="General Sans Semibold"/>
              </a:rPr>
              <a:t>What challenge does the user face?</a:t>
            </a:r>
            <a:endParaRPr lang="en-US" sz="2400" dirty="0">
              <a:latin typeface="General Sans Semibold Italic"/>
            </a:endParaRPr>
          </a:p>
          <a:p>
            <a:endParaRPr lang="en-NL" sz="2400" b="1" dirty="0">
              <a:latin typeface="General Sans Semibold"/>
            </a:endParaRPr>
          </a:p>
        </p:txBody>
      </p:sp>
      <p:sp>
        <p:nvSpPr>
          <p:cNvPr id="13" name="TextBox 22">
            <a:extLst>
              <a:ext uri="{FF2B5EF4-FFF2-40B4-BE49-F238E27FC236}">
                <a16:creationId xmlns:a16="http://schemas.microsoft.com/office/drawing/2014/main" id="{51C1DC10-5FF1-629C-178F-E9FF59BD6768}"/>
              </a:ext>
            </a:extLst>
          </p:cNvPr>
          <p:cNvSpPr txBox="1"/>
          <p:nvPr/>
        </p:nvSpPr>
        <p:spPr>
          <a:xfrm>
            <a:off x="9226357" y="1920076"/>
            <a:ext cx="2815911" cy="738664"/>
          </a:xfrm>
          <a:prstGeom prst="rect">
            <a:avLst/>
          </a:prstGeom>
          <a:noFill/>
        </p:spPr>
        <p:txBody>
          <a:bodyPr wrap="square" lIns="91440" tIns="45720" rIns="91440" bIns="45720" rtlCol="0" anchor="t">
            <a:spAutoFit/>
          </a:bodyPr>
          <a:lstStyle/>
          <a:p>
            <a:r>
              <a:rPr lang="en-GB" sz="1400" i="1" dirty="0">
                <a:solidFill>
                  <a:srgbClr val="211E1D"/>
                </a:solidFill>
                <a:latin typeface="Helvetica"/>
                <a:cs typeface="Helvetica"/>
              </a:rPr>
              <a:t>A learner wants to review</a:t>
            </a:r>
            <a:endParaRPr lang="en-GB" sz="1400" dirty="0">
              <a:solidFill>
                <a:srgbClr val="211E1D"/>
              </a:solidFill>
              <a:latin typeface="Helvetica"/>
              <a:cs typeface="Helvetica"/>
            </a:endParaRPr>
          </a:p>
          <a:p>
            <a:r>
              <a:rPr lang="en-GB" sz="1400" i="1" dirty="0">
                <a:solidFill>
                  <a:srgbClr val="211E1D"/>
                </a:solidFill>
                <a:latin typeface="Helvetica"/>
                <a:cs typeface="Helvetica"/>
              </a:rPr>
              <a:t>courses offered by</a:t>
            </a:r>
            <a:endParaRPr lang="en-GB" sz="1400" dirty="0">
              <a:solidFill>
                <a:srgbClr val="211E1D"/>
              </a:solidFill>
              <a:latin typeface="Helvetica"/>
              <a:cs typeface="Helvetica"/>
            </a:endParaRPr>
          </a:p>
          <a:p>
            <a:r>
              <a:rPr lang="en-GB" sz="1400" i="1" dirty="0">
                <a:solidFill>
                  <a:srgbClr val="211E1D"/>
                </a:solidFill>
                <a:latin typeface="Helvetica"/>
                <a:cs typeface="Helvetica"/>
              </a:rPr>
              <a:t>multiple programs</a:t>
            </a:r>
            <a:r>
              <a:rPr lang="en-GB" sz="1400" i="1" dirty="0">
                <a:solidFill>
                  <a:srgbClr val="211E1D"/>
                </a:solidFill>
                <a:effectLst/>
                <a:latin typeface="Helvetica"/>
                <a:cs typeface="Helvetica"/>
              </a:rPr>
              <a:t>.</a:t>
            </a:r>
            <a:endParaRPr lang="en-GB" sz="1400" dirty="0">
              <a:solidFill>
                <a:srgbClr val="211E1D"/>
              </a:solidFill>
              <a:latin typeface="Helvetica"/>
              <a:cs typeface="Helvetica"/>
            </a:endParaRPr>
          </a:p>
        </p:txBody>
      </p:sp>
      <p:sp>
        <p:nvSpPr>
          <p:cNvPr id="11" name="TextBox 22">
            <a:extLst>
              <a:ext uri="{FF2B5EF4-FFF2-40B4-BE49-F238E27FC236}">
                <a16:creationId xmlns:a16="http://schemas.microsoft.com/office/drawing/2014/main" id="{A4CE8405-C484-5974-6252-0982258E5059}"/>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dirty="0">
                <a:solidFill>
                  <a:srgbClr val="3D68EC"/>
                </a:solidFill>
                <a:latin typeface="General Sans Medium"/>
                <a:cs typeface="Calibri"/>
              </a:rPr>
              <a:t>top view</a:t>
            </a:r>
            <a:endParaRPr lang="nl-NL" sz="1400" dirty="0">
              <a:solidFill>
                <a:srgbClr val="3D68EC"/>
              </a:solidFill>
              <a:latin typeface="General Sans Medium" pitchFamily="2" charset="77"/>
              <a:cs typeface="Calibri"/>
            </a:endParaRPr>
          </a:p>
        </p:txBody>
      </p:sp>
      <p:pic>
        <p:nvPicPr>
          <p:cNvPr id="12" name="Picture 11" descr="A diagram of a cell phone and a cellphone&#10;&#10;Description automatically generated">
            <a:extLst>
              <a:ext uri="{FF2B5EF4-FFF2-40B4-BE49-F238E27FC236}">
                <a16:creationId xmlns:a16="http://schemas.microsoft.com/office/drawing/2014/main" id="{E552F98D-4D9B-CA3B-167A-095A5A9E8367}"/>
              </a:ext>
            </a:extLst>
          </p:cNvPr>
          <p:cNvPicPr>
            <a:picLocks noChangeAspect="1"/>
          </p:cNvPicPr>
          <p:nvPr/>
        </p:nvPicPr>
        <p:blipFill>
          <a:blip r:embed="rId4"/>
          <a:stretch>
            <a:fillRect/>
          </a:stretch>
        </p:blipFill>
        <p:spPr>
          <a:xfrm>
            <a:off x="3429553" y="883488"/>
            <a:ext cx="4850787" cy="4833647"/>
          </a:xfrm>
          <a:prstGeom prst="rect">
            <a:avLst/>
          </a:prstGeom>
        </p:spPr>
      </p:pic>
    </p:spTree>
    <p:extLst>
      <p:ext uri="{BB962C8B-B14F-4D97-AF65-F5344CB8AC3E}">
        <p14:creationId xmlns:p14="http://schemas.microsoft.com/office/powerpoint/2010/main" val="3987272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3" name="Picture 2" descr="A black and white illustration of a tower&#10;&#10;Description automatically generated">
            <a:extLst>
              <a:ext uri="{FF2B5EF4-FFF2-40B4-BE49-F238E27FC236}">
                <a16:creationId xmlns:a16="http://schemas.microsoft.com/office/drawing/2014/main" id="{0A77DA14-B9FC-8E4F-01B3-C74784EACF4A}"/>
              </a:ext>
            </a:extLst>
          </p:cNvPr>
          <p:cNvPicPr>
            <a:picLocks noChangeAspect="1"/>
          </p:cNvPicPr>
          <p:nvPr/>
        </p:nvPicPr>
        <p:blipFill>
          <a:blip r:embed="rId2"/>
          <a:stretch>
            <a:fillRect/>
          </a:stretch>
        </p:blipFill>
        <p:spPr>
          <a:xfrm>
            <a:off x="170828" y="243314"/>
            <a:ext cx="2180486" cy="3013387"/>
          </a:xfrm>
          <a:prstGeom prst="rect">
            <a:avLst/>
          </a:prstGeom>
        </p:spPr>
      </p:pic>
      <p:sp>
        <p:nvSpPr>
          <p:cNvPr id="13" name="Rectangle 12">
            <a:extLst>
              <a:ext uri="{FF2B5EF4-FFF2-40B4-BE49-F238E27FC236}">
                <a16:creationId xmlns:a16="http://schemas.microsoft.com/office/drawing/2014/main" id="{7BB2966C-67E6-2A27-4119-314DB73AC712}"/>
              </a:ext>
            </a:extLst>
          </p:cNvPr>
          <p:cNvSpPr/>
          <p:nvPr/>
        </p:nvSpPr>
        <p:spPr>
          <a:xfrm>
            <a:off x="3071063" y="650613"/>
            <a:ext cx="5890057" cy="5643958"/>
          </a:xfrm>
          <a:prstGeom prst="rect">
            <a:avLst/>
          </a:prstGeom>
          <a:solidFill>
            <a:schemeClr val="bg1">
              <a:lumMod val="9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xtBox 3">
            <a:extLst>
              <a:ext uri="{FF2B5EF4-FFF2-40B4-BE49-F238E27FC236}">
                <a16:creationId xmlns:a16="http://schemas.microsoft.com/office/drawing/2014/main" id="{941C84E3-1DAE-DA67-F62C-61FFAD38993F}"/>
              </a:ext>
            </a:extLst>
          </p:cNvPr>
          <p:cNvSpPr txBox="1"/>
          <p:nvPr/>
        </p:nvSpPr>
        <p:spPr>
          <a:xfrm>
            <a:off x="9162264" y="650613"/>
            <a:ext cx="2815911" cy="1569660"/>
          </a:xfrm>
          <a:prstGeom prst="rect">
            <a:avLst/>
          </a:prstGeom>
          <a:noFill/>
        </p:spPr>
        <p:txBody>
          <a:bodyPr wrap="square" lIns="91440" tIns="45720" rIns="91440" bIns="45720" rtlCol="0" anchor="t">
            <a:spAutoFit/>
          </a:bodyPr>
          <a:lstStyle/>
          <a:p>
            <a:r>
              <a:rPr lang="en-GB" sz="2400" b="1" dirty="0">
                <a:latin typeface="General Sans Semibold"/>
              </a:rPr>
              <a:t>What processes are involved on organisation level?</a:t>
            </a:r>
            <a:endParaRPr lang="en-US" sz="2400" dirty="0">
              <a:latin typeface="General Sans Semibold Italic"/>
            </a:endParaRPr>
          </a:p>
          <a:p>
            <a:endParaRPr lang="en-GB" sz="2400" b="1" dirty="0">
              <a:latin typeface="General Sans Semibold" pitchFamily="2" charset="77"/>
            </a:endParaRPr>
          </a:p>
        </p:txBody>
      </p:sp>
      <p:pic>
        <p:nvPicPr>
          <p:cNvPr id="9" name="Picture 8" descr="A yellow hexagon structure with many cubes&#10;&#10;Description automatically generated">
            <a:extLst>
              <a:ext uri="{FF2B5EF4-FFF2-40B4-BE49-F238E27FC236}">
                <a16:creationId xmlns:a16="http://schemas.microsoft.com/office/drawing/2014/main" id="{5C84CA3B-F8BD-4BC3-2F3C-F424B06AA79F}"/>
              </a:ext>
            </a:extLst>
          </p:cNvPr>
          <p:cNvPicPr>
            <a:picLocks noChangeAspect="1"/>
          </p:cNvPicPr>
          <p:nvPr/>
        </p:nvPicPr>
        <p:blipFill>
          <a:blip r:embed="rId3"/>
          <a:stretch>
            <a:fillRect/>
          </a:stretch>
        </p:blipFill>
        <p:spPr>
          <a:xfrm>
            <a:off x="3177724" y="468932"/>
            <a:ext cx="5496544" cy="5659468"/>
          </a:xfrm>
          <a:prstGeom prst="rect">
            <a:avLst/>
          </a:prstGeom>
        </p:spPr>
      </p:pic>
      <p:sp>
        <p:nvSpPr>
          <p:cNvPr id="15" name="Rectangle 14">
            <a:extLst>
              <a:ext uri="{FF2B5EF4-FFF2-40B4-BE49-F238E27FC236}">
                <a16:creationId xmlns:a16="http://schemas.microsoft.com/office/drawing/2014/main" id="{8BC07E02-AA52-80B0-0676-94B445B1403C}"/>
              </a:ext>
            </a:extLst>
          </p:cNvPr>
          <p:cNvSpPr/>
          <p:nvPr/>
        </p:nvSpPr>
        <p:spPr>
          <a:xfrm>
            <a:off x="402336" y="768096"/>
            <a:ext cx="1719072" cy="1280160"/>
          </a:xfrm>
          <a:prstGeom prst="rect">
            <a:avLst/>
          </a:prstGeom>
          <a:noFill/>
          <a:ln w="41275">
            <a:solidFill>
              <a:srgbClr val="F4D7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7" name="Straight Connector 16">
            <a:extLst>
              <a:ext uri="{FF2B5EF4-FFF2-40B4-BE49-F238E27FC236}">
                <a16:creationId xmlns:a16="http://schemas.microsoft.com/office/drawing/2014/main" id="{59AA80BC-6D9F-E47D-E032-E3495523D968}"/>
              </a:ext>
            </a:extLst>
          </p:cNvPr>
          <p:cNvCxnSpPr>
            <a:cxnSpLocks/>
            <a:stCxn id="15" idx="3"/>
          </p:cNvCxnSpPr>
          <p:nvPr/>
        </p:nvCxnSpPr>
        <p:spPr>
          <a:xfrm>
            <a:off x="2121408" y="1408176"/>
            <a:ext cx="949655" cy="0"/>
          </a:xfrm>
          <a:prstGeom prst="line">
            <a:avLst/>
          </a:prstGeom>
          <a:ln w="19050">
            <a:solidFill>
              <a:srgbClr val="F4D74B"/>
            </a:solidFill>
          </a:ln>
        </p:spPr>
        <p:style>
          <a:lnRef idx="1">
            <a:schemeClr val="accent1"/>
          </a:lnRef>
          <a:fillRef idx="0">
            <a:schemeClr val="accent1"/>
          </a:fillRef>
          <a:effectRef idx="0">
            <a:schemeClr val="accent1"/>
          </a:effectRef>
          <a:fontRef idx="minor">
            <a:schemeClr val="tx1"/>
          </a:fontRef>
        </p:style>
      </p:cxnSp>
      <p:sp>
        <p:nvSpPr>
          <p:cNvPr id="14" name="TextBox 22">
            <a:extLst>
              <a:ext uri="{FF2B5EF4-FFF2-40B4-BE49-F238E27FC236}">
                <a16:creationId xmlns:a16="http://schemas.microsoft.com/office/drawing/2014/main" id="{815CFEC9-ACCC-12AD-EF55-652C2F5F6C72}"/>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
        <p:nvSpPr>
          <p:cNvPr id="5" name="TextBox 22">
            <a:extLst>
              <a:ext uri="{FF2B5EF4-FFF2-40B4-BE49-F238E27FC236}">
                <a16:creationId xmlns:a16="http://schemas.microsoft.com/office/drawing/2014/main" id="{0D5AE1EF-D181-CB2F-670B-8E446D3D00B2}"/>
              </a:ext>
            </a:extLst>
          </p:cNvPr>
          <p:cNvSpPr txBox="1"/>
          <p:nvPr/>
        </p:nvSpPr>
        <p:spPr>
          <a:xfrm>
            <a:off x="9191403" y="2637439"/>
            <a:ext cx="2613177" cy="3539430"/>
          </a:xfrm>
          <a:prstGeom prst="rect">
            <a:avLst/>
          </a:prstGeom>
          <a:noFill/>
        </p:spPr>
        <p:txBody>
          <a:bodyPr wrap="square" lIns="91440" tIns="45720" rIns="91440" bIns="45720" rtlCol="0" anchor="t">
            <a:spAutoFit/>
          </a:bodyPr>
          <a:lstStyle/>
          <a:p>
            <a:r>
              <a:rPr lang="en-GB" sz="1400" i="1" dirty="0">
                <a:solidFill>
                  <a:srgbClr val="211E1D"/>
                </a:solidFill>
                <a:latin typeface="Helvetica"/>
                <a:cs typeface="Helvetica"/>
              </a:rPr>
              <a:t>At the institution's top</a:t>
            </a:r>
            <a:endParaRPr lang="en-GB" sz="1400" dirty="0">
              <a:solidFill>
                <a:srgbClr val="211E1D"/>
              </a:solidFill>
              <a:latin typeface="Helvetica"/>
              <a:cs typeface="Helvetica"/>
            </a:endParaRPr>
          </a:p>
          <a:p>
            <a:r>
              <a:rPr lang="en-GB" sz="1400" i="1" dirty="0">
                <a:solidFill>
                  <a:srgbClr val="211E1D"/>
                </a:solidFill>
                <a:latin typeface="Helvetica"/>
                <a:cs typeface="Helvetica"/>
              </a:rPr>
              <a:t>level</a:t>
            </a:r>
            <a:r>
              <a:rPr lang="en-GB" sz="1400" i="1" dirty="0">
                <a:solidFill>
                  <a:srgbClr val="211E1D"/>
                </a:solidFill>
                <a:effectLst/>
                <a:latin typeface="Helvetica"/>
                <a:cs typeface="Helvetica"/>
              </a:rPr>
              <a:t>, </a:t>
            </a:r>
            <a:r>
              <a:rPr lang="en-GB" sz="1400" i="1" dirty="0">
                <a:solidFill>
                  <a:srgbClr val="211E1D"/>
                </a:solidFill>
                <a:latin typeface="Helvetica"/>
                <a:cs typeface="Helvetica"/>
              </a:rPr>
              <a:t>agreements need</a:t>
            </a:r>
            <a:endParaRPr lang="en-GB" sz="1400" dirty="0">
              <a:solidFill>
                <a:srgbClr val="211E1D"/>
              </a:solidFill>
              <a:latin typeface="Helvetica"/>
              <a:cs typeface="Helvetica"/>
            </a:endParaRPr>
          </a:p>
          <a:p>
            <a:r>
              <a:rPr lang="en-GB" sz="1400" i="1" dirty="0">
                <a:solidFill>
                  <a:srgbClr val="211E1D"/>
                </a:solidFill>
                <a:latin typeface="Helvetica"/>
                <a:cs typeface="Helvetica"/>
              </a:rPr>
              <a:t>to be made regarding</a:t>
            </a:r>
            <a:endParaRPr lang="en-GB" sz="1400" dirty="0">
              <a:solidFill>
                <a:srgbClr val="211E1D"/>
              </a:solidFill>
              <a:latin typeface="Helvetica"/>
              <a:cs typeface="Helvetica"/>
            </a:endParaRPr>
          </a:p>
          <a:p>
            <a:r>
              <a:rPr lang="en-GB" sz="1400" i="1" dirty="0">
                <a:solidFill>
                  <a:srgbClr val="211E1D"/>
                </a:solidFill>
                <a:latin typeface="Helvetica"/>
                <a:cs typeface="Helvetica"/>
              </a:rPr>
              <a:t>necessary accreditation,</a:t>
            </a:r>
            <a:endParaRPr lang="en-GB" sz="1400" dirty="0">
              <a:solidFill>
                <a:srgbClr val="211E1D"/>
              </a:solidFill>
              <a:latin typeface="Helvetica"/>
              <a:cs typeface="Helvetica"/>
            </a:endParaRPr>
          </a:p>
          <a:p>
            <a:r>
              <a:rPr lang="en-GB" sz="1400" i="1" dirty="0">
                <a:solidFill>
                  <a:srgbClr val="211E1D"/>
                </a:solidFill>
                <a:latin typeface="Helvetica"/>
                <a:cs typeface="Helvetica"/>
              </a:rPr>
              <a:t>fit </a:t>
            </a:r>
            <a:r>
              <a:rPr lang="en-GB" sz="1400" i="1" dirty="0">
                <a:solidFill>
                  <a:srgbClr val="211E1D"/>
                </a:solidFill>
                <a:effectLst/>
                <a:latin typeface="Helvetica"/>
                <a:cs typeface="Helvetica"/>
              </a:rPr>
              <a:t>in </a:t>
            </a:r>
            <a:r>
              <a:rPr lang="en-GB" sz="1400" i="1" dirty="0">
                <a:solidFill>
                  <a:srgbClr val="211E1D"/>
                </a:solidFill>
                <a:latin typeface="Helvetica"/>
                <a:cs typeface="Helvetica"/>
              </a:rPr>
              <a:t>mutual </a:t>
            </a:r>
            <a:r>
              <a:rPr lang="en-GB" sz="1400" i="1" dirty="0">
                <a:solidFill>
                  <a:srgbClr val="211E1D"/>
                </a:solidFill>
                <a:effectLst/>
                <a:latin typeface="Helvetica"/>
                <a:cs typeface="Helvetica"/>
              </a:rPr>
              <a:t>curricula</a:t>
            </a:r>
            <a:endParaRPr lang="en-GB" sz="1400" dirty="0">
              <a:solidFill>
                <a:srgbClr val="211E1D"/>
              </a:solidFill>
              <a:latin typeface="Helvetica"/>
              <a:cs typeface="Helvetica"/>
            </a:endParaRPr>
          </a:p>
          <a:p>
            <a:r>
              <a:rPr lang="en-GB" sz="1400" i="1" dirty="0">
                <a:solidFill>
                  <a:srgbClr val="211E1D"/>
                </a:solidFill>
                <a:latin typeface="Helvetica"/>
                <a:cs typeface="Helvetica"/>
              </a:rPr>
              <a:t>and costing.</a:t>
            </a:r>
            <a:endParaRPr lang="en-US" sz="1400" dirty="0">
              <a:solidFill>
                <a:srgbClr val="211E1D"/>
              </a:solidFill>
              <a:latin typeface="Helvetica"/>
              <a:cs typeface="Helvetica"/>
            </a:endParaRPr>
          </a:p>
          <a:p>
            <a:endParaRPr lang="en-GB" sz="1400" dirty="0">
              <a:solidFill>
                <a:srgbClr val="211E1D"/>
              </a:solidFill>
              <a:effectLst/>
              <a:latin typeface="Helvetica" pitchFamily="2" charset="0"/>
              <a:cs typeface="Helvetica"/>
            </a:endParaRPr>
          </a:p>
          <a:p>
            <a:endParaRPr lang="en-GB" sz="1400" dirty="0">
              <a:solidFill>
                <a:srgbClr val="211E1D"/>
              </a:solidFill>
              <a:latin typeface="Helvetica" pitchFamily="2" charset="0"/>
              <a:cs typeface="Helvetica"/>
            </a:endParaRPr>
          </a:p>
          <a:p>
            <a:endParaRPr lang="en-GB" sz="1400" dirty="0">
              <a:solidFill>
                <a:srgbClr val="211E1D"/>
              </a:solidFill>
              <a:effectLst/>
              <a:latin typeface="Helvetica" pitchFamily="2" charset="0"/>
              <a:cs typeface="Helvetica"/>
            </a:endParaRPr>
          </a:p>
          <a:p>
            <a:endParaRPr lang="en-GB" sz="1400" dirty="0">
              <a:solidFill>
                <a:srgbClr val="211E1D"/>
              </a:solidFill>
              <a:latin typeface="Helvetica"/>
              <a:cs typeface="Helvetica"/>
            </a:endParaRPr>
          </a:p>
          <a:p>
            <a:r>
              <a:rPr lang="en-GB" sz="1400" i="1" dirty="0">
                <a:solidFill>
                  <a:srgbClr val="211E1D"/>
                </a:solidFill>
                <a:latin typeface="Helvetica"/>
                <a:cs typeface="Helvetica"/>
              </a:rPr>
              <a:t>Educational services</a:t>
            </a:r>
            <a:endParaRPr lang="en-GB" sz="1400" dirty="0">
              <a:solidFill>
                <a:srgbClr val="211E1D"/>
              </a:solidFill>
              <a:latin typeface="Helvetica"/>
              <a:cs typeface="Helvetica"/>
            </a:endParaRPr>
          </a:p>
          <a:p>
            <a:r>
              <a:rPr lang="en-GB" sz="1400" i="1" dirty="0">
                <a:solidFill>
                  <a:srgbClr val="211E1D"/>
                </a:solidFill>
                <a:latin typeface="Helvetica"/>
                <a:cs typeface="Helvetica"/>
              </a:rPr>
              <a:t>liaise with </a:t>
            </a:r>
            <a:r>
              <a:rPr lang="en-GB" sz="1400" i="1" dirty="0">
                <a:solidFill>
                  <a:srgbClr val="211E1D"/>
                </a:solidFill>
                <a:effectLst/>
                <a:latin typeface="Helvetica"/>
                <a:cs typeface="Helvetica"/>
              </a:rPr>
              <a:t>partners</a:t>
            </a:r>
            <a:endParaRPr lang="en-GB" sz="1400" dirty="0">
              <a:solidFill>
                <a:srgbClr val="211E1D"/>
              </a:solidFill>
              <a:latin typeface="Helvetica"/>
              <a:cs typeface="Helvetica"/>
            </a:endParaRPr>
          </a:p>
          <a:p>
            <a:r>
              <a:rPr lang="en-GB" sz="1400" i="1" dirty="0">
                <a:solidFill>
                  <a:srgbClr val="211E1D"/>
                </a:solidFill>
                <a:latin typeface="Helvetica"/>
                <a:cs typeface="Helvetica"/>
              </a:rPr>
              <a:t>to determine which</a:t>
            </a:r>
            <a:endParaRPr lang="en-GB" sz="1400" dirty="0">
              <a:solidFill>
                <a:srgbClr val="211E1D"/>
              </a:solidFill>
              <a:latin typeface="Helvetica"/>
              <a:cs typeface="Helvetica"/>
            </a:endParaRPr>
          </a:p>
          <a:p>
            <a:r>
              <a:rPr lang="en-GB" sz="1400" i="1" dirty="0">
                <a:solidFill>
                  <a:srgbClr val="211E1D"/>
                </a:solidFill>
                <a:latin typeface="Helvetica"/>
                <a:cs typeface="Helvetica"/>
              </a:rPr>
              <a:t>information can be</a:t>
            </a:r>
            <a:endParaRPr lang="en-GB" sz="1400" dirty="0">
              <a:solidFill>
                <a:srgbClr val="211E1D"/>
              </a:solidFill>
              <a:latin typeface="Helvetica"/>
              <a:cs typeface="Helvetica"/>
            </a:endParaRPr>
          </a:p>
          <a:p>
            <a:r>
              <a:rPr lang="en-GB" sz="1400" i="1" dirty="0">
                <a:solidFill>
                  <a:srgbClr val="211E1D"/>
                </a:solidFill>
                <a:latin typeface="Helvetica"/>
                <a:cs typeface="Helvetica"/>
              </a:rPr>
              <a:t>obtained, and what types</a:t>
            </a:r>
            <a:endParaRPr lang="en-GB" sz="1400" dirty="0">
              <a:solidFill>
                <a:srgbClr val="211E1D"/>
              </a:solidFill>
              <a:latin typeface="Helvetica"/>
              <a:cs typeface="Helvetica"/>
            </a:endParaRPr>
          </a:p>
          <a:p>
            <a:r>
              <a:rPr lang="en-GB" sz="1400" i="1" dirty="0">
                <a:solidFill>
                  <a:srgbClr val="211E1D"/>
                </a:solidFill>
                <a:latin typeface="Helvetica"/>
                <a:cs typeface="Helvetica"/>
              </a:rPr>
              <a:t>of applications are in use.</a:t>
            </a:r>
            <a:endParaRPr lang="en-GB" sz="1400" dirty="0">
              <a:solidFill>
                <a:srgbClr val="211E1D"/>
              </a:solidFill>
              <a:effectLst/>
              <a:latin typeface="Helvetica"/>
              <a:cs typeface="Helvetica"/>
            </a:endParaRPr>
          </a:p>
        </p:txBody>
      </p:sp>
    </p:spTree>
    <p:extLst>
      <p:ext uri="{BB962C8B-B14F-4D97-AF65-F5344CB8AC3E}">
        <p14:creationId xmlns:p14="http://schemas.microsoft.com/office/powerpoint/2010/main" val="1606871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4" name="Picture 3" descr="A black and white illustration of a tower&#10;&#10;Description automatically generated">
            <a:extLst>
              <a:ext uri="{FF2B5EF4-FFF2-40B4-BE49-F238E27FC236}">
                <a16:creationId xmlns:a16="http://schemas.microsoft.com/office/drawing/2014/main" id="{F59EF916-203C-A501-9F2B-AFCBC0A3BAB5}"/>
              </a:ext>
            </a:extLst>
          </p:cNvPr>
          <p:cNvPicPr>
            <a:picLocks noChangeAspect="1"/>
          </p:cNvPicPr>
          <p:nvPr/>
        </p:nvPicPr>
        <p:blipFill>
          <a:blip r:embed="rId2"/>
          <a:stretch>
            <a:fillRect/>
          </a:stretch>
        </p:blipFill>
        <p:spPr>
          <a:xfrm>
            <a:off x="170828" y="243314"/>
            <a:ext cx="2180486" cy="3013387"/>
          </a:xfrm>
          <a:prstGeom prst="rect">
            <a:avLst/>
          </a:prstGeom>
        </p:spPr>
      </p:pic>
      <p:sp>
        <p:nvSpPr>
          <p:cNvPr id="5" name="Rectangle 4">
            <a:extLst>
              <a:ext uri="{FF2B5EF4-FFF2-40B4-BE49-F238E27FC236}">
                <a16:creationId xmlns:a16="http://schemas.microsoft.com/office/drawing/2014/main" id="{33638E18-C1FA-F510-BED4-7A934C86C5DA}"/>
              </a:ext>
            </a:extLst>
          </p:cNvPr>
          <p:cNvSpPr/>
          <p:nvPr/>
        </p:nvSpPr>
        <p:spPr>
          <a:xfrm>
            <a:off x="3071063" y="650613"/>
            <a:ext cx="5890057" cy="5643958"/>
          </a:xfrm>
          <a:prstGeom prst="rect">
            <a:avLst/>
          </a:prstGeom>
          <a:solidFill>
            <a:schemeClr val="bg1">
              <a:lumMod val="95000"/>
              <a:alpha val="49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TextBox 2">
            <a:extLst>
              <a:ext uri="{FF2B5EF4-FFF2-40B4-BE49-F238E27FC236}">
                <a16:creationId xmlns:a16="http://schemas.microsoft.com/office/drawing/2014/main" id="{A5E4A0AA-FA44-2F56-D0A1-71A6AB727D93}"/>
              </a:ext>
            </a:extLst>
          </p:cNvPr>
          <p:cNvSpPr txBox="1"/>
          <p:nvPr/>
        </p:nvSpPr>
        <p:spPr>
          <a:xfrm>
            <a:off x="9226357" y="650613"/>
            <a:ext cx="2815911" cy="1200329"/>
          </a:xfrm>
          <a:prstGeom prst="rect">
            <a:avLst/>
          </a:prstGeom>
          <a:noFill/>
        </p:spPr>
        <p:txBody>
          <a:bodyPr wrap="square" lIns="91440" tIns="45720" rIns="91440" bIns="45720" rtlCol="0" anchor="t">
            <a:spAutoFit/>
          </a:bodyPr>
          <a:lstStyle/>
          <a:p>
            <a:r>
              <a:rPr lang="en-GB" sz="2400" b="1" dirty="0">
                <a:latin typeface="General Sans Semibold"/>
              </a:rPr>
              <a:t>What policy and legislation is involved?</a:t>
            </a:r>
            <a:endParaRPr lang="en-US" sz="2400" dirty="0">
              <a:latin typeface="General Sans Semibold Italic"/>
            </a:endParaRPr>
          </a:p>
        </p:txBody>
      </p:sp>
      <p:sp>
        <p:nvSpPr>
          <p:cNvPr id="6" name="Rectangle 5">
            <a:extLst>
              <a:ext uri="{FF2B5EF4-FFF2-40B4-BE49-F238E27FC236}">
                <a16:creationId xmlns:a16="http://schemas.microsoft.com/office/drawing/2014/main" id="{CFB4F071-E5B1-29D0-EF87-88D328466641}"/>
              </a:ext>
            </a:extLst>
          </p:cNvPr>
          <p:cNvSpPr/>
          <p:nvPr/>
        </p:nvSpPr>
        <p:spPr>
          <a:xfrm>
            <a:off x="213825" y="650613"/>
            <a:ext cx="2093945" cy="2702194"/>
          </a:xfrm>
          <a:prstGeom prst="rect">
            <a:avLst/>
          </a:prstGeom>
          <a:noFill/>
          <a:ln w="41275">
            <a:solidFill>
              <a:srgbClr val="F4D7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7" name="Straight Connector 6">
            <a:extLst>
              <a:ext uri="{FF2B5EF4-FFF2-40B4-BE49-F238E27FC236}">
                <a16:creationId xmlns:a16="http://schemas.microsoft.com/office/drawing/2014/main" id="{4179ACEF-7C31-B69D-5A5B-692054875BA6}"/>
              </a:ext>
            </a:extLst>
          </p:cNvPr>
          <p:cNvCxnSpPr>
            <a:cxnSpLocks/>
            <a:stCxn id="6" idx="3"/>
          </p:cNvCxnSpPr>
          <p:nvPr/>
        </p:nvCxnSpPr>
        <p:spPr>
          <a:xfrm>
            <a:off x="2307770" y="2001710"/>
            <a:ext cx="763293" cy="0"/>
          </a:xfrm>
          <a:prstGeom prst="line">
            <a:avLst/>
          </a:prstGeom>
          <a:ln w="19050">
            <a:solidFill>
              <a:srgbClr val="F4D74B"/>
            </a:solidFill>
          </a:ln>
        </p:spPr>
        <p:style>
          <a:lnRef idx="1">
            <a:schemeClr val="accent1"/>
          </a:lnRef>
          <a:fillRef idx="0">
            <a:schemeClr val="accent1"/>
          </a:fillRef>
          <a:effectRef idx="0">
            <a:schemeClr val="accent1"/>
          </a:effectRef>
          <a:fontRef idx="minor">
            <a:schemeClr val="tx1"/>
          </a:fontRef>
        </p:style>
      </p:cxnSp>
      <p:pic>
        <p:nvPicPr>
          <p:cNvPr id="21" name="Picture 20" descr="A group of veins on a black background&#10;&#10;Description automatically generated">
            <a:extLst>
              <a:ext uri="{FF2B5EF4-FFF2-40B4-BE49-F238E27FC236}">
                <a16:creationId xmlns:a16="http://schemas.microsoft.com/office/drawing/2014/main" id="{7DEC1FF6-DBF0-85C1-C1DB-B80D713AFC4D}"/>
              </a:ext>
            </a:extLst>
          </p:cNvPr>
          <p:cNvPicPr>
            <a:picLocks noChangeAspect="1"/>
          </p:cNvPicPr>
          <p:nvPr/>
        </p:nvPicPr>
        <p:blipFill>
          <a:blip r:embed="rId3"/>
          <a:stretch>
            <a:fillRect/>
          </a:stretch>
        </p:blipFill>
        <p:spPr>
          <a:xfrm>
            <a:off x="3574262" y="0"/>
            <a:ext cx="5043476" cy="6858000"/>
          </a:xfrm>
          <a:prstGeom prst="rect">
            <a:avLst/>
          </a:prstGeom>
        </p:spPr>
      </p:pic>
      <p:sp>
        <p:nvSpPr>
          <p:cNvPr id="28" name="TextBox 27">
            <a:extLst>
              <a:ext uri="{FF2B5EF4-FFF2-40B4-BE49-F238E27FC236}">
                <a16:creationId xmlns:a16="http://schemas.microsoft.com/office/drawing/2014/main" id="{0EB49F49-73BD-F5A3-07E6-1920991144CC}"/>
              </a:ext>
            </a:extLst>
          </p:cNvPr>
          <p:cNvSpPr txBox="1"/>
          <p:nvPr/>
        </p:nvSpPr>
        <p:spPr>
          <a:xfrm>
            <a:off x="9162264" y="2433619"/>
            <a:ext cx="2583570" cy="1169551"/>
          </a:xfrm>
          <a:prstGeom prst="rect">
            <a:avLst/>
          </a:prstGeom>
          <a:noFill/>
        </p:spPr>
        <p:txBody>
          <a:bodyPr wrap="square" lIns="91440" tIns="45720" rIns="91440" bIns="45720" rtlCol="0" anchor="t">
            <a:spAutoFit/>
          </a:bodyPr>
          <a:lstStyle/>
          <a:p>
            <a:r>
              <a:rPr lang="nl-NL" sz="1400" i="1" dirty="0">
                <a:latin typeface="General Sans Light Italic"/>
                <a:cs typeface="Helvetica"/>
              </a:rPr>
              <a:t>GDPR is European </a:t>
            </a:r>
            <a:r>
              <a:rPr lang="nl-NL" sz="1400" i="1" dirty="0" err="1">
                <a:latin typeface="General Sans Light Italic"/>
                <a:cs typeface="Helvetica"/>
              </a:rPr>
              <a:t>legislation</a:t>
            </a:r>
            <a:r>
              <a:rPr lang="nl-NL" sz="1400" i="1" dirty="0">
                <a:latin typeface="General Sans Light Italic"/>
                <a:cs typeface="Helvetica"/>
              </a:rPr>
              <a:t> </a:t>
            </a:r>
            <a:r>
              <a:rPr lang="nl-NL" sz="1400" i="1" dirty="0" err="1">
                <a:latin typeface="General Sans Light Italic"/>
                <a:cs typeface="Helvetica"/>
              </a:rPr>
              <a:t>that</a:t>
            </a:r>
            <a:r>
              <a:rPr lang="nl-NL" sz="1400" i="1" dirty="0">
                <a:latin typeface="General Sans Light Italic"/>
                <a:cs typeface="Helvetica"/>
              </a:rPr>
              <a:t> has a </a:t>
            </a:r>
            <a:r>
              <a:rPr lang="nl-NL" sz="1400" i="1" dirty="0" err="1">
                <a:latin typeface="General Sans Light Italic"/>
                <a:cs typeface="Helvetica"/>
              </a:rPr>
              <a:t>global</a:t>
            </a:r>
            <a:r>
              <a:rPr lang="nl-NL" sz="1400" i="1" dirty="0">
                <a:latin typeface="General Sans Light Italic"/>
                <a:cs typeface="Helvetica"/>
              </a:rPr>
              <a:t> impact. It is </a:t>
            </a:r>
            <a:r>
              <a:rPr lang="nl-NL" sz="1400" i="1" dirty="0" err="1">
                <a:latin typeface="General Sans Light Italic"/>
                <a:cs typeface="Helvetica"/>
              </a:rPr>
              <a:t>translated</a:t>
            </a:r>
            <a:r>
              <a:rPr lang="nl-NL" sz="1400" i="1" dirty="0">
                <a:latin typeface="General Sans Light Italic"/>
                <a:cs typeface="Helvetica"/>
              </a:rPr>
              <a:t> </a:t>
            </a:r>
            <a:r>
              <a:rPr lang="nl-NL" sz="1400" i="1" dirty="0" err="1">
                <a:latin typeface="General Sans Light Italic"/>
                <a:cs typeface="Helvetica"/>
              </a:rPr>
              <a:t>into</a:t>
            </a:r>
            <a:r>
              <a:rPr lang="nl-NL" sz="1400" i="1" dirty="0">
                <a:latin typeface="General Sans Light Italic"/>
                <a:cs typeface="Helvetica"/>
              </a:rPr>
              <a:t> </a:t>
            </a:r>
            <a:r>
              <a:rPr lang="nl-NL" sz="1400" i="1" dirty="0" err="1">
                <a:latin typeface="General Sans Light Italic"/>
                <a:cs typeface="Helvetica"/>
              </a:rPr>
              <a:t>national</a:t>
            </a:r>
            <a:r>
              <a:rPr lang="nl-NL" sz="1400" i="1" dirty="0">
                <a:latin typeface="General Sans Light Italic"/>
                <a:cs typeface="Helvetica"/>
              </a:rPr>
              <a:t> </a:t>
            </a:r>
            <a:r>
              <a:rPr lang="nl-NL" sz="1400" i="1" dirty="0" err="1">
                <a:latin typeface="General Sans Light Italic"/>
                <a:cs typeface="Helvetica"/>
              </a:rPr>
              <a:t>legislation</a:t>
            </a:r>
            <a:r>
              <a:rPr lang="nl-NL" sz="1400" i="1" dirty="0">
                <a:latin typeface="General Sans Light Italic"/>
                <a:cs typeface="Helvetica"/>
              </a:rPr>
              <a:t> </a:t>
            </a:r>
            <a:r>
              <a:rPr lang="nl-NL" sz="1400" i="1" dirty="0" err="1">
                <a:latin typeface="General Sans Light Italic"/>
                <a:cs typeface="Helvetica"/>
              </a:rPr>
              <a:t>and</a:t>
            </a:r>
            <a:r>
              <a:rPr lang="nl-NL" sz="1400" i="1" dirty="0">
                <a:latin typeface="General Sans Light Italic"/>
                <a:cs typeface="Helvetica"/>
              </a:rPr>
              <a:t> </a:t>
            </a:r>
            <a:r>
              <a:rPr lang="nl-NL" sz="1400" i="1" dirty="0" err="1">
                <a:latin typeface="General Sans Light Italic"/>
                <a:cs typeface="Helvetica"/>
              </a:rPr>
              <a:t>fuels</a:t>
            </a:r>
            <a:r>
              <a:rPr lang="nl-NL" sz="1400" i="1" dirty="0">
                <a:latin typeface="General Sans Light Italic"/>
                <a:cs typeface="Helvetica"/>
              </a:rPr>
              <a:t> </a:t>
            </a:r>
            <a:r>
              <a:rPr lang="nl-NL" sz="1400" i="1" dirty="0" err="1">
                <a:latin typeface="General Sans Light Italic"/>
                <a:cs typeface="Helvetica"/>
              </a:rPr>
              <a:t>the</a:t>
            </a:r>
            <a:r>
              <a:rPr lang="nl-NL" sz="1400" i="1" dirty="0">
                <a:latin typeface="General Sans Light Italic"/>
                <a:cs typeface="Helvetica"/>
              </a:rPr>
              <a:t> </a:t>
            </a:r>
            <a:r>
              <a:rPr lang="nl-NL" sz="1400" i="1" dirty="0" err="1">
                <a:latin typeface="General Sans Light Italic"/>
                <a:cs typeface="Helvetica"/>
              </a:rPr>
              <a:t>local</a:t>
            </a:r>
            <a:r>
              <a:rPr lang="nl-NL" sz="1400" i="1" dirty="0">
                <a:latin typeface="General Sans Light Italic"/>
                <a:cs typeface="Helvetica"/>
              </a:rPr>
              <a:t> privacy policy of </a:t>
            </a:r>
            <a:r>
              <a:rPr lang="nl-NL" sz="1400" i="1" dirty="0" err="1">
                <a:latin typeface="General Sans Light Italic"/>
                <a:cs typeface="Helvetica"/>
              </a:rPr>
              <a:t>an</a:t>
            </a:r>
            <a:r>
              <a:rPr lang="nl-NL" sz="1400" i="1" dirty="0">
                <a:latin typeface="General Sans Light Italic"/>
                <a:cs typeface="Helvetica"/>
              </a:rPr>
              <a:t> </a:t>
            </a:r>
            <a:r>
              <a:rPr lang="nl-NL" sz="1400" i="1" dirty="0" err="1">
                <a:latin typeface="General Sans Light Italic"/>
                <a:cs typeface="Helvetica"/>
              </a:rPr>
              <a:t>institution</a:t>
            </a:r>
            <a:r>
              <a:rPr lang="nl-NL" sz="1400" i="1" dirty="0">
                <a:latin typeface="General Sans Light Italic"/>
                <a:cs typeface="Helvetica"/>
              </a:rPr>
              <a:t>.</a:t>
            </a:r>
            <a:endParaRPr lang="nl-NL" sz="1400" dirty="0">
              <a:latin typeface="General Sans Light Italic"/>
              <a:cs typeface="Helvetica"/>
            </a:endParaRPr>
          </a:p>
        </p:txBody>
      </p:sp>
      <p:sp>
        <p:nvSpPr>
          <p:cNvPr id="30" name="TextBox 22">
            <a:extLst>
              <a:ext uri="{FF2B5EF4-FFF2-40B4-BE49-F238E27FC236}">
                <a16:creationId xmlns:a16="http://schemas.microsoft.com/office/drawing/2014/main" id="{F1178884-AE6B-8DC3-6796-0D39F4EB7B72}"/>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Tree>
    <p:extLst>
      <p:ext uri="{BB962C8B-B14F-4D97-AF65-F5344CB8AC3E}">
        <p14:creationId xmlns:p14="http://schemas.microsoft.com/office/powerpoint/2010/main" val="3210266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3" name="Picture 2" descr="A black and white illustration of a tower&#10;&#10;Description automatically generated">
            <a:extLst>
              <a:ext uri="{FF2B5EF4-FFF2-40B4-BE49-F238E27FC236}">
                <a16:creationId xmlns:a16="http://schemas.microsoft.com/office/drawing/2014/main" id="{62C1F4BD-A5DA-0B2F-70F3-78188DE673A3}"/>
              </a:ext>
            </a:extLst>
          </p:cNvPr>
          <p:cNvPicPr>
            <a:picLocks noChangeAspect="1"/>
          </p:cNvPicPr>
          <p:nvPr/>
        </p:nvPicPr>
        <p:blipFill>
          <a:blip r:embed="rId2"/>
          <a:stretch>
            <a:fillRect/>
          </a:stretch>
        </p:blipFill>
        <p:spPr>
          <a:xfrm>
            <a:off x="170828" y="243314"/>
            <a:ext cx="2180486" cy="3013387"/>
          </a:xfrm>
          <a:prstGeom prst="rect">
            <a:avLst/>
          </a:prstGeom>
        </p:spPr>
      </p:pic>
      <p:sp>
        <p:nvSpPr>
          <p:cNvPr id="15" name="Rectangle 14">
            <a:extLst>
              <a:ext uri="{FF2B5EF4-FFF2-40B4-BE49-F238E27FC236}">
                <a16:creationId xmlns:a16="http://schemas.microsoft.com/office/drawing/2014/main" id="{8BC07E02-AA52-80B0-0676-94B445B1403C}"/>
              </a:ext>
            </a:extLst>
          </p:cNvPr>
          <p:cNvSpPr/>
          <p:nvPr/>
        </p:nvSpPr>
        <p:spPr>
          <a:xfrm>
            <a:off x="402336" y="1712890"/>
            <a:ext cx="1719072" cy="1120462"/>
          </a:xfrm>
          <a:prstGeom prst="rect">
            <a:avLst/>
          </a:prstGeom>
          <a:noFill/>
          <a:ln w="41275">
            <a:solidFill>
              <a:srgbClr val="3D6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7" name="Straight Connector 16">
            <a:extLst>
              <a:ext uri="{FF2B5EF4-FFF2-40B4-BE49-F238E27FC236}">
                <a16:creationId xmlns:a16="http://schemas.microsoft.com/office/drawing/2014/main" id="{59AA80BC-6D9F-E47D-E032-E3495523D968}"/>
              </a:ext>
            </a:extLst>
          </p:cNvPr>
          <p:cNvCxnSpPr>
            <a:cxnSpLocks/>
            <a:stCxn id="15" idx="3"/>
          </p:cNvCxnSpPr>
          <p:nvPr/>
        </p:nvCxnSpPr>
        <p:spPr>
          <a:xfrm>
            <a:off x="2121408" y="2273121"/>
            <a:ext cx="949655" cy="0"/>
          </a:xfrm>
          <a:prstGeom prst="line">
            <a:avLst/>
          </a:prstGeom>
          <a:ln w="19050">
            <a:solidFill>
              <a:srgbClr val="3D68E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58FEADA-653B-5623-40A9-EAC382DED235}"/>
              </a:ext>
            </a:extLst>
          </p:cNvPr>
          <p:cNvSpPr/>
          <p:nvPr/>
        </p:nvSpPr>
        <p:spPr>
          <a:xfrm>
            <a:off x="3071063" y="650613"/>
            <a:ext cx="5890057" cy="5643958"/>
          </a:xfrm>
          <a:prstGeom prst="rect">
            <a:avLst/>
          </a:prstGeom>
          <a:solidFill>
            <a:schemeClr val="bg1">
              <a:lumMod val="95000"/>
              <a:alpha val="49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extBox 22">
            <a:extLst>
              <a:ext uri="{FF2B5EF4-FFF2-40B4-BE49-F238E27FC236}">
                <a16:creationId xmlns:a16="http://schemas.microsoft.com/office/drawing/2014/main" id="{1B2794D3-D767-09E2-D9CB-3F48915C0D97}"/>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
        <p:nvSpPr>
          <p:cNvPr id="8" name="TextBox 7">
            <a:extLst>
              <a:ext uri="{FF2B5EF4-FFF2-40B4-BE49-F238E27FC236}">
                <a16:creationId xmlns:a16="http://schemas.microsoft.com/office/drawing/2014/main" id="{D8C6C2EE-DE06-E39A-6CE1-723ECDA79FD2}"/>
              </a:ext>
            </a:extLst>
          </p:cNvPr>
          <p:cNvSpPr txBox="1"/>
          <p:nvPr/>
        </p:nvSpPr>
        <p:spPr>
          <a:xfrm>
            <a:off x="9162264" y="650613"/>
            <a:ext cx="2815911" cy="1569660"/>
          </a:xfrm>
          <a:prstGeom prst="rect">
            <a:avLst/>
          </a:prstGeom>
          <a:noFill/>
        </p:spPr>
        <p:txBody>
          <a:bodyPr wrap="square" lIns="91440" tIns="45720" rIns="91440" bIns="45720" rtlCol="0" anchor="t">
            <a:spAutoFit/>
          </a:bodyPr>
          <a:lstStyle/>
          <a:p>
            <a:r>
              <a:rPr lang="en-GB" sz="2400" b="1" dirty="0">
                <a:latin typeface="General Sans Semibold"/>
              </a:rPr>
              <a:t>Which applications and information are involved?</a:t>
            </a:r>
            <a:endParaRPr lang="en-US" sz="2400" dirty="0">
              <a:latin typeface="General Sans Semibold Italic"/>
            </a:endParaRPr>
          </a:p>
          <a:p>
            <a:endParaRPr lang="en-GB" sz="2400" b="1" dirty="0">
              <a:latin typeface="General Sans Semibold"/>
            </a:endParaRPr>
          </a:p>
        </p:txBody>
      </p:sp>
      <p:pic>
        <p:nvPicPr>
          <p:cNvPr id="10" name="Picture 9" descr="A maze of blue spheres and a black background&#10;&#10;Description automatically generated with medium confidence">
            <a:extLst>
              <a:ext uri="{FF2B5EF4-FFF2-40B4-BE49-F238E27FC236}">
                <a16:creationId xmlns:a16="http://schemas.microsoft.com/office/drawing/2014/main" id="{92D5F1E0-7EBD-14CF-866D-2CFFF447A8EB}"/>
              </a:ext>
            </a:extLst>
          </p:cNvPr>
          <p:cNvPicPr>
            <a:picLocks noChangeAspect="1"/>
          </p:cNvPicPr>
          <p:nvPr/>
        </p:nvPicPr>
        <p:blipFill>
          <a:blip r:embed="rId3"/>
          <a:stretch>
            <a:fillRect/>
          </a:stretch>
        </p:blipFill>
        <p:spPr>
          <a:xfrm>
            <a:off x="3336300" y="1252853"/>
            <a:ext cx="4966352" cy="5145110"/>
          </a:xfrm>
          <a:prstGeom prst="rect">
            <a:avLst/>
          </a:prstGeom>
        </p:spPr>
      </p:pic>
      <p:sp>
        <p:nvSpPr>
          <p:cNvPr id="12" name="TextBox 22">
            <a:extLst>
              <a:ext uri="{FF2B5EF4-FFF2-40B4-BE49-F238E27FC236}">
                <a16:creationId xmlns:a16="http://schemas.microsoft.com/office/drawing/2014/main" id="{455B35BA-280F-5BC3-9FEC-AD2885D92B83}"/>
              </a:ext>
            </a:extLst>
          </p:cNvPr>
          <p:cNvSpPr txBox="1"/>
          <p:nvPr/>
        </p:nvSpPr>
        <p:spPr>
          <a:xfrm>
            <a:off x="9191403" y="2362261"/>
            <a:ext cx="2613177" cy="3539430"/>
          </a:xfrm>
          <a:prstGeom prst="rect">
            <a:avLst/>
          </a:prstGeom>
          <a:noFill/>
        </p:spPr>
        <p:txBody>
          <a:bodyPr wrap="square" lIns="91440" tIns="45720" rIns="91440" bIns="45720" rtlCol="0" anchor="t">
            <a:spAutoFit/>
          </a:bodyPr>
          <a:lstStyle/>
          <a:p>
            <a:r>
              <a:rPr lang="en-GB" sz="1400" i="1">
                <a:solidFill>
                  <a:srgbClr val="211E1D"/>
                </a:solidFill>
                <a:latin typeface="Helvetica"/>
                <a:cs typeface="Helvetica"/>
              </a:rPr>
              <a:t>Integration architects</a:t>
            </a:r>
            <a:endParaRPr lang="en-GB" sz="1400">
              <a:solidFill>
                <a:srgbClr val="211E1D"/>
              </a:solidFill>
              <a:latin typeface="Helvetica"/>
              <a:cs typeface="Helvetica"/>
            </a:endParaRPr>
          </a:p>
          <a:p>
            <a:r>
              <a:rPr lang="en-GB" sz="1400" i="1">
                <a:solidFill>
                  <a:srgbClr val="211E1D"/>
                </a:solidFill>
                <a:latin typeface="Helvetica"/>
                <a:cs typeface="Helvetica"/>
              </a:rPr>
              <a:t>investigate how the</a:t>
            </a:r>
            <a:endParaRPr lang="en-GB" sz="1400">
              <a:solidFill>
                <a:srgbClr val="211E1D"/>
              </a:solidFill>
              <a:latin typeface="Helvetica"/>
              <a:cs typeface="Helvetica"/>
            </a:endParaRPr>
          </a:p>
          <a:p>
            <a:r>
              <a:rPr lang="en-GB" sz="1400" i="1">
                <a:solidFill>
                  <a:srgbClr val="211E1D"/>
                </a:solidFill>
                <a:latin typeface="Helvetica"/>
                <a:cs typeface="Helvetica"/>
              </a:rPr>
              <a:t>different applications</a:t>
            </a:r>
            <a:endParaRPr lang="en-GB" sz="1400">
              <a:solidFill>
                <a:srgbClr val="211E1D"/>
              </a:solidFill>
              <a:latin typeface="Helvetica"/>
              <a:cs typeface="Helvetica"/>
            </a:endParaRPr>
          </a:p>
          <a:p>
            <a:r>
              <a:rPr lang="en-GB" sz="1400" i="1" dirty="0">
                <a:solidFill>
                  <a:srgbClr val="211E1D"/>
                </a:solidFill>
                <a:latin typeface="Helvetica"/>
                <a:cs typeface="Helvetica"/>
              </a:rPr>
              <a:t>can work together and</a:t>
            </a:r>
            <a:endParaRPr lang="en-GB" sz="1400" dirty="0">
              <a:solidFill>
                <a:srgbClr val="211E1D"/>
              </a:solidFill>
              <a:latin typeface="Helvetica"/>
              <a:cs typeface="Helvetica"/>
            </a:endParaRPr>
          </a:p>
          <a:p>
            <a:r>
              <a:rPr lang="en-GB" sz="1400" i="1" dirty="0">
                <a:solidFill>
                  <a:srgbClr val="211E1D"/>
                </a:solidFill>
                <a:latin typeface="Helvetica"/>
                <a:cs typeface="Helvetica"/>
              </a:rPr>
              <a:t>how information can</a:t>
            </a:r>
            <a:endParaRPr lang="en-GB" sz="1400" dirty="0">
              <a:solidFill>
                <a:srgbClr val="211E1D"/>
              </a:solidFill>
              <a:latin typeface="Helvetica"/>
              <a:cs typeface="Helvetica"/>
            </a:endParaRPr>
          </a:p>
          <a:p>
            <a:r>
              <a:rPr lang="en-GB" sz="1400" i="1" dirty="0">
                <a:solidFill>
                  <a:srgbClr val="211E1D"/>
                </a:solidFill>
                <a:latin typeface="Helvetica"/>
                <a:cs typeface="Helvetica"/>
              </a:rPr>
              <a:t>be obtained through</a:t>
            </a:r>
            <a:endParaRPr lang="en-GB" sz="1400" dirty="0">
              <a:solidFill>
                <a:srgbClr val="211E1D"/>
              </a:solidFill>
              <a:latin typeface="Helvetica"/>
              <a:cs typeface="Helvetica"/>
            </a:endParaRPr>
          </a:p>
          <a:p>
            <a:r>
              <a:rPr lang="en-GB" sz="1400" i="1" dirty="0">
                <a:solidFill>
                  <a:srgbClr val="211E1D"/>
                </a:solidFill>
                <a:latin typeface="Helvetica"/>
                <a:cs typeface="Helvetica"/>
              </a:rPr>
              <a:t>standardised </a:t>
            </a:r>
            <a:r>
              <a:rPr lang="en-GB" sz="1400" i="1" dirty="0" err="1">
                <a:solidFill>
                  <a:srgbClr val="211E1D"/>
                </a:solidFill>
                <a:latin typeface="Helvetica"/>
                <a:cs typeface="Helvetica"/>
              </a:rPr>
              <a:t>APls</a:t>
            </a:r>
            <a:r>
              <a:rPr lang="en-GB" sz="1400" i="1" dirty="0">
                <a:solidFill>
                  <a:srgbClr val="211E1D"/>
                </a:solidFill>
                <a:effectLst/>
                <a:latin typeface="Helvetica"/>
                <a:cs typeface="Helvetica"/>
              </a:rPr>
              <a:t>.</a:t>
            </a:r>
            <a:endParaRPr lang="en-US" sz="1400" dirty="0">
              <a:solidFill>
                <a:srgbClr val="211E1D"/>
              </a:solidFill>
              <a:latin typeface="Helvetica"/>
              <a:cs typeface="Helvetica"/>
            </a:endParaRPr>
          </a:p>
          <a:p>
            <a:endParaRPr lang="en-GB" sz="1400" dirty="0">
              <a:solidFill>
                <a:srgbClr val="211E1D"/>
              </a:solidFill>
              <a:effectLst/>
              <a:latin typeface="Helvetica" pitchFamily="2" charset="0"/>
              <a:cs typeface="Helvetica"/>
            </a:endParaRPr>
          </a:p>
          <a:p>
            <a:endParaRPr lang="en-GB" sz="1400" dirty="0">
              <a:solidFill>
                <a:srgbClr val="211E1D"/>
              </a:solidFill>
              <a:latin typeface="Helvetica" pitchFamily="2" charset="0"/>
              <a:cs typeface="Helvetica"/>
            </a:endParaRPr>
          </a:p>
          <a:p>
            <a:endParaRPr lang="en-GB" sz="1400" dirty="0">
              <a:solidFill>
                <a:srgbClr val="211E1D"/>
              </a:solidFill>
              <a:latin typeface="Helvetica" pitchFamily="2" charset="0"/>
              <a:cs typeface="Helvetica"/>
            </a:endParaRPr>
          </a:p>
          <a:p>
            <a:r>
              <a:rPr lang="en-GB" sz="1400" i="1" dirty="0">
                <a:solidFill>
                  <a:srgbClr val="211E1D"/>
                </a:solidFill>
                <a:latin typeface="Helvetica"/>
                <a:cs typeface="Helvetica"/>
              </a:rPr>
              <a:t>The system administrator</a:t>
            </a:r>
            <a:endParaRPr lang="en-GB" sz="1400" dirty="0">
              <a:solidFill>
                <a:srgbClr val="211E1D"/>
              </a:solidFill>
              <a:latin typeface="Helvetica"/>
              <a:cs typeface="Helvetica"/>
            </a:endParaRPr>
          </a:p>
          <a:p>
            <a:r>
              <a:rPr lang="en-GB" sz="1400" i="1" dirty="0">
                <a:solidFill>
                  <a:srgbClr val="211E1D"/>
                </a:solidFill>
                <a:latin typeface="Helvetica"/>
                <a:cs typeface="Helvetica"/>
              </a:rPr>
              <a:t>indicates that the</a:t>
            </a:r>
            <a:endParaRPr lang="en-GB" sz="1400" dirty="0">
              <a:solidFill>
                <a:srgbClr val="211E1D"/>
              </a:solidFill>
              <a:latin typeface="Helvetica" pitchFamily="2" charset="0"/>
              <a:cs typeface="Helvetica"/>
            </a:endParaRPr>
          </a:p>
          <a:p>
            <a:r>
              <a:rPr lang="en-GB" sz="1400" i="1" dirty="0">
                <a:solidFill>
                  <a:srgbClr val="211E1D"/>
                </a:solidFill>
                <a:latin typeface="Helvetica"/>
                <a:cs typeface="Helvetica"/>
              </a:rPr>
              <a:t>information is </a:t>
            </a:r>
            <a:r>
              <a:rPr lang="en-GB" sz="1400" i="1" dirty="0">
                <a:solidFill>
                  <a:srgbClr val="211E1D"/>
                </a:solidFill>
                <a:effectLst/>
                <a:latin typeface="Helvetica"/>
                <a:cs typeface="Helvetica"/>
              </a:rPr>
              <a:t>in </a:t>
            </a:r>
            <a:r>
              <a:rPr lang="en-GB" sz="1400" i="1" dirty="0">
                <a:solidFill>
                  <a:srgbClr val="211E1D"/>
                </a:solidFill>
                <a:latin typeface="Helvetica"/>
                <a:cs typeface="Helvetica"/>
              </a:rPr>
              <a:t>the wrong</a:t>
            </a:r>
            <a:endParaRPr lang="en-GB" sz="1400" dirty="0">
              <a:solidFill>
                <a:srgbClr val="211E1D"/>
              </a:solidFill>
              <a:latin typeface="Helvetica"/>
              <a:cs typeface="Helvetica"/>
            </a:endParaRPr>
          </a:p>
          <a:p>
            <a:r>
              <a:rPr lang="en-GB" sz="1400" i="1" dirty="0">
                <a:solidFill>
                  <a:srgbClr val="211E1D"/>
                </a:solidFill>
                <a:latin typeface="Helvetica"/>
                <a:cs typeface="Helvetica"/>
              </a:rPr>
              <a:t>format and therefore</a:t>
            </a:r>
            <a:endParaRPr lang="en-GB" sz="1400" dirty="0">
              <a:solidFill>
                <a:srgbClr val="211E1D"/>
              </a:solidFill>
              <a:latin typeface="Helvetica"/>
              <a:cs typeface="Helvetica"/>
            </a:endParaRPr>
          </a:p>
          <a:p>
            <a:r>
              <a:rPr lang="en-GB" sz="1400" i="1" dirty="0">
                <a:solidFill>
                  <a:srgbClr val="211E1D"/>
                </a:solidFill>
                <a:latin typeface="Helvetica"/>
                <a:cs typeface="Helvetica"/>
              </a:rPr>
              <a:t>cannot be exchanged with</a:t>
            </a:r>
            <a:endParaRPr lang="en-GB" sz="1400" dirty="0">
              <a:solidFill>
                <a:srgbClr val="211E1D"/>
              </a:solidFill>
              <a:latin typeface="Helvetica"/>
              <a:cs typeface="Helvetica"/>
            </a:endParaRPr>
          </a:p>
          <a:p>
            <a:r>
              <a:rPr lang="en-GB" sz="1400" i="1" dirty="0">
                <a:solidFill>
                  <a:srgbClr val="211E1D"/>
                </a:solidFill>
                <a:latin typeface="Helvetica"/>
                <a:cs typeface="Helvetica"/>
              </a:rPr>
              <a:t>other applications</a:t>
            </a:r>
            <a:r>
              <a:rPr lang="en-GB" sz="1400" i="1" dirty="0">
                <a:solidFill>
                  <a:srgbClr val="211E1D"/>
                </a:solidFill>
                <a:effectLst/>
                <a:latin typeface="Helvetica"/>
                <a:cs typeface="Helvetica"/>
              </a:rPr>
              <a:t>.</a:t>
            </a:r>
            <a:endParaRPr lang="en-GB" sz="1400" dirty="0">
              <a:solidFill>
                <a:srgbClr val="211E1D"/>
              </a:solidFill>
              <a:effectLst/>
              <a:latin typeface="Helvetica" pitchFamily="2" charset="0"/>
              <a:cs typeface="Helvetica"/>
            </a:endParaRPr>
          </a:p>
        </p:txBody>
      </p:sp>
    </p:spTree>
    <p:extLst>
      <p:ext uri="{BB962C8B-B14F-4D97-AF65-F5344CB8AC3E}">
        <p14:creationId xmlns:p14="http://schemas.microsoft.com/office/powerpoint/2010/main" val="2173907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2" name="Picture 1" descr="A black and white illustration of a tower&#10;&#10;Description automatically generated">
            <a:extLst>
              <a:ext uri="{FF2B5EF4-FFF2-40B4-BE49-F238E27FC236}">
                <a16:creationId xmlns:a16="http://schemas.microsoft.com/office/drawing/2014/main" id="{542460D4-7D55-43FB-1532-1E86F04A534B}"/>
              </a:ext>
            </a:extLst>
          </p:cNvPr>
          <p:cNvPicPr>
            <a:picLocks noChangeAspect="1"/>
          </p:cNvPicPr>
          <p:nvPr/>
        </p:nvPicPr>
        <p:blipFill>
          <a:blip r:embed="rId2"/>
          <a:stretch>
            <a:fillRect/>
          </a:stretch>
        </p:blipFill>
        <p:spPr>
          <a:xfrm>
            <a:off x="170828" y="243314"/>
            <a:ext cx="2180486" cy="3013387"/>
          </a:xfrm>
          <a:prstGeom prst="rect">
            <a:avLst/>
          </a:prstGeom>
        </p:spPr>
      </p:pic>
      <p:sp>
        <p:nvSpPr>
          <p:cNvPr id="4" name="Rectangle 3">
            <a:extLst>
              <a:ext uri="{FF2B5EF4-FFF2-40B4-BE49-F238E27FC236}">
                <a16:creationId xmlns:a16="http://schemas.microsoft.com/office/drawing/2014/main" id="{1AE32436-5007-C495-7B9B-B62E00844389}"/>
              </a:ext>
            </a:extLst>
          </p:cNvPr>
          <p:cNvSpPr/>
          <p:nvPr/>
        </p:nvSpPr>
        <p:spPr>
          <a:xfrm>
            <a:off x="3071063" y="650613"/>
            <a:ext cx="5890057" cy="5643958"/>
          </a:xfrm>
          <a:prstGeom prst="rect">
            <a:avLst/>
          </a:prstGeom>
          <a:solidFill>
            <a:schemeClr val="bg1">
              <a:lumMod val="95000"/>
              <a:alpha val="49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22">
            <a:extLst>
              <a:ext uri="{FF2B5EF4-FFF2-40B4-BE49-F238E27FC236}">
                <a16:creationId xmlns:a16="http://schemas.microsoft.com/office/drawing/2014/main" id="{5148F108-0255-B1E5-56F3-4BDD650156E1}"/>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
        <p:nvSpPr>
          <p:cNvPr id="7" name="TextBox 6">
            <a:extLst>
              <a:ext uri="{FF2B5EF4-FFF2-40B4-BE49-F238E27FC236}">
                <a16:creationId xmlns:a16="http://schemas.microsoft.com/office/drawing/2014/main" id="{FA58EADA-7996-5710-D60B-F90566F83368}"/>
              </a:ext>
            </a:extLst>
          </p:cNvPr>
          <p:cNvSpPr txBox="1"/>
          <p:nvPr/>
        </p:nvSpPr>
        <p:spPr>
          <a:xfrm>
            <a:off x="9162264" y="650613"/>
            <a:ext cx="2815911" cy="461665"/>
          </a:xfrm>
          <a:prstGeom prst="rect">
            <a:avLst/>
          </a:prstGeom>
          <a:noFill/>
        </p:spPr>
        <p:txBody>
          <a:bodyPr wrap="square" lIns="91440" tIns="45720" rIns="91440" bIns="45720" rtlCol="0" anchor="t">
            <a:spAutoFit/>
          </a:bodyPr>
          <a:lstStyle/>
          <a:p>
            <a:r>
              <a:rPr lang="en-GB" sz="2400" b="1" dirty="0">
                <a:latin typeface="General Sans Semibold"/>
              </a:rPr>
              <a:t>Technology</a:t>
            </a:r>
            <a:endParaRPr lang="en-GB" sz="2400" b="1" dirty="0">
              <a:latin typeface="General Sans Semibold" pitchFamily="2" charset="77"/>
            </a:endParaRPr>
          </a:p>
        </p:txBody>
      </p:sp>
      <p:sp>
        <p:nvSpPr>
          <p:cNvPr id="15" name="Rectangle 14">
            <a:extLst>
              <a:ext uri="{FF2B5EF4-FFF2-40B4-BE49-F238E27FC236}">
                <a16:creationId xmlns:a16="http://schemas.microsoft.com/office/drawing/2014/main" id="{8BC07E02-AA52-80B0-0676-94B445B1403C}"/>
              </a:ext>
            </a:extLst>
          </p:cNvPr>
          <p:cNvSpPr/>
          <p:nvPr/>
        </p:nvSpPr>
        <p:spPr>
          <a:xfrm>
            <a:off x="402336" y="2405743"/>
            <a:ext cx="1719072" cy="1023257"/>
          </a:xfrm>
          <a:prstGeom prst="rect">
            <a:avLst/>
          </a:prstGeom>
          <a:noFill/>
          <a:ln w="41275">
            <a:solidFill>
              <a:srgbClr val="00AF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7" name="Straight Connector 16">
            <a:extLst>
              <a:ext uri="{FF2B5EF4-FFF2-40B4-BE49-F238E27FC236}">
                <a16:creationId xmlns:a16="http://schemas.microsoft.com/office/drawing/2014/main" id="{59AA80BC-6D9F-E47D-E032-E3495523D968}"/>
              </a:ext>
            </a:extLst>
          </p:cNvPr>
          <p:cNvCxnSpPr>
            <a:cxnSpLocks/>
            <a:stCxn id="15" idx="3"/>
          </p:cNvCxnSpPr>
          <p:nvPr/>
        </p:nvCxnSpPr>
        <p:spPr>
          <a:xfrm>
            <a:off x="2121408" y="2917372"/>
            <a:ext cx="949655" cy="0"/>
          </a:xfrm>
          <a:prstGeom prst="line">
            <a:avLst/>
          </a:prstGeom>
          <a:ln w="19050">
            <a:solidFill>
              <a:srgbClr val="00AF81"/>
            </a:solidFill>
          </a:ln>
        </p:spPr>
        <p:style>
          <a:lnRef idx="1">
            <a:schemeClr val="accent1"/>
          </a:lnRef>
          <a:fillRef idx="0">
            <a:schemeClr val="accent1"/>
          </a:fillRef>
          <a:effectRef idx="0">
            <a:schemeClr val="accent1"/>
          </a:effectRef>
          <a:fontRef idx="minor">
            <a:schemeClr val="tx1"/>
          </a:fontRef>
        </p:style>
      </p:cxnSp>
      <p:sp>
        <p:nvSpPr>
          <p:cNvPr id="5" name="TextBox 22">
            <a:extLst>
              <a:ext uri="{FF2B5EF4-FFF2-40B4-BE49-F238E27FC236}">
                <a16:creationId xmlns:a16="http://schemas.microsoft.com/office/drawing/2014/main" id="{8E8DDA90-506A-ACEE-CDAC-2E9A6D06BB6F}"/>
              </a:ext>
            </a:extLst>
          </p:cNvPr>
          <p:cNvSpPr txBox="1"/>
          <p:nvPr/>
        </p:nvSpPr>
        <p:spPr>
          <a:xfrm>
            <a:off x="9226357" y="2237069"/>
            <a:ext cx="2563307" cy="954107"/>
          </a:xfrm>
          <a:prstGeom prst="rect">
            <a:avLst/>
          </a:prstGeom>
          <a:noFill/>
        </p:spPr>
        <p:txBody>
          <a:bodyPr wrap="square" lIns="91440" tIns="45720" rIns="91440" bIns="45720" rtlCol="0" anchor="t">
            <a:spAutoFit/>
          </a:bodyPr>
          <a:lstStyle/>
          <a:p>
            <a:r>
              <a:rPr lang="en-GB" sz="1400" i="1" dirty="0">
                <a:solidFill>
                  <a:srgbClr val="211E1D"/>
                </a:solidFill>
                <a:latin typeface="Helvetica"/>
                <a:cs typeface="Helvetica"/>
              </a:rPr>
              <a:t>Together, they decide to implement a common data standard for the course information.</a:t>
            </a:r>
            <a:endParaRPr lang="nl-NL" sz="1400" dirty="0">
              <a:solidFill>
                <a:srgbClr val="211E1D"/>
              </a:solidFill>
              <a:latin typeface="Helvetica"/>
              <a:cs typeface="Helvetica"/>
            </a:endParaRPr>
          </a:p>
        </p:txBody>
      </p:sp>
      <p:pic>
        <p:nvPicPr>
          <p:cNvPr id="32" name="Picture 31" descr="A blue square with a hole in the center&#10;&#10;Description automatically generated">
            <a:extLst>
              <a:ext uri="{FF2B5EF4-FFF2-40B4-BE49-F238E27FC236}">
                <a16:creationId xmlns:a16="http://schemas.microsoft.com/office/drawing/2014/main" id="{D6EBEFB3-3746-ACD9-1805-2578BA120E0D}"/>
              </a:ext>
            </a:extLst>
          </p:cNvPr>
          <p:cNvPicPr>
            <a:picLocks noChangeAspect="1"/>
          </p:cNvPicPr>
          <p:nvPr/>
        </p:nvPicPr>
        <p:blipFill>
          <a:blip r:embed="rId3"/>
          <a:stretch>
            <a:fillRect/>
          </a:stretch>
        </p:blipFill>
        <p:spPr>
          <a:xfrm>
            <a:off x="9319491" y="7319977"/>
            <a:ext cx="1407813" cy="941993"/>
          </a:xfrm>
          <a:prstGeom prst="rect">
            <a:avLst/>
          </a:prstGeom>
        </p:spPr>
      </p:pic>
      <p:pic>
        <p:nvPicPr>
          <p:cNvPr id="51" name="Picture 50" descr="A group of cubes with different shapes&#10;&#10;Description automatically generated">
            <a:extLst>
              <a:ext uri="{FF2B5EF4-FFF2-40B4-BE49-F238E27FC236}">
                <a16:creationId xmlns:a16="http://schemas.microsoft.com/office/drawing/2014/main" id="{3A9A60F9-B6DF-DE33-CA31-45CD29D7AE34}"/>
              </a:ext>
            </a:extLst>
          </p:cNvPr>
          <p:cNvPicPr>
            <a:picLocks noChangeAspect="1"/>
          </p:cNvPicPr>
          <p:nvPr/>
        </p:nvPicPr>
        <p:blipFill>
          <a:blip r:embed="rId4"/>
          <a:stretch>
            <a:fillRect/>
          </a:stretch>
        </p:blipFill>
        <p:spPr>
          <a:xfrm>
            <a:off x="3813889" y="1541193"/>
            <a:ext cx="4489450" cy="3961279"/>
          </a:xfrm>
          <a:prstGeom prst="rect">
            <a:avLst/>
          </a:prstGeom>
        </p:spPr>
      </p:pic>
    </p:spTree>
    <p:extLst>
      <p:ext uri="{BB962C8B-B14F-4D97-AF65-F5344CB8AC3E}">
        <p14:creationId xmlns:p14="http://schemas.microsoft.com/office/powerpoint/2010/main" val="3546866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2" name="Picture 1" descr="A black and white illustration of a tower&#10;&#10;Description automatically generated">
            <a:extLst>
              <a:ext uri="{FF2B5EF4-FFF2-40B4-BE49-F238E27FC236}">
                <a16:creationId xmlns:a16="http://schemas.microsoft.com/office/drawing/2014/main" id="{F71BFFC9-A80F-19A5-8B85-E06661125BBA}"/>
              </a:ext>
            </a:extLst>
          </p:cNvPr>
          <p:cNvPicPr>
            <a:picLocks noChangeAspect="1"/>
          </p:cNvPicPr>
          <p:nvPr/>
        </p:nvPicPr>
        <p:blipFill>
          <a:blip r:embed="rId2"/>
          <a:stretch>
            <a:fillRect/>
          </a:stretch>
        </p:blipFill>
        <p:spPr>
          <a:xfrm>
            <a:off x="170828" y="243314"/>
            <a:ext cx="2180486" cy="3013387"/>
          </a:xfrm>
          <a:prstGeom prst="rect">
            <a:avLst/>
          </a:prstGeom>
        </p:spPr>
      </p:pic>
      <p:sp>
        <p:nvSpPr>
          <p:cNvPr id="4" name="Rectangle 3">
            <a:extLst>
              <a:ext uri="{FF2B5EF4-FFF2-40B4-BE49-F238E27FC236}">
                <a16:creationId xmlns:a16="http://schemas.microsoft.com/office/drawing/2014/main" id="{1AE32436-5007-C495-7B9B-B62E00844389}"/>
              </a:ext>
            </a:extLst>
          </p:cNvPr>
          <p:cNvSpPr/>
          <p:nvPr/>
        </p:nvSpPr>
        <p:spPr>
          <a:xfrm>
            <a:off x="3071063" y="650613"/>
            <a:ext cx="5890057" cy="5643958"/>
          </a:xfrm>
          <a:prstGeom prst="rect">
            <a:avLst/>
          </a:prstGeom>
          <a:solidFill>
            <a:schemeClr val="bg1">
              <a:lumMod val="95000"/>
              <a:alpha val="49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22">
            <a:extLst>
              <a:ext uri="{FF2B5EF4-FFF2-40B4-BE49-F238E27FC236}">
                <a16:creationId xmlns:a16="http://schemas.microsoft.com/office/drawing/2014/main" id="{5148F108-0255-B1E5-56F3-4BDD650156E1}"/>
              </a:ext>
            </a:extLst>
          </p:cNvPr>
          <p:cNvSpPr txBox="1"/>
          <p:nvPr/>
        </p:nvSpPr>
        <p:spPr>
          <a:xfrm>
            <a:off x="6058614" y="729600"/>
            <a:ext cx="2815911" cy="307777"/>
          </a:xfrm>
          <a:prstGeom prst="rect">
            <a:avLst/>
          </a:prstGeom>
          <a:noFill/>
        </p:spPr>
        <p:txBody>
          <a:bodyPr wrap="square" lIns="91440" tIns="45720" rIns="91440" bIns="45720" rtlCol="0" anchor="t">
            <a:spAutoFit/>
          </a:bodyPr>
          <a:lstStyle/>
          <a:p>
            <a:pPr algn="r"/>
            <a:r>
              <a:rPr lang="nl-NL" sz="1400">
                <a:solidFill>
                  <a:srgbClr val="3D68EC"/>
                </a:solidFill>
                <a:latin typeface="General Sans Medium" pitchFamily="2" charset="77"/>
                <a:cs typeface="Calibri"/>
              </a:rPr>
              <a:t>3d view</a:t>
            </a:r>
          </a:p>
        </p:txBody>
      </p:sp>
      <p:sp>
        <p:nvSpPr>
          <p:cNvPr id="7" name="TextBox 6">
            <a:extLst>
              <a:ext uri="{FF2B5EF4-FFF2-40B4-BE49-F238E27FC236}">
                <a16:creationId xmlns:a16="http://schemas.microsoft.com/office/drawing/2014/main" id="{FA58EADA-7996-5710-D60B-F90566F83368}"/>
              </a:ext>
            </a:extLst>
          </p:cNvPr>
          <p:cNvSpPr txBox="1"/>
          <p:nvPr/>
        </p:nvSpPr>
        <p:spPr>
          <a:xfrm>
            <a:off x="9162264" y="650613"/>
            <a:ext cx="2815911" cy="1200329"/>
          </a:xfrm>
          <a:prstGeom prst="rect">
            <a:avLst/>
          </a:prstGeom>
          <a:noFill/>
        </p:spPr>
        <p:txBody>
          <a:bodyPr wrap="square" lIns="91440" tIns="45720" rIns="91440" bIns="45720" rtlCol="0" anchor="t">
            <a:spAutoFit/>
          </a:bodyPr>
          <a:lstStyle/>
          <a:p>
            <a:r>
              <a:rPr lang="en-GB" sz="2400" b="1">
                <a:latin typeface="General Sans Semibold"/>
              </a:rPr>
              <a:t>Is there a standard we could use?</a:t>
            </a:r>
            <a:endParaRPr lang="en-US" sz="2400">
              <a:latin typeface="General Sans Semibold Italic"/>
            </a:endParaRPr>
          </a:p>
          <a:p>
            <a:endParaRPr lang="en-GB" sz="2400" b="1" dirty="0">
              <a:latin typeface="General Sans Semibold"/>
            </a:endParaRPr>
          </a:p>
        </p:txBody>
      </p:sp>
      <p:cxnSp>
        <p:nvCxnSpPr>
          <p:cNvPr id="17" name="Straight Connector 16">
            <a:extLst>
              <a:ext uri="{FF2B5EF4-FFF2-40B4-BE49-F238E27FC236}">
                <a16:creationId xmlns:a16="http://schemas.microsoft.com/office/drawing/2014/main" id="{59AA80BC-6D9F-E47D-E032-E3495523D968}"/>
              </a:ext>
            </a:extLst>
          </p:cNvPr>
          <p:cNvCxnSpPr>
            <a:cxnSpLocks/>
          </p:cNvCxnSpPr>
          <p:nvPr/>
        </p:nvCxnSpPr>
        <p:spPr>
          <a:xfrm>
            <a:off x="2121408" y="2917372"/>
            <a:ext cx="949655" cy="0"/>
          </a:xfrm>
          <a:prstGeom prst="line">
            <a:avLst/>
          </a:prstGeom>
          <a:ln w="19050">
            <a:solidFill>
              <a:srgbClr val="00AF81"/>
            </a:solidFill>
          </a:ln>
        </p:spPr>
        <p:style>
          <a:lnRef idx="1">
            <a:schemeClr val="accent1"/>
          </a:lnRef>
          <a:fillRef idx="0">
            <a:schemeClr val="accent1"/>
          </a:fillRef>
          <a:effectRef idx="0">
            <a:schemeClr val="accent1"/>
          </a:effectRef>
          <a:fontRef idx="minor">
            <a:schemeClr val="tx1"/>
          </a:fontRef>
        </p:style>
      </p:cxnSp>
      <p:sp>
        <p:nvSpPr>
          <p:cNvPr id="5" name="TextBox 22">
            <a:extLst>
              <a:ext uri="{FF2B5EF4-FFF2-40B4-BE49-F238E27FC236}">
                <a16:creationId xmlns:a16="http://schemas.microsoft.com/office/drawing/2014/main" id="{8E8DDA90-506A-ACEE-CDAC-2E9A6D06BB6F}"/>
              </a:ext>
            </a:extLst>
          </p:cNvPr>
          <p:cNvSpPr txBox="1"/>
          <p:nvPr/>
        </p:nvSpPr>
        <p:spPr>
          <a:xfrm>
            <a:off x="9226357" y="2237069"/>
            <a:ext cx="2563307" cy="954107"/>
          </a:xfrm>
          <a:prstGeom prst="rect">
            <a:avLst/>
          </a:prstGeom>
          <a:noFill/>
        </p:spPr>
        <p:txBody>
          <a:bodyPr wrap="square" lIns="91440" tIns="45720" rIns="91440" bIns="45720" rtlCol="0" anchor="t">
            <a:spAutoFit/>
          </a:bodyPr>
          <a:lstStyle/>
          <a:p>
            <a:r>
              <a:rPr lang="en-GB" sz="1400" i="1">
                <a:solidFill>
                  <a:srgbClr val="211E1D"/>
                </a:solidFill>
                <a:latin typeface="Helvetica"/>
                <a:cs typeface="Helvetica"/>
              </a:rPr>
              <a:t>Together, they decide to</a:t>
            </a:r>
            <a:endParaRPr lang="en-GB" sz="1400">
              <a:solidFill>
                <a:srgbClr val="211E1D"/>
              </a:solidFill>
              <a:latin typeface="Helvetica"/>
              <a:cs typeface="Helvetica"/>
            </a:endParaRPr>
          </a:p>
          <a:p>
            <a:r>
              <a:rPr lang="en-GB" sz="1400" i="1">
                <a:solidFill>
                  <a:srgbClr val="211E1D"/>
                </a:solidFill>
                <a:latin typeface="Helvetica"/>
                <a:cs typeface="Helvetica"/>
              </a:rPr>
              <a:t>implement a common</a:t>
            </a:r>
            <a:endParaRPr lang="en-GB" sz="1400">
              <a:solidFill>
                <a:srgbClr val="211E1D"/>
              </a:solidFill>
              <a:latin typeface="Helvetica"/>
              <a:cs typeface="Helvetica"/>
            </a:endParaRPr>
          </a:p>
          <a:p>
            <a:r>
              <a:rPr lang="en-GB" sz="1400" i="1">
                <a:solidFill>
                  <a:srgbClr val="211E1D"/>
                </a:solidFill>
                <a:latin typeface="Helvetica"/>
                <a:cs typeface="Helvetica"/>
              </a:rPr>
              <a:t>data standard for the</a:t>
            </a:r>
            <a:endParaRPr lang="en-GB" sz="1400">
              <a:solidFill>
                <a:srgbClr val="211E1D"/>
              </a:solidFill>
              <a:latin typeface="Helvetica"/>
              <a:cs typeface="Helvetica"/>
            </a:endParaRPr>
          </a:p>
          <a:p>
            <a:r>
              <a:rPr lang="en-GB" sz="1400" i="1" dirty="0">
                <a:solidFill>
                  <a:srgbClr val="211E1D"/>
                </a:solidFill>
                <a:latin typeface="Helvetica"/>
                <a:cs typeface="Helvetica"/>
              </a:rPr>
              <a:t>course information</a:t>
            </a:r>
            <a:r>
              <a:rPr lang="en-GB" sz="1400" i="1" dirty="0">
                <a:solidFill>
                  <a:srgbClr val="211E1D"/>
                </a:solidFill>
                <a:effectLst/>
                <a:latin typeface="Helvetica"/>
                <a:cs typeface="Helvetica"/>
              </a:rPr>
              <a:t>.</a:t>
            </a:r>
            <a:endParaRPr lang="en-GB" sz="1400" dirty="0">
              <a:solidFill>
                <a:srgbClr val="211E1D"/>
              </a:solidFill>
              <a:latin typeface="Helvetica"/>
              <a:cs typeface="Helvetica"/>
            </a:endParaRPr>
          </a:p>
        </p:txBody>
      </p:sp>
      <p:pic>
        <p:nvPicPr>
          <p:cNvPr id="12" name="Picture 11" descr="A green rectangular object with a hole in the middle&#10;&#10;Description automatically generated">
            <a:extLst>
              <a:ext uri="{FF2B5EF4-FFF2-40B4-BE49-F238E27FC236}">
                <a16:creationId xmlns:a16="http://schemas.microsoft.com/office/drawing/2014/main" id="{AF85DF5D-E912-44F9-5066-FBBBCE59BB40}"/>
              </a:ext>
            </a:extLst>
          </p:cNvPr>
          <p:cNvPicPr>
            <a:picLocks noChangeAspect="1"/>
          </p:cNvPicPr>
          <p:nvPr/>
        </p:nvPicPr>
        <p:blipFill>
          <a:blip r:embed="rId3"/>
          <a:stretch>
            <a:fillRect/>
          </a:stretch>
        </p:blipFill>
        <p:spPr>
          <a:xfrm>
            <a:off x="5319131" y="2829322"/>
            <a:ext cx="768819" cy="793889"/>
          </a:xfrm>
          <a:prstGeom prst="rect">
            <a:avLst/>
          </a:prstGeom>
        </p:spPr>
      </p:pic>
      <p:pic>
        <p:nvPicPr>
          <p:cNvPr id="16" name="Picture 15" descr="A green puzzle with a hole in the middle&#10;&#10;Description automatically generated">
            <a:extLst>
              <a:ext uri="{FF2B5EF4-FFF2-40B4-BE49-F238E27FC236}">
                <a16:creationId xmlns:a16="http://schemas.microsoft.com/office/drawing/2014/main" id="{BAA45627-484D-9D4A-800A-FA2474A34D1B}"/>
              </a:ext>
            </a:extLst>
          </p:cNvPr>
          <p:cNvPicPr>
            <a:picLocks noChangeAspect="1"/>
          </p:cNvPicPr>
          <p:nvPr/>
        </p:nvPicPr>
        <p:blipFill>
          <a:blip r:embed="rId4"/>
          <a:stretch>
            <a:fillRect/>
          </a:stretch>
        </p:blipFill>
        <p:spPr>
          <a:xfrm>
            <a:off x="4242348" y="1870093"/>
            <a:ext cx="1069661" cy="844029"/>
          </a:xfrm>
          <a:prstGeom prst="rect">
            <a:avLst/>
          </a:prstGeom>
        </p:spPr>
      </p:pic>
      <p:pic>
        <p:nvPicPr>
          <p:cNvPr id="21" name="Picture 20" descr="A green square object with a hole in the center&#10;&#10;Description automatically generated">
            <a:extLst>
              <a:ext uri="{FF2B5EF4-FFF2-40B4-BE49-F238E27FC236}">
                <a16:creationId xmlns:a16="http://schemas.microsoft.com/office/drawing/2014/main" id="{687F0378-3EE9-8FA0-C9BA-7BD9B1A59668}"/>
              </a:ext>
            </a:extLst>
          </p:cNvPr>
          <p:cNvPicPr>
            <a:picLocks noChangeAspect="1"/>
          </p:cNvPicPr>
          <p:nvPr/>
        </p:nvPicPr>
        <p:blipFill>
          <a:blip r:embed="rId5"/>
          <a:stretch>
            <a:fillRect/>
          </a:stretch>
        </p:blipFill>
        <p:spPr>
          <a:xfrm>
            <a:off x="3354152" y="2910722"/>
            <a:ext cx="1704771" cy="1144871"/>
          </a:xfrm>
          <a:prstGeom prst="rect">
            <a:avLst/>
          </a:prstGeom>
        </p:spPr>
      </p:pic>
      <p:pic>
        <p:nvPicPr>
          <p:cNvPr id="23" name="Picture 22" descr="A green cube with a square hole&#10;&#10;Description automatically generated">
            <a:extLst>
              <a:ext uri="{FF2B5EF4-FFF2-40B4-BE49-F238E27FC236}">
                <a16:creationId xmlns:a16="http://schemas.microsoft.com/office/drawing/2014/main" id="{5B7018C3-4BE3-DBFA-92C9-B710B0308219}"/>
              </a:ext>
            </a:extLst>
          </p:cNvPr>
          <p:cNvPicPr>
            <a:picLocks noChangeAspect="1"/>
          </p:cNvPicPr>
          <p:nvPr/>
        </p:nvPicPr>
        <p:blipFill>
          <a:blip r:embed="rId6"/>
          <a:stretch>
            <a:fillRect/>
          </a:stretch>
        </p:blipFill>
        <p:spPr>
          <a:xfrm>
            <a:off x="6245552" y="3223883"/>
            <a:ext cx="765784" cy="758694"/>
          </a:xfrm>
          <a:prstGeom prst="rect">
            <a:avLst/>
          </a:prstGeom>
        </p:spPr>
      </p:pic>
      <p:pic>
        <p:nvPicPr>
          <p:cNvPr id="25" name="Picture 24" descr="A green and black number&#10;&#10;Description automatically generated with medium confidence">
            <a:extLst>
              <a:ext uri="{FF2B5EF4-FFF2-40B4-BE49-F238E27FC236}">
                <a16:creationId xmlns:a16="http://schemas.microsoft.com/office/drawing/2014/main" id="{F5A2F51A-41EC-7B2E-4A53-B3D81CFB85C0}"/>
              </a:ext>
            </a:extLst>
          </p:cNvPr>
          <p:cNvPicPr>
            <a:picLocks noChangeAspect="1"/>
          </p:cNvPicPr>
          <p:nvPr/>
        </p:nvPicPr>
        <p:blipFill>
          <a:blip r:embed="rId7"/>
          <a:stretch>
            <a:fillRect/>
          </a:stretch>
        </p:blipFill>
        <p:spPr>
          <a:xfrm>
            <a:off x="5570708" y="5188242"/>
            <a:ext cx="630933" cy="706143"/>
          </a:xfrm>
          <a:prstGeom prst="rect">
            <a:avLst/>
          </a:prstGeom>
        </p:spPr>
      </p:pic>
      <p:pic>
        <p:nvPicPr>
          <p:cNvPr id="27" name="Picture 26" descr="A green cube with a hole in the middle&#10;&#10;Description automatically generated">
            <a:extLst>
              <a:ext uri="{FF2B5EF4-FFF2-40B4-BE49-F238E27FC236}">
                <a16:creationId xmlns:a16="http://schemas.microsoft.com/office/drawing/2014/main" id="{691D275F-9053-5200-4B21-F0FDE92F089A}"/>
              </a:ext>
            </a:extLst>
          </p:cNvPr>
          <p:cNvPicPr>
            <a:picLocks noChangeAspect="1"/>
          </p:cNvPicPr>
          <p:nvPr/>
        </p:nvPicPr>
        <p:blipFill>
          <a:blip r:embed="rId8"/>
          <a:stretch>
            <a:fillRect/>
          </a:stretch>
        </p:blipFill>
        <p:spPr>
          <a:xfrm>
            <a:off x="7099785" y="3781073"/>
            <a:ext cx="597505" cy="605862"/>
          </a:xfrm>
          <a:prstGeom prst="rect">
            <a:avLst/>
          </a:prstGeom>
        </p:spPr>
      </p:pic>
      <p:pic>
        <p:nvPicPr>
          <p:cNvPr id="29" name="Picture 28" descr="A green square with a hole in the center&#10;&#10;Description automatically generated">
            <a:extLst>
              <a:ext uri="{FF2B5EF4-FFF2-40B4-BE49-F238E27FC236}">
                <a16:creationId xmlns:a16="http://schemas.microsoft.com/office/drawing/2014/main" id="{C03E66D0-3FD4-3486-F179-F5770A99245C}"/>
              </a:ext>
            </a:extLst>
          </p:cNvPr>
          <p:cNvPicPr>
            <a:picLocks noChangeAspect="1"/>
          </p:cNvPicPr>
          <p:nvPr/>
        </p:nvPicPr>
        <p:blipFill>
          <a:blip r:embed="rId9"/>
          <a:stretch>
            <a:fillRect/>
          </a:stretch>
        </p:blipFill>
        <p:spPr>
          <a:xfrm>
            <a:off x="5992389" y="4437075"/>
            <a:ext cx="1704771" cy="1057125"/>
          </a:xfrm>
          <a:prstGeom prst="rect">
            <a:avLst/>
          </a:prstGeom>
        </p:spPr>
      </p:pic>
      <p:pic>
        <p:nvPicPr>
          <p:cNvPr id="32" name="Picture 31" descr="A blue square with a hole in the center&#10;&#10;Description automatically generated">
            <a:extLst>
              <a:ext uri="{FF2B5EF4-FFF2-40B4-BE49-F238E27FC236}">
                <a16:creationId xmlns:a16="http://schemas.microsoft.com/office/drawing/2014/main" id="{D6EBEFB3-3746-ACD9-1805-2578BA120E0D}"/>
              </a:ext>
            </a:extLst>
          </p:cNvPr>
          <p:cNvPicPr>
            <a:picLocks noChangeAspect="1"/>
          </p:cNvPicPr>
          <p:nvPr/>
        </p:nvPicPr>
        <p:blipFill>
          <a:blip r:embed="rId10"/>
          <a:stretch>
            <a:fillRect/>
          </a:stretch>
        </p:blipFill>
        <p:spPr>
          <a:xfrm>
            <a:off x="9319491" y="7319977"/>
            <a:ext cx="1407813" cy="941993"/>
          </a:xfrm>
          <a:prstGeom prst="rect">
            <a:avLst/>
          </a:prstGeom>
        </p:spPr>
      </p:pic>
      <p:pic>
        <p:nvPicPr>
          <p:cNvPr id="37" name="Picture 36" descr="A blue rectangular object with a maze&#10;&#10;Description automatically generated">
            <a:extLst>
              <a:ext uri="{FF2B5EF4-FFF2-40B4-BE49-F238E27FC236}">
                <a16:creationId xmlns:a16="http://schemas.microsoft.com/office/drawing/2014/main" id="{722ABB46-3079-0519-91B3-34AE66837C30}"/>
              </a:ext>
            </a:extLst>
          </p:cNvPr>
          <p:cNvPicPr>
            <a:picLocks noChangeAspect="1"/>
          </p:cNvPicPr>
          <p:nvPr/>
        </p:nvPicPr>
        <p:blipFill>
          <a:blip r:embed="rId11"/>
          <a:stretch>
            <a:fillRect/>
          </a:stretch>
        </p:blipFill>
        <p:spPr>
          <a:xfrm>
            <a:off x="5403727" y="1248506"/>
            <a:ext cx="1157986" cy="913724"/>
          </a:xfrm>
          <a:prstGeom prst="rect">
            <a:avLst/>
          </a:prstGeom>
        </p:spPr>
      </p:pic>
      <p:pic>
        <p:nvPicPr>
          <p:cNvPr id="39" name="Picture 38" descr="A yellow block with a stick on it&#10;&#10;Description automatically generated">
            <a:extLst>
              <a:ext uri="{FF2B5EF4-FFF2-40B4-BE49-F238E27FC236}">
                <a16:creationId xmlns:a16="http://schemas.microsoft.com/office/drawing/2014/main" id="{FADF703B-9773-06C2-3B3F-54E53BEF2E84}"/>
              </a:ext>
            </a:extLst>
          </p:cNvPr>
          <p:cNvPicPr>
            <a:picLocks noChangeAspect="1"/>
          </p:cNvPicPr>
          <p:nvPr/>
        </p:nvPicPr>
        <p:blipFill>
          <a:blip r:embed="rId12"/>
          <a:stretch>
            <a:fillRect/>
          </a:stretch>
        </p:blipFill>
        <p:spPr>
          <a:xfrm>
            <a:off x="6263941" y="1895948"/>
            <a:ext cx="851463" cy="863372"/>
          </a:xfrm>
          <a:prstGeom prst="rect">
            <a:avLst/>
          </a:prstGeom>
        </p:spPr>
      </p:pic>
      <p:pic>
        <p:nvPicPr>
          <p:cNvPr id="41" name="Picture 40" descr="A blue letter with a hole in the middle&#10;&#10;Description automatically generated">
            <a:extLst>
              <a:ext uri="{FF2B5EF4-FFF2-40B4-BE49-F238E27FC236}">
                <a16:creationId xmlns:a16="http://schemas.microsoft.com/office/drawing/2014/main" id="{D8334C47-14F8-26A0-B24A-D160B8442022}"/>
              </a:ext>
            </a:extLst>
          </p:cNvPr>
          <p:cNvPicPr>
            <a:picLocks noChangeAspect="1"/>
          </p:cNvPicPr>
          <p:nvPr/>
        </p:nvPicPr>
        <p:blipFill>
          <a:blip r:embed="rId13"/>
          <a:stretch>
            <a:fillRect/>
          </a:stretch>
        </p:blipFill>
        <p:spPr>
          <a:xfrm>
            <a:off x="3517704" y="4642205"/>
            <a:ext cx="899097" cy="1006274"/>
          </a:xfrm>
          <a:prstGeom prst="rect">
            <a:avLst/>
          </a:prstGeom>
        </p:spPr>
      </p:pic>
      <p:pic>
        <p:nvPicPr>
          <p:cNvPr id="43" name="Picture 42" descr="A blue and black 3d letter&#10;&#10;Description automatically generated with medium confidence">
            <a:extLst>
              <a:ext uri="{FF2B5EF4-FFF2-40B4-BE49-F238E27FC236}">
                <a16:creationId xmlns:a16="http://schemas.microsoft.com/office/drawing/2014/main" id="{55DD8FF9-989C-DEE8-2512-89F7D843143D}"/>
              </a:ext>
            </a:extLst>
          </p:cNvPr>
          <p:cNvPicPr>
            <a:picLocks noChangeAspect="1"/>
          </p:cNvPicPr>
          <p:nvPr/>
        </p:nvPicPr>
        <p:blipFill>
          <a:blip r:embed="rId14"/>
          <a:stretch>
            <a:fillRect/>
          </a:stretch>
        </p:blipFill>
        <p:spPr>
          <a:xfrm>
            <a:off x="7771004" y="4590634"/>
            <a:ext cx="893143" cy="1006274"/>
          </a:xfrm>
          <a:prstGeom prst="rect">
            <a:avLst/>
          </a:prstGeom>
        </p:spPr>
      </p:pic>
      <p:pic>
        <p:nvPicPr>
          <p:cNvPr id="45" name="Picture 44" descr="A yellow cube with a square top&#10;&#10;Description automatically generated">
            <a:extLst>
              <a:ext uri="{FF2B5EF4-FFF2-40B4-BE49-F238E27FC236}">
                <a16:creationId xmlns:a16="http://schemas.microsoft.com/office/drawing/2014/main" id="{0E7B25B4-BC95-492C-DC3F-170BE4991F2E}"/>
              </a:ext>
            </a:extLst>
          </p:cNvPr>
          <p:cNvPicPr>
            <a:picLocks noChangeAspect="1"/>
          </p:cNvPicPr>
          <p:nvPr/>
        </p:nvPicPr>
        <p:blipFill>
          <a:blip r:embed="rId15"/>
          <a:stretch>
            <a:fillRect/>
          </a:stretch>
        </p:blipFill>
        <p:spPr>
          <a:xfrm>
            <a:off x="7449472" y="1506716"/>
            <a:ext cx="643063" cy="637109"/>
          </a:xfrm>
          <a:prstGeom prst="rect">
            <a:avLst/>
          </a:prstGeom>
        </p:spPr>
      </p:pic>
      <p:pic>
        <p:nvPicPr>
          <p:cNvPr id="47" name="Picture 46" descr="A blue square with a hole in the center&#10;&#10;Description automatically generated">
            <a:extLst>
              <a:ext uri="{FF2B5EF4-FFF2-40B4-BE49-F238E27FC236}">
                <a16:creationId xmlns:a16="http://schemas.microsoft.com/office/drawing/2014/main" id="{359CAF8B-180C-B8B5-FDDB-9BA37DE0497C}"/>
              </a:ext>
            </a:extLst>
          </p:cNvPr>
          <p:cNvPicPr>
            <a:picLocks noChangeAspect="1"/>
          </p:cNvPicPr>
          <p:nvPr/>
        </p:nvPicPr>
        <p:blipFill>
          <a:blip r:embed="rId16"/>
          <a:stretch>
            <a:fillRect/>
          </a:stretch>
        </p:blipFill>
        <p:spPr>
          <a:xfrm>
            <a:off x="6879930" y="2465363"/>
            <a:ext cx="1704771" cy="1144871"/>
          </a:xfrm>
          <a:prstGeom prst="rect">
            <a:avLst/>
          </a:prstGeom>
        </p:spPr>
      </p:pic>
      <p:pic>
        <p:nvPicPr>
          <p:cNvPr id="49" name="Picture 48" descr="A yellow square with a number on it&#10;&#10;Description automatically generated">
            <a:extLst>
              <a:ext uri="{FF2B5EF4-FFF2-40B4-BE49-F238E27FC236}">
                <a16:creationId xmlns:a16="http://schemas.microsoft.com/office/drawing/2014/main" id="{7020F4ED-68CC-9B64-EFFF-DD932F5FF58B}"/>
              </a:ext>
            </a:extLst>
          </p:cNvPr>
          <p:cNvPicPr>
            <a:picLocks noChangeAspect="1"/>
          </p:cNvPicPr>
          <p:nvPr/>
        </p:nvPicPr>
        <p:blipFill>
          <a:blip r:embed="rId17"/>
          <a:stretch>
            <a:fillRect/>
          </a:stretch>
        </p:blipFill>
        <p:spPr>
          <a:xfrm>
            <a:off x="4227460" y="3826313"/>
            <a:ext cx="1948939" cy="1304070"/>
          </a:xfrm>
          <a:prstGeom prst="rect">
            <a:avLst/>
          </a:prstGeom>
        </p:spPr>
      </p:pic>
      <p:grpSp>
        <p:nvGrpSpPr>
          <p:cNvPr id="10" name="Group 9">
            <a:extLst>
              <a:ext uri="{FF2B5EF4-FFF2-40B4-BE49-F238E27FC236}">
                <a16:creationId xmlns:a16="http://schemas.microsoft.com/office/drawing/2014/main" id="{2E423EDA-375B-6C65-6A29-0526C4754F5E}"/>
              </a:ext>
            </a:extLst>
          </p:cNvPr>
          <p:cNvGrpSpPr/>
          <p:nvPr/>
        </p:nvGrpSpPr>
        <p:grpSpPr>
          <a:xfrm>
            <a:off x="402336" y="849086"/>
            <a:ext cx="1719072" cy="2579914"/>
            <a:chOff x="402336" y="359228"/>
            <a:chExt cx="1719072" cy="3069772"/>
          </a:xfrm>
        </p:grpSpPr>
        <p:sp>
          <p:nvSpPr>
            <p:cNvPr id="15" name="Rectangle 14">
              <a:extLst>
                <a:ext uri="{FF2B5EF4-FFF2-40B4-BE49-F238E27FC236}">
                  <a16:creationId xmlns:a16="http://schemas.microsoft.com/office/drawing/2014/main" id="{8BC07E02-AA52-80B0-0676-94B445B1403C}"/>
                </a:ext>
              </a:extLst>
            </p:cNvPr>
            <p:cNvSpPr/>
            <p:nvPr/>
          </p:nvSpPr>
          <p:spPr>
            <a:xfrm>
              <a:off x="402336" y="2405743"/>
              <a:ext cx="1719072" cy="1023257"/>
            </a:xfrm>
            <a:prstGeom prst="rect">
              <a:avLst/>
            </a:prstGeom>
            <a:noFill/>
            <a:ln w="41275">
              <a:solidFill>
                <a:srgbClr val="00AF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Rectangle 2">
              <a:extLst>
                <a:ext uri="{FF2B5EF4-FFF2-40B4-BE49-F238E27FC236}">
                  <a16:creationId xmlns:a16="http://schemas.microsoft.com/office/drawing/2014/main" id="{DDAC8D49-D248-7069-6910-60EED6E09CD1}"/>
                </a:ext>
              </a:extLst>
            </p:cNvPr>
            <p:cNvSpPr/>
            <p:nvPr/>
          </p:nvSpPr>
          <p:spPr>
            <a:xfrm>
              <a:off x="402336" y="1388175"/>
              <a:ext cx="1719072" cy="1023257"/>
            </a:xfrm>
            <a:prstGeom prst="rect">
              <a:avLst/>
            </a:prstGeom>
            <a:noFill/>
            <a:ln w="41275">
              <a:solidFill>
                <a:srgbClr val="3D6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7">
              <a:extLst>
                <a:ext uri="{FF2B5EF4-FFF2-40B4-BE49-F238E27FC236}">
                  <a16:creationId xmlns:a16="http://schemas.microsoft.com/office/drawing/2014/main" id="{F31BA2E3-9F3D-83E0-1D23-C520EFD75394}"/>
                </a:ext>
              </a:extLst>
            </p:cNvPr>
            <p:cNvSpPr/>
            <p:nvPr/>
          </p:nvSpPr>
          <p:spPr>
            <a:xfrm>
              <a:off x="402336" y="359228"/>
              <a:ext cx="1719072" cy="1023257"/>
            </a:xfrm>
            <a:prstGeom prst="rect">
              <a:avLst/>
            </a:prstGeom>
            <a:noFill/>
            <a:ln w="41275">
              <a:solidFill>
                <a:srgbClr val="F4D7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spTree>
    <p:extLst>
      <p:ext uri="{BB962C8B-B14F-4D97-AF65-F5344CB8AC3E}">
        <p14:creationId xmlns:p14="http://schemas.microsoft.com/office/powerpoint/2010/main" val="4047159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D17A88A-02A7-D1C2-68CF-927637DE5257}"/>
              </a:ext>
            </a:extLst>
          </p:cNvPr>
          <p:cNvSpPr txBox="1"/>
          <p:nvPr/>
        </p:nvSpPr>
        <p:spPr>
          <a:xfrm>
            <a:off x="647148" y="707064"/>
            <a:ext cx="3834490"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Now it's your turn!</a:t>
            </a:r>
            <a:endParaRPr lang="en-GB" sz="2400" b="1" u="none" strike="noStrike" dirty="0">
              <a:solidFill>
                <a:srgbClr val="000000"/>
              </a:solidFill>
              <a:effectLst/>
              <a:latin typeface="General Sans Semibold" pitchFamily="2" charset="77"/>
            </a:endParaRPr>
          </a:p>
        </p:txBody>
      </p:sp>
      <p:sp>
        <p:nvSpPr>
          <p:cNvPr id="16" name="Rectangle 15">
            <a:extLst>
              <a:ext uri="{FF2B5EF4-FFF2-40B4-BE49-F238E27FC236}">
                <a16:creationId xmlns:a16="http://schemas.microsoft.com/office/drawing/2014/main" id="{E1F4A15C-B6E7-0786-94C8-3B0DBBD85E41}"/>
              </a:ext>
            </a:extLst>
          </p:cNvPr>
          <p:cNvSpPr/>
          <p:nvPr/>
        </p:nvSpPr>
        <p:spPr>
          <a:xfrm>
            <a:off x="2565400" y="1803400"/>
            <a:ext cx="7061200" cy="4178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898479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ACD6F3D-1467-1881-5F46-650EC94C5AA6}"/>
              </a:ext>
            </a:extLst>
          </p:cNvPr>
          <p:cNvGrpSpPr/>
          <p:nvPr/>
        </p:nvGrpSpPr>
        <p:grpSpPr>
          <a:xfrm>
            <a:off x="5955642" y="4756788"/>
            <a:ext cx="4481520" cy="1960076"/>
            <a:chOff x="7731752" y="5337945"/>
            <a:chExt cx="4481520" cy="1960076"/>
          </a:xfrm>
        </p:grpSpPr>
        <p:pic>
          <p:nvPicPr>
            <p:cNvPr id="6" name="Graphic 5">
              <a:extLst>
                <a:ext uri="{FF2B5EF4-FFF2-40B4-BE49-F238E27FC236}">
                  <a16:creationId xmlns:a16="http://schemas.microsoft.com/office/drawing/2014/main" id="{A2D91EBF-AA65-2E61-50B0-ABE46E46CC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0452" y="5337945"/>
              <a:ext cx="3952820" cy="1960076"/>
            </a:xfrm>
            <a:prstGeom prst="rect">
              <a:avLst/>
            </a:prstGeom>
          </p:spPr>
        </p:pic>
        <p:pic>
          <p:nvPicPr>
            <p:cNvPr id="35" name="Picture 34">
              <a:extLst>
                <a:ext uri="{FF2B5EF4-FFF2-40B4-BE49-F238E27FC236}">
                  <a16:creationId xmlns:a16="http://schemas.microsoft.com/office/drawing/2014/main" id="{187D813F-82B8-38CC-9412-DEE73C1FC7CE}"/>
                </a:ext>
              </a:extLst>
            </p:cNvPr>
            <p:cNvPicPr>
              <a:picLocks noChangeAspect="1"/>
            </p:cNvPicPr>
            <p:nvPr/>
          </p:nvPicPr>
          <p:blipFill>
            <a:blip r:embed="rId5"/>
            <a:stretch>
              <a:fillRect/>
            </a:stretch>
          </p:blipFill>
          <p:spPr>
            <a:xfrm>
              <a:off x="7731752" y="6035682"/>
              <a:ext cx="1445243" cy="493083"/>
            </a:xfrm>
            <a:prstGeom prst="rect">
              <a:avLst/>
            </a:prstGeom>
          </p:spPr>
        </p:pic>
      </p:grpSp>
      <p:sp>
        <p:nvSpPr>
          <p:cNvPr id="7" name="TextBox 6">
            <a:extLst>
              <a:ext uri="{FF2B5EF4-FFF2-40B4-BE49-F238E27FC236}">
                <a16:creationId xmlns:a16="http://schemas.microsoft.com/office/drawing/2014/main" id="{BD09D564-8464-BF28-206D-1E23AB12463F}"/>
              </a:ext>
            </a:extLst>
          </p:cNvPr>
          <p:cNvSpPr txBox="1"/>
          <p:nvPr/>
        </p:nvSpPr>
        <p:spPr>
          <a:xfrm>
            <a:off x="5868666" y="3883704"/>
            <a:ext cx="3508349" cy="338554"/>
          </a:xfrm>
          <a:prstGeom prst="rect">
            <a:avLst/>
          </a:prstGeom>
          <a:noFill/>
        </p:spPr>
        <p:txBody>
          <a:bodyPr wrap="square" lIns="91440" tIns="45720" rIns="91440" bIns="45720" rtlCol="0" anchor="t">
            <a:spAutoFit/>
          </a:bodyPr>
          <a:lstStyle/>
          <a:p>
            <a:r>
              <a:rPr lang="nl-NL" sz="1600" u="sng" dirty="0">
                <a:latin typeface="General Sans Medium"/>
              </a:rPr>
              <a:t>Interopvisual.eu </a:t>
            </a:r>
          </a:p>
        </p:txBody>
      </p:sp>
      <p:sp>
        <p:nvSpPr>
          <p:cNvPr id="8" name="TextBox 7">
            <a:extLst>
              <a:ext uri="{FF2B5EF4-FFF2-40B4-BE49-F238E27FC236}">
                <a16:creationId xmlns:a16="http://schemas.microsoft.com/office/drawing/2014/main" id="{DF70AAD7-5F68-6B95-3E2E-CC6AAECB6421}"/>
              </a:ext>
            </a:extLst>
          </p:cNvPr>
          <p:cNvSpPr txBox="1"/>
          <p:nvPr/>
        </p:nvSpPr>
        <p:spPr>
          <a:xfrm>
            <a:off x="5774196" y="1157641"/>
            <a:ext cx="2959602" cy="646331"/>
          </a:xfrm>
          <a:prstGeom prst="rect">
            <a:avLst/>
          </a:prstGeom>
          <a:noFill/>
        </p:spPr>
        <p:txBody>
          <a:bodyPr wrap="square" lIns="91440" tIns="45720" rIns="91440" bIns="45720" rtlCol="0" anchor="t">
            <a:spAutoFit/>
          </a:bodyPr>
          <a:lstStyle/>
          <a:p>
            <a:r>
              <a:rPr lang="en-GB" sz="3600" b="1" dirty="0">
                <a:solidFill>
                  <a:srgbClr val="000000"/>
                </a:solidFill>
                <a:latin typeface="General Sans Semibold"/>
              </a:rPr>
              <a:t>Thank you!</a:t>
            </a:r>
            <a:endParaRPr lang="en-GB" sz="3600" b="1" u="none" strike="noStrike" dirty="0">
              <a:solidFill>
                <a:srgbClr val="000000"/>
              </a:solidFill>
              <a:effectLst/>
              <a:latin typeface="General Sans Semibold"/>
            </a:endParaRPr>
          </a:p>
        </p:txBody>
      </p:sp>
      <p:sp>
        <p:nvSpPr>
          <p:cNvPr id="10" name="TextBox 9">
            <a:extLst>
              <a:ext uri="{FF2B5EF4-FFF2-40B4-BE49-F238E27FC236}">
                <a16:creationId xmlns:a16="http://schemas.microsoft.com/office/drawing/2014/main" id="{47226AF6-55D3-8C5E-F5B0-281E49798C97}"/>
              </a:ext>
            </a:extLst>
          </p:cNvPr>
          <p:cNvSpPr txBox="1"/>
          <p:nvPr/>
        </p:nvSpPr>
        <p:spPr>
          <a:xfrm>
            <a:off x="5868666" y="4534658"/>
            <a:ext cx="3508349" cy="584775"/>
          </a:xfrm>
          <a:prstGeom prst="rect">
            <a:avLst/>
          </a:prstGeom>
          <a:noFill/>
        </p:spPr>
        <p:txBody>
          <a:bodyPr wrap="square" lIns="91440" tIns="45720" rIns="91440" bIns="45720" rtlCol="0" anchor="t">
            <a:spAutoFit/>
          </a:bodyPr>
          <a:lstStyle/>
          <a:p>
            <a:r>
              <a:rPr lang="nl-NL" sz="1600" dirty="0">
                <a:latin typeface="General Sans"/>
              </a:rPr>
              <a:t>For </a:t>
            </a:r>
            <a:r>
              <a:rPr lang="nl-NL" sz="1600" dirty="0" err="1">
                <a:latin typeface="General Sans"/>
              </a:rPr>
              <a:t>questions</a:t>
            </a:r>
            <a:r>
              <a:rPr lang="nl-NL" sz="1600" dirty="0">
                <a:latin typeface="General Sans"/>
              </a:rPr>
              <a:t> or more information:</a:t>
            </a:r>
            <a:endParaRPr lang="en-US" sz="1600" dirty="0">
              <a:latin typeface="General Sans" pitchFamily="2" charset="77"/>
            </a:endParaRPr>
          </a:p>
          <a:p>
            <a:r>
              <a:rPr lang="nl-NL" sz="1600" dirty="0">
                <a:latin typeface="General Sans Medium"/>
                <a:hlinkClick r:id="rId6"/>
              </a:rPr>
              <a:t>interoperability@surf.nl</a:t>
            </a:r>
            <a:endParaRPr lang="nl-NL" sz="1600">
              <a:latin typeface="General Sans Medium"/>
            </a:endParaRPr>
          </a:p>
        </p:txBody>
      </p:sp>
      <p:pic>
        <p:nvPicPr>
          <p:cNvPr id="9" name="Picture 8" descr="A computer generated image of a tower&#10;&#10;Description automatically generated with medium confidence">
            <a:extLst>
              <a:ext uri="{FF2B5EF4-FFF2-40B4-BE49-F238E27FC236}">
                <a16:creationId xmlns:a16="http://schemas.microsoft.com/office/drawing/2014/main" id="{C7C0FEA6-7702-2D98-46BF-827FA98C5D05}"/>
              </a:ext>
            </a:extLst>
          </p:cNvPr>
          <p:cNvPicPr>
            <a:picLocks noChangeAspect="1"/>
          </p:cNvPicPr>
          <p:nvPr/>
        </p:nvPicPr>
        <p:blipFill>
          <a:blip r:embed="rId7"/>
          <a:stretch>
            <a:fillRect/>
          </a:stretch>
        </p:blipFill>
        <p:spPr>
          <a:xfrm>
            <a:off x="604305" y="368560"/>
            <a:ext cx="4648271" cy="6120879"/>
          </a:xfrm>
          <a:prstGeom prst="rect">
            <a:avLst/>
          </a:prstGeom>
        </p:spPr>
      </p:pic>
      <p:pic>
        <p:nvPicPr>
          <p:cNvPr id="3" name="Graphic 2">
            <a:extLst>
              <a:ext uri="{FF2B5EF4-FFF2-40B4-BE49-F238E27FC236}">
                <a16:creationId xmlns:a16="http://schemas.microsoft.com/office/drawing/2014/main" id="{4F5BFCFB-9A5A-8312-E8BD-5832EA20B3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39456" y="2125920"/>
            <a:ext cx="1658342" cy="1658342"/>
          </a:xfrm>
          <a:prstGeom prst="rect">
            <a:avLst/>
          </a:prstGeom>
        </p:spPr>
      </p:pic>
    </p:spTree>
    <p:extLst>
      <p:ext uri="{BB962C8B-B14F-4D97-AF65-F5344CB8AC3E}">
        <p14:creationId xmlns:p14="http://schemas.microsoft.com/office/powerpoint/2010/main" val="1536540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6260C20-48B0-ECE6-2BC9-3B6FB1C988B4}"/>
              </a:ext>
            </a:extLst>
          </p:cNvPr>
          <p:cNvSpPr txBox="1"/>
          <p:nvPr/>
        </p:nvSpPr>
        <p:spPr>
          <a:xfrm>
            <a:off x="570620" y="494273"/>
            <a:ext cx="2812118" cy="830997"/>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The ecosystem</a:t>
            </a:r>
            <a:endParaRPr lang="en-US" sz="2400" dirty="0">
              <a:solidFill>
                <a:srgbClr val="000000"/>
              </a:solidFill>
              <a:latin typeface="General Sans Semibold Italic"/>
            </a:endParaRPr>
          </a:p>
          <a:p>
            <a:r>
              <a:rPr lang="en-GB" sz="2400" b="1" dirty="0">
                <a:solidFill>
                  <a:srgbClr val="000000"/>
                </a:solidFill>
                <a:latin typeface="General Sans Semibold"/>
              </a:rPr>
              <a:t>overview</a:t>
            </a:r>
            <a:endParaRPr lang="en-GB" dirty="0"/>
          </a:p>
        </p:txBody>
      </p:sp>
      <p:sp>
        <p:nvSpPr>
          <p:cNvPr id="2" name="Content Placeholder 2">
            <a:extLst>
              <a:ext uri="{FF2B5EF4-FFF2-40B4-BE49-F238E27FC236}">
                <a16:creationId xmlns:a16="http://schemas.microsoft.com/office/drawing/2014/main" id="{115464C0-7231-12A0-0635-220D229DC4CD}"/>
              </a:ext>
            </a:extLst>
          </p:cNvPr>
          <p:cNvSpPr>
            <a:spLocks noGrp="1"/>
          </p:cNvSpPr>
          <p:nvPr>
            <p:ph idx="1"/>
          </p:nvPr>
        </p:nvSpPr>
        <p:spPr>
          <a:xfrm>
            <a:off x="570620" y="1503073"/>
            <a:ext cx="2809394" cy="4351338"/>
          </a:xfrm>
        </p:spPr>
        <p:txBody>
          <a:bodyPr vert="horz" lIns="91440" tIns="45720" rIns="91440" bIns="45720" rtlCol="0" anchor="t">
            <a:normAutofit/>
          </a:bodyPr>
          <a:lstStyle/>
          <a:p>
            <a:r>
              <a:rPr lang="nl-NL" sz="1400" dirty="0">
                <a:latin typeface="General Sans"/>
                <a:ea typeface="+mn-lt"/>
                <a:cs typeface="+mn-lt"/>
              </a:rPr>
              <a:t>A </a:t>
            </a:r>
            <a:r>
              <a:rPr lang="nl-NL" sz="1400" dirty="0" err="1">
                <a:latin typeface="General Sans"/>
                <a:ea typeface="+mn-lt"/>
                <a:cs typeface="+mn-lt"/>
              </a:rPr>
              <a:t>planetary</a:t>
            </a:r>
            <a:r>
              <a:rPr lang="nl-NL" sz="1400" dirty="0">
                <a:latin typeface="General Sans"/>
                <a:ea typeface="+mn-lt"/>
                <a:cs typeface="+mn-lt"/>
              </a:rPr>
              <a:t> </a:t>
            </a:r>
            <a:r>
              <a:rPr lang="nl-NL" sz="1400" dirty="0" err="1">
                <a:latin typeface="General Sans"/>
                <a:ea typeface="+mn-lt"/>
                <a:cs typeface="+mn-lt"/>
              </a:rPr>
              <a:t>ecosystem</a:t>
            </a:r>
            <a:r>
              <a:rPr lang="nl-NL" sz="1400" dirty="0">
                <a:latin typeface="General Sans"/>
                <a:ea typeface="+mn-lt"/>
                <a:cs typeface="+mn-lt"/>
              </a:rPr>
              <a:t> is a </a:t>
            </a:r>
            <a:r>
              <a:rPr lang="nl-NL" sz="1400" dirty="0" err="1">
                <a:latin typeface="General Sans"/>
                <a:ea typeface="+mn-lt"/>
                <a:cs typeface="+mn-lt"/>
              </a:rPr>
              <a:t>biological</a:t>
            </a:r>
            <a:r>
              <a:rPr lang="nl-NL" sz="1400" dirty="0">
                <a:latin typeface="General Sans"/>
                <a:ea typeface="+mn-lt"/>
                <a:cs typeface="+mn-lt"/>
              </a:rPr>
              <a:t> community of </a:t>
            </a:r>
            <a:r>
              <a:rPr lang="nl-NL" sz="1400" dirty="0" err="1">
                <a:latin typeface="General Sans"/>
                <a:ea typeface="+mn-lt"/>
                <a:cs typeface="+mn-lt"/>
              </a:rPr>
              <a:t>interacting</a:t>
            </a:r>
            <a:r>
              <a:rPr lang="nl-NL" sz="1400" dirty="0">
                <a:latin typeface="General Sans"/>
                <a:ea typeface="+mn-lt"/>
                <a:cs typeface="+mn-lt"/>
              </a:rPr>
              <a:t> </a:t>
            </a:r>
            <a:r>
              <a:rPr lang="nl-NL" sz="1400" dirty="0" err="1">
                <a:latin typeface="General Sans"/>
                <a:ea typeface="+mn-lt"/>
                <a:cs typeface="+mn-lt"/>
              </a:rPr>
              <a:t>organisms</a:t>
            </a:r>
            <a:r>
              <a:rPr lang="nl-NL" sz="1400" dirty="0">
                <a:latin typeface="General Sans"/>
                <a:ea typeface="+mn-lt"/>
                <a:cs typeface="+mn-lt"/>
              </a:rPr>
              <a:t> </a:t>
            </a:r>
            <a:r>
              <a:rPr lang="nl-NL" sz="1400" dirty="0" err="1">
                <a:latin typeface="General Sans"/>
                <a:ea typeface="+mn-lt"/>
                <a:cs typeface="+mn-lt"/>
              </a:rPr>
              <a:t>and</a:t>
            </a:r>
            <a:r>
              <a:rPr lang="nl-NL" sz="1400" dirty="0">
                <a:latin typeface="General Sans"/>
                <a:ea typeface="+mn-lt"/>
                <a:cs typeface="+mn-lt"/>
              </a:rPr>
              <a:t> </a:t>
            </a:r>
            <a:r>
              <a:rPr lang="nl-NL" sz="1400" dirty="0" err="1">
                <a:latin typeface="General Sans"/>
                <a:ea typeface="+mn-lt"/>
                <a:cs typeface="+mn-lt"/>
              </a:rPr>
              <a:t>their</a:t>
            </a:r>
            <a:r>
              <a:rPr lang="nl-NL" sz="1400" dirty="0">
                <a:latin typeface="General Sans"/>
                <a:ea typeface="+mn-lt"/>
                <a:cs typeface="+mn-lt"/>
              </a:rPr>
              <a:t> </a:t>
            </a:r>
            <a:r>
              <a:rPr lang="nl-NL" sz="1400" dirty="0" err="1">
                <a:latin typeface="General Sans"/>
                <a:ea typeface="+mn-lt"/>
                <a:cs typeface="+mn-lt"/>
              </a:rPr>
              <a:t>physical</a:t>
            </a:r>
            <a:r>
              <a:rPr lang="nl-NL" sz="1400" dirty="0">
                <a:latin typeface="General Sans"/>
                <a:ea typeface="+mn-lt"/>
                <a:cs typeface="+mn-lt"/>
              </a:rPr>
              <a:t> </a:t>
            </a:r>
            <a:r>
              <a:rPr lang="nl-NL" sz="1400" dirty="0">
                <a:latin typeface="General Sans"/>
              </a:rPr>
              <a:t>environment</a:t>
            </a:r>
            <a:endParaRPr lang="en-US" sz="1400" dirty="0">
              <a:latin typeface="General Sans"/>
            </a:endParaRPr>
          </a:p>
          <a:p>
            <a:r>
              <a:rPr lang="nl-NL" sz="1400" dirty="0">
                <a:latin typeface="General Sans"/>
              </a:rPr>
              <a:t>The </a:t>
            </a:r>
            <a:r>
              <a:rPr lang="nl-NL" sz="1400" dirty="0" err="1">
                <a:latin typeface="General Sans"/>
              </a:rPr>
              <a:t>education</a:t>
            </a:r>
            <a:r>
              <a:rPr lang="nl-NL" sz="1400" dirty="0">
                <a:latin typeface="General Sans"/>
              </a:rPr>
              <a:t> sector </a:t>
            </a:r>
            <a:r>
              <a:rPr lang="nl-NL" sz="1400" dirty="0" err="1">
                <a:latin typeface="General Sans"/>
              </a:rPr>
              <a:t>functions</a:t>
            </a:r>
            <a:r>
              <a:rPr lang="nl-NL" sz="1400" dirty="0">
                <a:latin typeface="General Sans"/>
              </a:rPr>
              <a:t> </a:t>
            </a:r>
            <a:r>
              <a:rPr lang="nl-NL" sz="1400" dirty="0" err="1">
                <a:latin typeface="General Sans"/>
              </a:rPr>
              <a:t>within</a:t>
            </a:r>
            <a:r>
              <a:rPr lang="nl-NL" sz="1400" dirty="0">
                <a:latin typeface="General Sans"/>
              </a:rPr>
              <a:t> a </a:t>
            </a:r>
            <a:r>
              <a:rPr lang="nl-NL" sz="1400" dirty="0" err="1">
                <a:latin typeface="General Sans"/>
              </a:rPr>
              <a:t>dynamic</a:t>
            </a:r>
            <a:r>
              <a:rPr lang="nl-NL" sz="1400" dirty="0">
                <a:latin typeface="General Sans"/>
              </a:rPr>
              <a:t> </a:t>
            </a:r>
            <a:r>
              <a:rPr lang="nl-NL" sz="1400" dirty="0" err="1">
                <a:latin typeface="General Sans"/>
              </a:rPr>
              <a:t>ecosystem</a:t>
            </a:r>
            <a:r>
              <a:rPr lang="nl-NL" sz="1400" dirty="0">
                <a:latin typeface="General Sans"/>
              </a:rPr>
              <a:t>. </a:t>
            </a:r>
            <a:endParaRPr lang="en-US" sz="1400" dirty="0">
              <a:latin typeface="General Sans"/>
            </a:endParaRPr>
          </a:p>
          <a:p>
            <a:r>
              <a:rPr lang="nl-NL" sz="1400" dirty="0">
                <a:latin typeface="General Sans"/>
              </a:rPr>
              <a:t>Organismes: </a:t>
            </a:r>
            <a:r>
              <a:rPr lang="nl-NL" sz="1400" dirty="0" err="1">
                <a:latin typeface="General Sans"/>
              </a:rPr>
              <a:t>educational</a:t>
            </a:r>
            <a:r>
              <a:rPr lang="nl-NL" sz="1400" dirty="0">
                <a:latin typeface="General Sans"/>
              </a:rPr>
              <a:t> </a:t>
            </a:r>
            <a:r>
              <a:rPr lang="nl-NL" sz="1400" dirty="0" err="1">
                <a:latin typeface="General Sans"/>
              </a:rPr>
              <a:t>institutions</a:t>
            </a:r>
            <a:r>
              <a:rPr lang="nl-NL" sz="1400" dirty="0">
                <a:latin typeface="General Sans"/>
              </a:rPr>
              <a:t>, </a:t>
            </a:r>
            <a:r>
              <a:rPr lang="nl-NL" sz="1400" dirty="0" err="1">
                <a:latin typeface="General Sans"/>
              </a:rPr>
              <a:t>standardisation</a:t>
            </a:r>
            <a:r>
              <a:rPr lang="nl-NL" sz="1400" dirty="0">
                <a:latin typeface="General Sans"/>
              </a:rPr>
              <a:t> </a:t>
            </a:r>
            <a:r>
              <a:rPr lang="nl-NL" sz="1400" dirty="0" err="1">
                <a:latin typeface="General Sans"/>
              </a:rPr>
              <a:t>bodies</a:t>
            </a:r>
            <a:r>
              <a:rPr lang="nl-NL" sz="1400" dirty="0">
                <a:latin typeface="General Sans"/>
              </a:rPr>
              <a:t>, </a:t>
            </a:r>
            <a:r>
              <a:rPr lang="nl-NL" sz="1400" dirty="0" err="1">
                <a:latin typeface="General Sans"/>
              </a:rPr>
              <a:t>governmental</a:t>
            </a:r>
            <a:r>
              <a:rPr lang="nl-NL" sz="1400" dirty="0">
                <a:latin typeface="General Sans"/>
              </a:rPr>
              <a:t> </a:t>
            </a:r>
            <a:r>
              <a:rPr lang="nl-NL" sz="1400" dirty="0" err="1">
                <a:latin typeface="General Sans"/>
              </a:rPr>
              <a:t>organisations</a:t>
            </a:r>
            <a:r>
              <a:rPr lang="nl-NL" sz="1400" dirty="0">
                <a:latin typeface="General Sans"/>
              </a:rPr>
              <a:t>, </a:t>
            </a:r>
            <a:r>
              <a:rPr lang="nl-NL" sz="1400" dirty="0" err="1">
                <a:latin typeface="General Sans"/>
              </a:rPr>
              <a:t>and</a:t>
            </a:r>
            <a:r>
              <a:rPr lang="nl-NL" sz="1400" dirty="0">
                <a:latin typeface="General Sans"/>
              </a:rPr>
              <a:t> service providers (</a:t>
            </a:r>
            <a:r>
              <a:rPr lang="nl-NL" sz="1400" dirty="0" err="1">
                <a:latin typeface="General Sans"/>
              </a:rPr>
              <a:t>such</a:t>
            </a:r>
            <a:r>
              <a:rPr lang="nl-NL" sz="1400" dirty="0">
                <a:latin typeface="General Sans"/>
              </a:rPr>
              <a:t> as </a:t>
            </a:r>
            <a:r>
              <a:rPr lang="nl-NL" sz="1400" dirty="0" err="1">
                <a:latin typeface="General Sans"/>
              </a:rPr>
              <a:t>educational</a:t>
            </a:r>
            <a:r>
              <a:rPr lang="nl-NL" sz="1400" dirty="0">
                <a:latin typeface="General Sans"/>
              </a:rPr>
              <a:t> </a:t>
            </a:r>
            <a:r>
              <a:rPr lang="nl-NL" sz="1400" dirty="0" err="1">
                <a:latin typeface="General Sans"/>
              </a:rPr>
              <a:t>technology</a:t>
            </a:r>
            <a:r>
              <a:rPr lang="nl-NL" sz="1400" dirty="0">
                <a:latin typeface="General Sans"/>
              </a:rPr>
              <a:t> companies)</a:t>
            </a:r>
            <a:endParaRPr lang="en-US" sz="1400" dirty="0">
              <a:latin typeface="General Sans"/>
            </a:endParaRPr>
          </a:p>
          <a:p>
            <a:r>
              <a:rPr lang="nl-NL" sz="1400" dirty="0">
                <a:latin typeface="General Sans"/>
              </a:rPr>
              <a:t>Environment: </a:t>
            </a:r>
            <a:r>
              <a:rPr lang="nl-NL" sz="1400" dirty="0" err="1">
                <a:latin typeface="General Sans"/>
              </a:rPr>
              <a:t>all</a:t>
            </a:r>
            <a:r>
              <a:rPr lang="nl-NL" sz="1400" dirty="0">
                <a:latin typeface="General Sans"/>
              </a:rPr>
              <a:t> </a:t>
            </a:r>
            <a:r>
              <a:rPr lang="nl-NL" sz="1400" dirty="0" err="1">
                <a:latin typeface="General Sans"/>
              </a:rPr>
              <a:t>interacting</a:t>
            </a:r>
            <a:r>
              <a:rPr lang="nl-NL" sz="1400" dirty="0">
                <a:latin typeface="General Sans"/>
              </a:rPr>
              <a:t> </a:t>
            </a:r>
            <a:r>
              <a:rPr lang="nl-NL" sz="1400" dirty="0" err="1">
                <a:latin typeface="General Sans"/>
              </a:rPr>
              <a:t>within</a:t>
            </a:r>
            <a:r>
              <a:rPr lang="nl-NL" sz="1400" dirty="0">
                <a:latin typeface="General Sans"/>
              </a:rPr>
              <a:t> </a:t>
            </a:r>
            <a:r>
              <a:rPr lang="nl-NL" sz="1400" dirty="0" err="1">
                <a:latin typeface="General Sans"/>
              </a:rPr>
              <a:t>an</a:t>
            </a:r>
            <a:r>
              <a:rPr lang="nl-NL" sz="1400" dirty="0">
                <a:latin typeface="General Sans"/>
              </a:rPr>
              <a:t> environment </a:t>
            </a:r>
            <a:r>
              <a:rPr lang="nl-NL" sz="1400" dirty="0" err="1">
                <a:latin typeface="General Sans"/>
              </a:rPr>
              <a:t>shaped</a:t>
            </a:r>
            <a:r>
              <a:rPr lang="nl-NL" sz="1400" dirty="0">
                <a:latin typeface="General Sans"/>
              </a:rPr>
              <a:t> </a:t>
            </a:r>
            <a:r>
              <a:rPr lang="nl-NL" sz="1400" dirty="0" err="1">
                <a:latin typeface="General Sans"/>
              </a:rPr>
              <a:t>by</a:t>
            </a:r>
            <a:r>
              <a:rPr lang="nl-NL" sz="1400" dirty="0">
                <a:latin typeface="General Sans"/>
              </a:rPr>
              <a:t> </a:t>
            </a:r>
            <a:r>
              <a:rPr lang="nl-NL" sz="1400" dirty="0" err="1">
                <a:latin typeface="General Sans"/>
              </a:rPr>
              <a:t>economic</a:t>
            </a:r>
            <a:r>
              <a:rPr lang="nl-NL" sz="1400" dirty="0">
                <a:latin typeface="General Sans"/>
              </a:rPr>
              <a:t>, </a:t>
            </a:r>
            <a:r>
              <a:rPr lang="nl-NL" sz="1400" dirty="0" err="1">
                <a:latin typeface="General Sans"/>
              </a:rPr>
              <a:t>social</a:t>
            </a:r>
            <a:r>
              <a:rPr lang="nl-NL" sz="1400" dirty="0">
                <a:latin typeface="General Sans"/>
              </a:rPr>
              <a:t>, </a:t>
            </a:r>
            <a:r>
              <a:rPr lang="nl-NL" sz="1400" dirty="0" err="1">
                <a:latin typeface="General Sans"/>
              </a:rPr>
              <a:t>and</a:t>
            </a:r>
            <a:r>
              <a:rPr lang="nl-NL" sz="1400" dirty="0">
                <a:latin typeface="General Sans"/>
              </a:rPr>
              <a:t> </a:t>
            </a:r>
            <a:r>
              <a:rPr lang="nl-NL" sz="1400" dirty="0" err="1">
                <a:latin typeface="General Sans"/>
              </a:rPr>
              <a:t>technological</a:t>
            </a:r>
            <a:r>
              <a:rPr lang="nl-NL" sz="1400" dirty="0">
                <a:latin typeface="General Sans"/>
              </a:rPr>
              <a:t> factors.</a:t>
            </a:r>
            <a:endParaRPr lang="en-US" sz="1400" dirty="0">
              <a:latin typeface="General Sans"/>
            </a:endParaRPr>
          </a:p>
        </p:txBody>
      </p:sp>
      <p:pic>
        <p:nvPicPr>
          <p:cNvPr id="4" name="Picture 3" descr="A diagram of a structure&#10;&#10;Description automatically generated">
            <a:extLst>
              <a:ext uri="{FF2B5EF4-FFF2-40B4-BE49-F238E27FC236}">
                <a16:creationId xmlns:a16="http://schemas.microsoft.com/office/drawing/2014/main" id="{BF3CD980-35F1-D02A-9453-B5B73A66E4E5}"/>
              </a:ext>
            </a:extLst>
          </p:cNvPr>
          <p:cNvPicPr>
            <a:picLocks noChangeAspect="1"/>
          </p:cNvPicPr>
          <p:nvPr/>
        </p:nvPicPr>
        <p:blipFill>
          <a:blip r:embed="rId3"/>
          <a:stretch>
            <a:fillRect/>
          </a:stretch>
        </p:blipFill>
        <p:spPr>
          <a:xfrm>
            <a:off x="4257780" y="231569"/>
            <a:ext cx="7213600" cy="6858000"/>
          </a:xfrm>
          <a:prstGeom prst="rect">
            <a:avLst/>
          </a:prstGeom>
        </p:spPr>
      </p:pic>
    </p:spTree>
    <p:extLst>
      <p:ext uri="{BB962C8B-B14F-4D97-AF65-F5344CB8AC3E}">
        <p14:creationId xmlns:p14="http://schemas.microsoft.com/office/powerpoint/2010/main" val="416719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a:extLst>
            <a:ext uri="{FF2B5EF4-FFF2-40B4-BE49-F238E27FC236}">
              <a16:creationId xmlns:a16="http://schemas.microsoft.com/office/drawing/2014/main" id="{5AB4EB2F-15A5-45F0-59AF-2C12D7E7CD9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650B7E2-71AD-038C-7712-2715659E2494}"/>
              </a:ext>
            </a:extLst>
          </p:cNvPr>
          <p:cNvSpPr txBox="1"/>
          <p:nvPr/>
        </p:nvSpPr>
        <p:spPr>
          <a:xfrm>
            <a:off x="570620" y="494273"/>
            <a:ext cx="2812118"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The institution</a:t>
            </a:r>
            <a:endParaRPr lang="en-GB" sz="2400" b="1" u="none" strike="noStrike" dirty="0">
              <a:solidFill>
                <a:srgbClr val="000000"/>
              </a:solidFill>
              <a:effectLst/>
              <a:latin typeface="General Sans Semibold" pitchFamily="2" charset="77"/>
            </a:endParaRPr>
          </a:p>
        </p:txBody>
      </p:sp>
      <p:pic>
        <p:nvPicPr>
          <p:cNvPr id="4" name="Picture 3" descr="A diagram of a structure&#10;&#10;Description automatically generated">
            <a:extLst>
              <a:ext uri="{FF2B5EF4-FFF2-40B4-BE49-F238E27FC236}">
                <a16:creationId xmlns:a16="http://schemas.microsoft.com/office/drawing/2014/main" id="{15513FAE-5D93-0F1F-C6A4-340FA551F7CB}"/>
              </a:ext>
            </a:extLst>
          </p:cNvPr>
          <p:cNvPicPr>
            <a:picLocks noChangeAspect="1"/>
          </p:cNvPicPr>
          <p:nvPr/>
        </p:nvPicPr>
        <p:blipFill>
          <a:blip r:embed="rId3"/>
          <a:stretch>
            <a:fillRect/>
          </a:stretch>
        </p:blipFill>
        <p:spPr>
          <a:xfrm>
            <a:off x="654641" y="1842579"/>
            <a:ext cx="4090830" cy="3889169"/>
          </a:xfrm>
          <a:prstGeom prst="rect">
            <a:avLst/>
          </a:prstGeom>
        </p:spPr>
      </p:pic>
      <p:sp>
        <p:nvSpPr>
          <p:cNvPr id="6" name="Rectangle 5">
            <a:extLst>
              <a:ext uri="{FF2B5EF4-FFF2-40B4-BE49-F238E27FC236}">
                <a16:creationId xmlns:a16="http://schemas.microsoft.com/office/drawing/2014/main" id="{ACEDFFE8-E049-1EB1-47DE-5EC89EF7F5D4}"/>
              </a:ext>
            </a:extLst>
          </p:cNvPr>
          <p:cNvSpPr/>
          <p:nvPr/>
        </p:nvSpPr>
        <p:spPr>
          <a:xfrm>
            <a:off x="5068862" y="401231"/>
            <a:ext cx="5890057" cy="6320201"/>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Rectangle 6">
            <a:extLst>
              <a:ext uri="{FF2B5EF4-FFF2-40B4-BE49-F238E27FC236}">
                <a16:creationId xmlns:a16="http://schemas.microsoft.com/office/drawing/2014/main" id="{4A42E295-A201-7339-719A-EE003FE64D54}"/>
              </a:ext>
            </a:extLst>
          </p:cNvPr>
          <p:cNvSpPr/>
          <p:nvPr/>
        </p:nvSpPr>
        <p:spPr>
          <a:xfrm>
            <a:off x="2569583" y="2915392"/>
            <a:ext cx="417061" cy="225632"/>
          </a:xfrm>
          <a:prstGeom prst="rect">
            <a:avLst/>
          </a:prstGeom>
          <a:noFill/>
          <a:ln w="41275">
            <a:solidFill>
              <a:srgbClr val="DD78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0" name="Straight Connector 9">
            <a:extLst>
              <a:ext uri="{FF2B5EF4-FFF2-40B4-BE49-F238E27FC236}">
                <a16:creationId xmlns:a16="http://schemas.microsoft.com/office/drawing/2014/main" id="{91497385-09F9-CD4D-F3E6-E45AC1BEA6EC}"/>
              </a:ext>
            </a:extLst>
          </p:cNvPr>
          <p:cNvCxnSpPr>
            <a:cxnSpLocks/>
            <a:stCxn id="7" idx="3"/>
          </p:cNvCxnSpPr>
          <p:nvPr/>
        </p:nvCxnSpPr>
        <p:spPr>
          <a:xfrm>
            <a:off x="2986644" y="3028208"/>
            <a:ext cx="2082218" cy="0"/>
          </a:xfrm>
          <a:prstGeom prst="line">
            <a:avLst/>
          </a:prstGeom>
          <a:ln w="19050">
            <a:solidFill>
              <a:srgbClr val="DD784B"/>
            </a:solidFill>
          </a:ln>
        </p:spPr>
        <p:style>
          <a:lnRef idx="1">
            <a:schemeClr val="accent1"/>
          </a:lnRef>
          <a:fillRef idx="0">
            <a:schemeClr val="accent1"/>
          </a:fillRef>
          <a:effectRef idx="0">
            <a:schemeClr val="accent1"/>
          </a:effectRef>
          <a:fontRef idx="minor">
            <a:schemeClr val="tx1"/>
          </a:fontRef>
        </p:style>
      </p:cxnSp>
      <p:pic>
        <p:nvPicPr>
          <p:cNvPr id="11" name="Picture 10" descr="A computer generated image of a tower&#10;&#10;Description automatically generated with medium confidence">
            <a:extLst>
              <a:ext uri="{FF2B5EF4-FFF2-40B4-BE49-F238E27FC236}">
                <a16:creationId xmlns:a16="http://schemas.microsoft.com/office/drawing/2014/main" id="{5C49866F-EA11-03F1-E42D-2C653412F17B}"/>
              </a:ext>
            </a:extLst>
          </p:cNvPr>
          <p:cNvPicPr>
            <a:picLocks noChangeAspect="1"/>
          </p:cNvPicPr>
          <p:nvPr/>
        </p:nvPicPr>
        <p:blipFill>
          <a:blip r:embed="rId4"/>
          <a:stretch>
            <a:fillRect/>
          </a:stretch>
        </p:blipFill>
        <p:spPr>
          <a:xfrm>
            <a:off x="5890321" y="669063"/>
            <a:ext cx="4271675" cy="5624974"/>
          </a:xfrm>
          <a:prstGeom prst="rect">
            <a:avLst/>
          </a:prstGeom>
        </p:spPr>
      </p:pic>
    </p:spTree>
    <p:extLst>
      <p:ext uri="{BB962C8B-B14F-4D97-AF65-F5344CB8AC3E}">
        <p14:creationId xmlns:p14="http://schemas.microsoft.com/office/powerpoint/2010/main" val="2389491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7A066AB-CEDB-3DFC-24EA-14019EC1B9D0}"/>
              </a:ext>
            </a:extLst>
          </p:cNvPr>
          <p:cNvSpPr txBox="1"/>
          <p:nvPr/>
        </p:nvSpPr>
        <p:spPr>
          <a:xfrm>
            <a:off x="7330201" y="1575924"/>
            <a:ext cx="3606616" cy="646331"/>
          </a:xfrm>
          <a:prstGeom prst="rect">
            <a:avLst/>
          </a:prstGeom>
          <a:noFill/>
        </p:spPr>
        <p:txBody>
          <a:bodyPr wrap="square" lIns="91440" tIns="45720" rIns="91440" bIns="45720" rtlCol="0" anchor="t">
            <a:spAutoFit/>
          </a:bodyPr>
          <a:lstStyle/>
          <a:p>
            <a:r>
              <a:rPr lang="nl-NL" dirty="0" err="1">
                <a:latin typeface="General Sans Light"/>
              </a:rPr>
              <a:t>To</a:t>
            </a:r>
            <a:r>
              <a:rPr lang="nl-NL" dirty="0">
                <a:latin typeface="General Sans Light"/>
              </a:rPr>
              <a:t> </a:t>
            </a:r>
            <a:r>
              <a:rPr lang="nl-NL" dirty="0" err="1">
                <a:latin typeface="General Sans Light"/>
              </a:rPr>
              <a:t>facilitate</a:t>
            </a:r>
            <a:r>
              <a:rPr lang="nl-NL" dirty="0">
                <a:latin typeface="General Sans Light"/>
              </a:rPr>
              <a:t> </a:t>
            </a:r>
            <a:r>
              <a:rPr lang="nl-NL" dirty="0" err="1">
                <a:latin typeface="General Sans Light"/>
              </a:rPr>
              <a:t>the</a:t>
            </a:r>
            <a:r>
              <a:rPr lang="nl-NL" dirty="0">
                <a:latin typeface="General Sans Light"/>
              </a:rPr>
              <a:t> </a:t>
            </a:r>
            <a:r>
              <a:rPr lang="nl-NL" dirty="0" err="1">
                <a:latin typeface="General Sans Medium"/>
              </a:rPr>
              <a:t>learner</a:t>
            </a:r>
            <a:r>
              <a:rPr lang="nl-NL" dirty="0">
                <a:latin typeface="General Sans Medium"/>
              </a:rPr>
              <a:t> flow</a:t>
            </a:r>
            <a:r>
              <a:rPr lang="nl-NL" dirty="0">
                <a:latin typeface="General Sans Light"/>
              </a:rPr>
              <a:t> </a:t>
            </a:r>
            <a:r>
              <a:rPr lang="nl-NL" dirty="0" err="1">
                <a:latin typeface="General Sans Light"/>
              </a:rPr>
              <a:t>within</a:t>
            </a:r>
            <a:r>
              <a:rPr lang="nl-NL" dirty="0">
                <a:latin typeface="General Sans Light"/>
              </a:rPr>
              <a:t> </a:t>
            </a:r>
            <a:r>
              <a:rPr lang="nl-NL" dirty="0" err="1">
                <a:latin typeface="General Sans Light"/>
              </a:rPr>
              <a:t>an</a:t>
            </a:r>
            <a:r>
              <a:rPr lang="nl-NL" dirty="0">
                <a:latin typeface="General Sans Light"/>
              </a:rPr>
              <a:t> </a:t>
            </a:r>
            <a:r>
              <a:rPr lang="nl-NL" dirty="0" err="1">
                <a:latin typeface="General Sans Light"/>
              </a:rPr>
              <a:t>institution</a:t>
            </a:r>
            <a:r>
              <a:rPr lang="nl-NL" dirty="0">
                <a:latin typeface="General Sans Light"/>
              </a:rPr>
              <a:t>...</a:t>
            </a:r>
            <a:endParaRPr lang="nl-NL" dirty="0"/>
          </a:p>
        </p:txBody>
      </p:sp>
      <p:cxnSp>
        <p:nvCxnSpPr>
          <p:cNvPr id="14" name="Elbow Connector 13">
            <a:extLst>
              <a:ext uri="{FF2B5EF4-FFF2-40B4-BE49-F238E27FC236}">
                <a16:creationId xmlns:a16="http://schemas.microsoft.com/office/drawing/2014/main" id="{DB46524B-D18D-4242-F4B4-AB7A1E64EE88}"/>
              </a:ext>
            </a:extLst>
          </p:cNvPr>
          <p:cNvCxnSpPr>
            <a:cxnSpLocks/>
          </p:cNvCxnSpPr>
          <p:nvPr/>
        </p:nvCxnSpPr>
        <p:spPr>
          <a:xfrm flipV="1">
            <a:off x="5870171" y="1899090"/>
            <a:ext cx="1460030" cy="1195604"/>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F64F857-1EF1-69FE-BBCC-02A37B4A9D32}"/>
              </a:ext>
            </a:extLst>
          </p:cNvPr>
          <p:cNvPicPr>
            <a:picLocks noChangeAspect="1"/>
          </p:cNvPicPr>
          <p:nvPr/>
        </p:nvPicPr>
        <p:blipFill>
          <a:blip r:embed="rId2"/>
          <a:stretch>
            <a:fillRect/>
          </a:stretch>
        </p:blipFill>
        <p:spPr>
          <a:xfrm>
            <a:off x="743769" y="98856"/>
            <a:ext cx="6660573" cy="6858000"/>
          </a:xfrm>
          <a:prstGeom prst="rect">
            <a:avLst/>
          </a:prstGeom>
        </p:spPr>
      </p:pic>
      <p:sp>
        <p:nvSpPr>
          <p:cNvPr id="2" name="TextBox 1">
            <a:extLst>
              <a:ext uri="{FF2B5EF4-FFF2-40B4-BE49-F238E27FC236}">
                <a16:creationId xmlns:a16="http://schemas.microsoft.com/office/drawing/2014/main" id="{984B6C73-1A73-E7D9-F23B-224BBA7D22C8}"/>
              </a:ext>
            </a:extLst>
          </p:cNvPr>
          <p:cNvSpPr txBox="1"/>
          <p:nvPr/>
        </p:nvSpPr>
        <p:spPr>
          <a:xfrm>
            <a:off x="3099980" y="1922422"/>
            <a:ext cx="1564417" cy="307777"/>
          </a:xfrm>
          <a:prstGeom prst="rect">
            <a:avLst/>
          </a:prstGeom>
          <a:noFill/>
        </p:spPr>
        <p:txBody>
          <a:bodyPr wrap="square" lIns="91440" tIns="45720" rIns="91440" bIns="45720" rtlCol="0" anchor="t">
            <a:spAutoFit/>
          </a:bodyPr>
          <a:lstStyle/>
          <a:p>
            <a:r>
              <a:rPr lang="nl-NL" sz="1400" dirty="0" err="1">
                <a:latin typeface="General Sans Medium"/>
              </a:rPr>
              <a:t>Orientation</a:t>
            </a:r>
            <a:endParaRPr lang="en-NL" sz="1400" dirty="0" err="1">
              <a:latin typeface="General Sans Medium" pitchFamily="2" charset="77"/>
            </a:endParaRPr>
          </a:p>
        </p:txBody>
      </p:sp>
      <p:sp>
        <p:nvSpPr>
          <p:cNvPr id="7" name="TextBox 6">
            <a:extLst>
              <a:ext uri="{FF2B5EF4-FFF2-40B4-BE49-F238E27FC236}">
                <a16:creationId xmlns:a16="http://schemas.microsoft.com/office/drawing/2014/main" id="{4C23F358-CD52-124A-804F-4F64A9266BEF}"/>
              </a:ext>
            </a:extLst>
          </p:cNvPr>
          <p:cNvSpPr txBox="1"/>
          <p:nvPr/>
        </p:nvSpPr>
        <p:spPr>
          <a:xfrm>
            <a:off x="3506346" y="5381766"/>
            <a:ext cx="1564417" cy="307777"/>
          </a:xfrm>
          <a:prstGeom prst="rect">
            <a:avLst/>
          </a:prstGeom>
          <a:noFill/>
        </p:spPr>
        <p:txBody>
          <a:bodyPr wrap="square" lIns="91440" tIns="45720" rIns="91440" bIns="45720" rtlCol="0" anchor="t">
            <a:spAutoFit/>
          </a:bodyPr>
          <a:lstStyle/>
          <a:p>
            <a:r>
              <a:rPr lang="nl-NL" sz="1400" dirty="0" err="1">
                <a:latin typeface="General Sans Medium"/>
              </a:rPr>
              <a:t>Education</a:t>
            </a:r>
            <a:endParaRPr lang="nl-NL" sz="1400" dirty="0" err="1">
              <a:latin typeface="General Sans Medium" pitchFamily="2" charset="77"/>
            </a:endParaRPr>
          </a:p>
        </p:txBody>
      </p:sp>
      <p:sp>
        <p:nvSpPr>
          <p:cNvPr id="8" name="TextBox 7">
            <a:extLst>
              <a:ext uri="{FF2B5EF4-FFF2-40B4-BE49-F238E27FC236}">
                <a16:creationId xmlns:a16="http://schemas.microsoft.com/office/drawing/2014/main" id="{ED0FE031-C7B2-08E7-4E78-F0975D4BDFA9}"/>
              </a:ext>
            </a:extLst>
          </p:cNvPr>
          <p:cNvSpPr txBox="1"/>
          <p:nvPr/>
        </p:nvSpPr>
        <p:spPr>
          <a:xfrm>
            <a:off x="6547992" y="3491185"/>
            <a:ext cx="1564417" cy="307777"/>
          </a:xfrm>
          <a:prstGeom prst="rect">
            <a:avLst/>
          </a:prstGeom>
          <a:noFill/>
        </p:spPr>
        <p:txBody>
          <a:bodyPr wrap="square" lIns="91440" tIns="45720" rIns="91440" bIns="45720" rtlCol="0" anchor="t">
            <a:spAutoFit/>
          </a:bodyPr>
          <a:lstStyle/>
          <a:p>
            <a:r>
              <a:rPr lang="nl-NL" sz="1400" dirty="0">
                <a:latin typeface="General Sans Medium"/>
              </a:rPr>
              <a:t>Application</a:t>
            </a:r>
            <a:endParaRPr lang="en-NL" sz="1400" dirty="0">
              <a:latin typeface="General Sans Medium" pitchFamily="2" charset="77"/>
            </a:endParaRPr>
          </a:p>
        </p:txBody>
      </p:sp>
      <p:sp>
        <p:nvSpPr>
          <p:cNvPr id="10" name="TextBox 9">
            <a:extLst>
              <a:ext uri="{FF2B5EF4-FFF2-40B4-BE49-F238E27FC236}">
                <a16:creationId xmlns:a16="http://schemas.microsoft.com/office/drawing/2014/main" id="{DB550A0A-EFFD-B02A-611B-834A91A0EF67}"/>
              </a:ext>
            </a:extLst>
          </p:cNvPr>
          <p:cNvSpPr txBox="1"/>
          <p:nvPr/>
        </p:nvSpPr>
        <p:spPr>
          <a:xfrm>
            <a:off x="674040" y="3226088"/>
            <a:ext cx="1564417" cy="307777"/>
          </a:xfrm>
          <a:prstGeom prst="rect">
            <a:avLst/>
          </a:prstGeom>
          <a:noFill/>
        </p:spPr>
        <p:txBody>
          <a:bodyPr wrap="square" lIns="91440" tIns="45720" rIns="91440" bIns="45720" rtlCol="0" anchor="t">
            <a:spAutoFit/>
          </a:bodyPr>
          <a:lstStyle/>
          <a:p>
            <a:r>
              <a:rPr lang="nl-NL" sz="1400" dirty="0" err="1">
                <a:latin typeface="General Sans Medium"/>
              </a:rPr>
              <a:t>Certification</a:t>
            </a:r>
            <a:endParaRPr lang="en-NL" sz="1400" dirty="0" err="1">
              <a:latin typeface="General Sans Medium" pitchFamily="2" charset="77"/>
            </a:endParaRPr>
          </a:p>
        </p:txBody>
      </p:sp>
      <p:cxnSp>
        <p:nvCxnSpPr>
          <p:cNvPr id="13" name="Straight Connector 12">
            <a:extLst>
              <a:ext uri="{FF2B5EF4-FFF2-40B4-BE49-F238E27FC236}">
                <a16:creationId xmlns:a16="http://schemas.microsoft.com/office/drawing/2014/main" id="{480B5120-D8D0-46A4-8318-8AB02005E530}"/>
              </a:ext>
            </a:extLst>
          </p:cNvPr>
          <p:cNvCxnSpPr>
            <a:cxnSpLocks/>
          </p:cNvCxnSpPr>
          <p:nvPr/>
        </p:nvCxnSpPr>
        <p:spPr>
          <a:xfrm>
            <a:off x="3882189" y="2190940"/>
            <a:ext cx="0" cy="94683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103C781-B2A2-E7E5-A9BA-03765B2AC2CE}"/>
              </a:ext>
            </a:extLst>
          </p:cNvPr>
          <p:cNvCxnSpPr>
            <a:cxnSpLocks/>
          </p:cNvCxnSpPr>
          <p:nvPr/>
        </p:nvCxnSpPr>
        <p:spPr>
          <a:xfrm flipV="1">
            <a:off x="4074055" y="4003589"/>
            <a:ext cx="2287" cy="1378177"/>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A0E867E-7C2D-6135-DF18-5F3200D0899A}"/>
              </a:ext>
            </a:extLst>
          </p:cNvPr>
          <p:cNvCxnSpPr>
            <a:cxnSpLocks/>
          </p:cNvCxnSpPr>
          <p:nvPr/>
        </p:nvCxnSpPr>
        <p:spPr>
          <a:xfrm flipH="1">
            <a:off x="4843849" y="3645074"/>
            <a:ext cx="1756337"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26676B8-D833-FE3D-4903-55D45E658FB8}"/>
              </a:ext>
            </a:extLst>
          </p:cNvPr>
          <p:cNvCxnSpPr>
            <a:cxnSpLocks/>
          </p:cNvCxnSpPr>
          <p:nvPr/>
        </p:nvCxnSpPr>
        <p:spPr>
          <a:xfrm>
            <a:off x="1866378" y="3429000"/>
            <a:ext cx="1639968"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92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D9DC"/>
        </a:solidFill>
        <a:effectLst/>
      </p:bgPr>
    </p:bg>
    <p:spTree>
      <p:nvGrpSpPr>
        <p:cNvPr id="1" name="">
          <a:extLst>
            <a:ext uri="{FF2B5EF4-FFF2-40B4-BE49-F238E27FC236}">
              <a16:creationId xmlns:a16="http://schemas.microsoft.com/office/drawing/2014/main" id="{EE9EA5A9-3AB6-C7C5-0DFC-D59AD6F0F1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479C8D7-E527-C10E-1E93-8F172120B444}"/>
              </a:ext>
            </a:extLst>
          </p:cNvPr>
          <p:cNvSpPr txBox="1"/>
          <p:nvPr/>
        </p:nvSpPr>
        <p:spPr>
          <a:xfrm>
            <a:off x="7330201" y="1873381"/>
            <a:ext cx="3422262" cy="1477328"/>
          </a:xfrm>
          <a:prstGeom prst="rect">
            <a:avLst/>
          </a:prstGeom>
          <a:noFill/>
        </p:spPr>
        <p:txBody>
          <a:bodyPr wrap="square" lIns="91440" tIns="45720" rIns="91440" bIns="45720" rtlCol="0" anchor="t">
            <a:spAutoFit/>
          </a:bodyPr>
          <a:lstStyle/>
          <a:p>
            <a:r>
              <a:rPr lang="nl-NL" dirty="0">
                <a:latin typeface="General Sans Light"/>
              </a:rPr>
              <a:t>… a </a:t>
            </a:r>
            <a:r>
              <a:rPr lang="nl-NL" dirty="0" err="1">
                <a:latin typeface="General Sans Light"/>
              </a:rPr>
              <a:t>whole</a:t>
            </a:r>
            <a:r>
              <a:rPr lang="nl-NL" dirty="0">
                <a:latin typeface="General Sans Light"/>
              </a:rPr>
              <a:t> </a:t>
            </a:r>
            <a:r>
              <a:rPr lang="nl-NL" b="1" dirty="0" err="1">
                <a:latin typeface="General Sans Light Italic"/>
              </a:rPr>
              <a:t>invisible</a:t>
            </a:r>
            <a:r>
              <a:rPr lang="nl-NL" dirty="0">
                <a:latin typeface="General Sans Medium"/>
              </a:rPr>
              <a:t> </a:t>
            </a:r>
            <a:endParaRPr lang="en-US" dirty="0">
              <a:latin typeface="General Sans Medium"/>
            </a:endParaRPr>
          </a:p>
          <a:p>
            <a:r>
              <a:rPr lang="nl-NL" dirty="0" err="1">
                <a:latin typeface="General Sans Medium"/>
              </a:rPr>
              <a:t>ecosystem</a:t>
            </a:r>
            <a:r>
              <a:rPr lang="nl-NL" dirty="0">
                <a:latin typeface="General Sans Medium"/>
              </a:rPr>
              <a:t> </a:t>
            </a:r>
            <a:r>
              <a:rPr lang="nl-NL" dirty="0">
                <a:latin typeface="General Sans Light"/>
              </a:rPr>
              <a:t>is </a:t>
            </a:r>
            <a:r>
              <a:rPr lang="nl-NL" dirty="0" err="1">
                <a:latin typeface="General Sans Light"/>
              </a:rPr>
              <a:t>needed</a:t>
            </a:r>
            <a:r>
              <a:rPr lang="nl-NL" dirty="0">
                <a:latin typeface="General Sans Light"/>
              </a:rPr>
              <a:t>.</a:t>
            </a:r>
            <a:endParaRPr lang="en-US" dirty="0">
              <a:latin typeface="General Sans Light"/>
            </a:endParaRPr>
          </a:p>
          <a:p>
            <a:r>
              <a:rPr lang="nl-NL" dirty="0" err="1">
                <a:latin typeface="General Sans Light"/>
              </a:rPr>
              <a:t>This</a:t>
            </a:r>
            <a:r>
              <a:rPr lang="nl-NL" dirty="0">
                <a:latin typeface="General Sans Light"/>
              </a:rPr>
              <a:t> </a:t>
            </a:r>
            <a:r>
              <a:rPr lang="nl-NL" dirty="0" err="1">
                <a:latin typeface="General Sans Light"/>
              </a:rPr>
              <a:t>ecosystem</a:t>
            </a:r>
            <a:r>
              <a:rPr lang="nl-NL" dirty="0">
                <a:latin typeface="General Sans Light"/>
              </a:rPr>
              <a:t> </a:t>
            </a:r>
            <a:r>
              <a:rPr lang="nl-NL" dirty="0" err="1">
                <a:latin typeface="General Sans Light"/>
              </a:rPr>
              <a:t>consists</a:t>
            </a:r>
            <a:r>
              <a:rPr lang="nl-NL" dirty="0">
                <a:latin typeface="General Sans Light"/>
              </a:rPr>
              <a:t> of </a:t>
            </a:r>
            <a:endParaRPr lang="en-US" dirty="0">
              <a:latin typeface="General Sans Light"/>
            </a:endParaRPr>
          </a:p>
          <a:p>
            <a:r>
              <a:rPr lang="nl-NL" dirty="0" err="1">
                <a:latin typeface="General Sans Medium"/>
              </a:rPr>
              <a:t>four</a:t>
            </a:r>
            <a:r>
              <a:rPr lang="nl-NL" dirty="0">
                <a:latin typeface="General Sans Medium"/>
              </a:rPr>
              <a:t> </a:t>
            </a:r>
            <a:r>
              <a:rPr lang="nl-NL" dirty="0" err="1">
                <a:latin typeface="General Sans Medium"/>
              </a:rPr>
              <a:t>layers</a:t>
            </a:r>
            <a:r>
              <a:rPr lang="nl-NL" dirty="0">
                <a:latin typeface="General Sans Medium"/>
              </a:rPr>
              <a:t>.</a:t>
            </a:r>
            <a:endParaRPr lang="nl-NL" dirty="0"/>
          </a:p>
          <a:p>
            <a:endParaRPr lang="nl-NL" dirty="0">
              <a:latin typeface="General Sans Light" pitchFamily="2" charset="77"/>
            </a:endParaRPr>
          </a:p>
        </p:txBody>
      </p:sp>
      <p:cxnSp>
        <p:nvCxnSpPr>
          <p:cNvPr id="3" name="Elbow Connector 2">
            <a:extLst>
              <a:ext uri="{FF2B5EF4-FFF2-40B4-BE49-F238E27FC236}">
                <a16:creationId xmlns:a16="http://schemas.microsoft.com/office/drawing/2014/main" id="{FF45B9A2-1CDD-ACCA-F42B-555C661B97E7}"/>
              </a:ext>
            </a:extLst>
          </p:cNvPr>
          <p:cNvCxnSpPr>
            <a:cxnSpLocks/>
          </p:cNvCxnSpPr>
          <p:nvPr/>
        </p:nvCxnSpPr>
        <p:spPr>
          <a:xfrm flipV="1">
            <a:off x="5067759" y="2196547"/>
            <a:ext cx="2262442" cy="1090609"/>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diagram of a tower&#10;&#10;Description automatically generated">
            <a:extLst>
              <a:ext uri="{FF2B5EF4-FFF2-40B4-BE49-F238E27FC236}">
                <a16:creationId xmlns:a16="http://schemas.microsoft.com/office/drawing/2014/main" id="{A6BA3964-F9E1-8041-BB1D-764A2D558071}"/>
              </a:ext>
            </a:extLst>
          </p:cNvPr>
          <p:cNvPicPr>
            <a:picLocks noChangeAspect="1"/>
          </p:cNvPicPr>
          <p:nvPr/>
        </p:nvPicPr>
        <p:blipFill>
          <a:blip r:embed="rId3"/>
          <a:stretch>
            <a:fillRect/>
          </a:stretch>
        </p:blipFill>
        <p:spPr>
          <a:xfrm>
            <a:off x="1645497" y="438697"/>
            <a:ext cx="4327562" cy="5980605"/>
          </a:xfrm>
          <a:prstGeom prst="rect">
            <a:avLst/>
          </a:prstGeom>
        </p:spPr>
      </p:pic>
    </p:spTree>
    <p:extLst>
      <p:ext uri="{BB962C8B-B14F-4D97-AF65-F5344CB8AC3E}">
        <p14:creationId xmlns:p14="http://schemas.microsoft.com/office/powerpoint/2010/main" val="1465894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B6DEF931-EA45-E843-FDFB-B40FBB3B0A69}"/>
              </a:ext>
            </a:extLst>
          </p:cNvPr>
          <p:cNvSpPr/>
          <p:nvPr/>
        </p:nvSpPr>
        <p:spPr>
          <a:xfrm>
            <a:off x="8678139" y="2753561"/>
            <a:ext cx="204792" cy="204792"/>
          </a:xfrm>
          <a:prstGeom prst="ellipse">
            <a:avLst/>
          </a:prstGeom>
          <a:solidFill>
            <a:srgbClr val="DD78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xtBox 3">
            <a:extLst>
              <a:ext uri="{FF2B5EF4-FFF2-40B4-BE49-F238E27FC236}">
                <a16:creationId xmlns:a16="http://schemas.microsoft.com/office/drawing/2014/main" id="{140595CC-314F-87AD-FF4B-4FCADDBA9CA8}"/>
              </a:ext>
            </a:extLst>
          </p:cNvPr>
          <p:cNvSpPr txBox="1"/>
          <p:nvPr/>
        </p:nvSpPr>
        <p:spPr>
          <a:xfrm>
            <a:off x="8906074" y="2693258"/>
            <a:ext cx="2437591" cy="954107"/>
          </a:xfrm>
          <a:prstGeom prst="rect">
            <a:avLst/>
          </a:prstGeom>
          <a:noFill/>
        </p:spPr>
        <p:txBody>
          <a:bodyPr wrap="square" lIns="91440" tIns="45720" rIns="91440" bIns="45720" rtlCol="0" anchor="t">
            <a:spAutoFit/>
          </a:bodyPr>
          <a:lstStyle/>
          <a:p>
            <a:r>
              <a:rPr lang="nl-NL" sz="1400" dirty="0">
                <a:latin typeface="General Sans"/>
              </a:rPr>
              <a:t>The top </a:t>
            </a:r>
            <a:r>
              <a:rPr lang="nl-NL" sz="1400" dirty="0" err="1">
                <a:latin typeface="General Sans"/>
              </a:rPr>
              <a:t>layer</a:t>
            </a:r>
            <a:r>
              <a:rPr lang="nl-NL" sz="1400" dirty="0">
                <a:latin typeface="General Sans"/>
              </a:rPr>
              <a:t> </a:t>
            </a:r>
            <a:r>
              <a:rPr lang="nl-NL" sz="1400" dirty="0" err="1">
                <a:latin typeface="General Sans"/>
              </a:rPr>
              <a:t>outlines</a:t>
            </a:r>
            <a:r>
              <a:rPr lang="nl-NL" sz="1400" dirty="0">
                <a:latin typeface="General Sans"/>
              </a:rPr>
              <a:t> </a:t>
            </a:r>
            <a:r>
              <a:rPr lang="nl-NL" sz="1400" dirty="0" err="1">
                <a:latin typeface="General Sans"/>
              </a:rPr>
              <a:t>the</a:t>
            </a:r>
            <a:r>
              <a:rPr lang="nl-NL" sz="1400" dirty="0">
                <a:latin typeface="General Sans"/>
              </a:rPr>
              <a:t> </a:t>
            </a:r>
            <a:r>
              <a:rPr lang="nl-NL" sz="1400" dirty="0" err="1">
                <a:latin typeface="General Sans"/>
              </a:rPr>
              <a:t>objectives</a:t>
            </a:r>
            <a:r>
              <a:rPr lang="nl-NL" sz="1400" dirty="0">
                <a:latin typeface="General Sans"/>
              </a:rPr>
              <a:t> of </a:t>
            </a:r>
            <a:r>
              <a:rPr lang="nl-NL" sz="1400" dirty="0" err="1">
                <a:latin typeface="General Sans"/>
              </a:rPr>
              <a:t>the</a:t>
            </a:r>
            <a:r>
              <a:rPr lang="nl-NL" sz="1400" dirty="0">
                <a:latin typeface="General Sans"/>
              </a:rPr>
              <a:t> users. </a:t>
            </a:r>
            <a:r>
              <a:rPr lang="nl-NL" sz="1400" dirty="0" err="1">
                <a:latin typeface="General Sans"/>
              </a:rPr>
              <a:t>Learner</a:t>
            </a:r>
            <a:r>
              <a:rPr lang="nl-NL" sz="1400" dirty="0">
                <a:latin typeface="General Sans"/>
              </a:rPr>
              <a:t>, teacher </a:t>
            </a:r>
            <a:r>
              <a:rPr lang="nl-NL" sz="1400" dirty="0" err="1">
                <a:latin typeface="General Sans"/>
              </a:rPr>
              <a:t>and</a:t>
            </a:r>
            <a:r>
              <a:rPr lang="nl-NL" sz="1400" dirty="0">
                <a:latin typeface="General Sans"/>
              </a:rPr>
              <a:t> </a:t>
            </a:r>
            <a:r>
              <a:rPr lang="nl-NL" sz="1400" dirty="0" err="1">
                <a:latin typeface="General Sans"/>
              </a:rPr>
              <a:t>staff</a:t>
            </a:r>
            <a:r>
              <a:rPr lang="nl-NL" sz="1400" dirty="0">
                <a:latin typeface="General Sans"/>
              </a:rPr>
              <a:t> want </a:t>
            </a:r>
            <a:r>
              <a:rPr lang="nl-NL" sz="1400" dirty="0" err="1">
                <a:latin typeface="General Sans"/>
              </a:rPr>
              <a:t>their</a:t>
            </a:r>
            <a:r>
              <a:rPr lang="nl-NL" sz="1400" dirty="0">
                <a:latin typeface="General Sans"/>
              </a:rPr>
              <a:t> </a:t>
            </a:r>
            <a:r>
              <a:rPr lang="nl-NL" sz="1400" dirty="0" err="1">
                <a:latin typeface="General Sans"/>
              </a:rPr>
              <a:t>needs</a:t>
            </a:r>
            <a:r>
              <a:rPr lang="nl-NL" sz="1400" dirty="0">
                <a:latin typeface="General Sans"/>
              </a:rPr>
              <a:t> </a:t>
            </a:r>
            <a:r>
              <a:rPr lang="nl-NL" sz="1400" dirty="0" err="1">
                <a:latin typeface="General Sans"/>
              </a:rPr>
              <a:t>to</a:t>
            </a:r>
            <a:r>
              <a:rPr lang="nl-NL" sz="1400" dirty="0">
                <a:latin typeface="General Sans"/>
              </a:rPr>
              <a:t> </a:t>
            </a:r>
            <a:r>
              <a:rPr lang="nl-NL" sz="1400" dirty="0" err="1">
                <a:latin typeface="General Sans"/>
              </a:rPr>
              <a:t>be</a:t>
            </a:r>
            <a:r>
              <a:rPr lang="nl-NL" sz="1400" dirty="0">
                <a:latin typeface="General Sans"/>
              </a:rPr>
              <a:t> </a:t>
            </a:r>
            <a:r>
              <a:rPr lang="nl-NL" sz="1400" dirty="0" err="1">
                <a:latin typeface="General Sans"/>
              </a:rPr>
              <a:t>fulfilled</a:t>
            </a:r>
            <a:r>
              <a:rPr lang="nl-NL" sz="1400" dirty="0">
                <a:latin typeface="General Sans"/>
              </a:rPr>
              <a:t>. </a:t>
            </a:r>
            <a:endParaRPr lang="nl-NL" dirty="0"/>
          </a:p>
        </p:txBody>
      </p:sp>
      <p:sp>
        <p:nvSpPr>
          <p:cNvPr id="5" name="TextBox 4">
            <a:extLst>
              <a:ext uri="{FF2B5EF4-FFF2-40B4-BE49-F238E27FC236}">
                <a16:creationId xmlns:a16="http://schemas.microsoft.com/office/drawing/2014/main" id="{EC011D23-D6EA-92C5-4DC7-C656C59F6793}"/>
              </a:ext>
            </a:extLst>
          </p:cNvPr>
          <p:cNvSpPr txBox="1"/>
          <p:nvPr/>
        </p:nvSpPr>
        <p:spPr>
          <a:xfrm>
            <a:off x="8906074" y="1878924"/>
            <a:ext cx="2959602" cy="461665"/>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Users </a:t>
            </a:r>
            <a:r>
              <a:rPr lang="en-GB" sz="2400" b="1" u="none" strike="noStrike" dirty="0">
                <a:solidFill>
                  <a:srgbClr val="000000"/>
                </a:solidFill>
                <a:effectLst/>
                <a:latin typeface="General Sans Semibold"/>
              </a:rPr>
              <a:t>&amp; </a:t>
            </a:r>
            <a:r>
              <a:rPr lang="en-GB" sz="2400" b="1" dirty="0">
                <a:solidFill>
                  <a:srgbClr val="000000"/>
                </a:solidFill>
                <a:latin typeface="General Sans Semibold"/>
              </a:rPr>
              <a:t>Services</a:t>
            </a:r>
            <a:endParaRPr lang="nl-NL" dirty="0"/>
          </a:p>
        </p:txBody>
      </p:sp>
      <p:sp>
        <p:nvSpPr>
          <p:cNvPr id="6" name="TextBox 5">
            <a:extLst>
              <a:ext uri="{FF2B5EF4-FFF2-40B4-BE49-F238E27FC236}">
                <a16:creationId xmlns:a16="http://schemas.microsoft.com/office/drawing/2014/main" id="{7410C5EC-C0A0-AD5D-4712-885620F17768}"/>
              </a:ext>
            </a:extLst>
          </p:cNvPr>
          <p:cNvSpPr txBox="1"/>
          <p:nvPr/>
        </p:nvSpPr>
        <p:spPr>
          <a:xfrm>
            <a:off x="8906074" y="4291417"/>
            <a:ext cx="2714426" cy="1815882"/>
          </a:xfrm>
          <a:prstGeom prst="rect">
            <a:avLst/>
          </a:prstGeom>
          <a:noFill/>
        </p:spPr>
        <p:txBody>
          <a:bodyPr wrap="square" lIns="91440" tIns="45720" rIns="91440" bIns="45720" rtlCol="0" anchor="t">
            <a:spAutoFit/>
          </a:bodyPr>
          <a:lstStyle/>
          <a:p>
            <a:r>
              <a:rPr lang="nl-NL" sz="1400" i="1" dirty="0" err="1">
                <a:latin typeface="General Sans Light Italic"/>
              </a:rPr>
              <a:t>Examples</a:t>
            </a:r>
            <a:r>
              <a:rPr lang="nl-NL" sz="1400" i="1" dirty="0">
                <a:latin typeface="General Sans Light Italic"/>
              </a:rPr>
              <a:t>:</a:t>
            </a:r>
            <a:endParaRPr lang="en-US" sz="1400" dirty="0">
              <a:latin typeface="General Sans Light Italic"/>
            </a:endParaRPr>
          </a:p>
          <a:p>
            <a:pPr marL="285750" indent="-285750">
              <a:buFont typeface="Arial,Sans-Serif"/>
              <a:buChar char="•"/>
            </a:pPr>
            <a:r>
              <a:rPr lang="nl-NL" sz="1400" i="1" dirty="0">
                <a:latin typeface="General Sans Light Italic"/>
              </a:rPr>
              <a:t>The </a:t>
            </a:r>
            <a:r>
              <a:rPr lang="nl-NL" sz="1400" i="1" dirty="0" err="1">
                <a:latin typeface="General Sans Light Italic"/>
              </a:rPr>
              <a:t>learner</a:t>
            </a:r>
            <a:r>
              <a:rPr lang="nl-NL" sz="1400" i="1" dirty="0">
                <a:latin typeface="General Sans Light Italic"/>
              </a:rPr>
              <a:t> wants </a:t>
            </a:r>
            <a:r>
              <a:rPr lang="nl-NL" sz="1400" i="1" dirty="0" err="1">
                <a:latin typeface="General Sans Light Italic"/>
              </a:rPr>
              <a:t>an</a:t>
            </a:r>
            <a:r>
              <a:rPr lang="nl-NL" sz="1400" i="1" dirty="0">
                <a:latin typeface="General Sans Light Italic"/>
              </a:rPr>
              <a:t> </a:t>
            </a:r>
            <a:r>
              <a:rPr lang="nl-NL" sz="1400" i="1" dirty="0" err="1">
                <a:latin typeface="General Sans Light Italic"/>
              </a:rPr>
              <a:t>education</a:t>
            </a:r>
            <a:r>
              <a:rPr lang="nl-NL" sz="1400" i="1" dirty="0">
                <a:latin typeface="General Sans Light Italic"/>
              </a:rPr>
              <a:t> </a:t>
            </a:r>
            <a:r>
              <a:rPr lang="nl-NL" sz="1400" i="1" dirty="0" err="1">
                <a:latin typeface="General Sans Light Italic"/>
              </a:rPr>
              <a:t>path</a:t>
            </a:r>
            <a:r>
              <a:rPr lang="nl-NL" sz="1400" i="1" dirty="0">
                <a:latin typeface="General Sans Light Italic"/>
              </a:rPr>
              <a:t> </a:t>
            </a:r>
            <a:r>
              <a:rPr lang="nl-NL" sz="1400" i="1" dirty="0" err="1">
                <a:latin typeface="General Sans Light Italic"/>
              </a:rPr>
              <a:t>that</a:t>
            </a:r>
            <a:r>
              <a:rPr lang="nl-NL" sz="1400" i="1" dirty="0">
                <a:latin typeface="General Sans Light Italic"/>
              </a:rPr>
              <a:t> fits/</a:t>
            </a:r>
            <a:r>
              <a:rPr lang="nl-NL" sz="1400" i="1" dirty="0" err="1">
                <a:latin typeface="General Sans Light Italic"/>
              </a:rPr>
              <a:t>satisfies</a:t>
            </a:r>
            <a:r>
              <a:rPr lang="nl-NL" sz="1400" i="1" dirty="0">
                <a:latin typeface="General Sans Light Italic"/>
              </a:rPr>
              <a:t> </a:t>
            </a:r>
            <a:r>
              <a:rPr lang="nl-NL" sz="1400" i="1" dirty="0" err="1">
                <a:latin typeface="General Sans Light Italic"/>
              </a:rPr>
              <a:t>their</a:t>
            </a:r>
            <a:r>
              <a:rPr lang="nl-NL" sz="1400" i="1" dirty="0">
                <a:latin typeface="General Sans Light Italic"/>
              </a:rPr>
              <a:t> </a:t>
            </a:r>
            <a:r>
              <a:rPr lang="nl-NL" sz="1400" i="1" dirty="0" err="1">
                <a:latin typeface="General Sans Light Italic"/>
              </a:rPr>
              <a:t>needs</a:t>
            </a:r>
            <a:r>
              <a:rPr lang="nl-NL" sz="1400" i="1" dirty="0">
                <a:latin typeface="General Sans Light Italic"/>
              </a:rPr>
              <a:t>.</a:t>
            </a:r>
            <a:endParaRPr lang="en-US" sz="1400" dirty="0">
              <a:latin typeface="General Sans Light Italic"/>
            </a:endParaRPr>
          </a:p>
          <a:p>
            <a:pPr marL="285750" indent="-285750">
              <a:buFont typeface="Arial,Sans-Serif"/>
              <a:buChar char="•"/>
            </a:pPr>
            <a:r>
              <a:rPr lang="nl-NL" sz="1400" i="1" dirty="0">
                <a:latin typeface="General Sans Light Italic"/>
              </a:rPr>
              <a:t>The teacher </a:t>
            </a:r>
            <a:r>
              <a:rPr lang="nl-NL" sz="1400" i="1" dirty="0" err="1">
                <a:latin typeface="General Sans Light Italic"/>
              </a:rPr>
              <a:t>can</a:t>
            </a:r>
            <a:r>
              <a:rPr lang="nl-NL" sz="1400" i="1" dirty="0">
                <a:latin typeface="General Sans Light Italic"/>
              </a:rPr>
              <a:t> </a:t>
            </a:r>
            <a:r>
              <a:rPr lang="nl-NL" sz="1400" i="1" dirty="0" err="1">
                <a:latin typeface="General Sans Light Italic"/>
              </a:rPr>
              <a:t>create</a:t>
            </a:r>
            <a:r>
              <a:rPr lang="nl-NL" sz="1400" i="1" dirty="0">
                <a:latin typeface="General Sans Light Italic"/>
              </a:rPr>
              <a:t> courses </a:t>
            </a:r>
            <a:r>
              <a:rPr lang="nl-NL" sz="1400" i="1" dirty="0" err="1">
                <a:latin typeface="General Sans Light Italic"/>
              </a:rPr>
              <a:t>that</a:t>
            </a:r>
            <a:r>
              <a:rPr lang="nl-NL" sz="1400" i="1" dirty="0">
                <a:latin typeface="General Sans Light Italic"/>
              </a:rPr>
              <a:t> fit </a:t>
            </a:r>
            <a:r>
              <a:rPr lang="nl-NL" sz="1400" i="1" dirty="0" err="1">
                <a:latin typeface="General Sans Light Italic"/>
              </a:rPr>
              <a:t>the</a:t>
            </a:r>
            <a:r>
              <a:rPr lang="nl-NL" sz="1400" i="1" dirty="0">
                <a:latin typeface="General Sans Light Italic"/>
              </a:rPr>
              <a:t> </a:t>
            </a:r>
            <a:r>
              <a:rPr lang="nl-NL" sz="1400" i="1" dirty="0" err="1">
                <a:latin typeface="General Sans Light Italic"/>
              </a:rPr>
              <a:t>learner’s</a:t>
            </a:r>
            <a:r>
              <a:rPr lang="nl-NL" sz="1400" i="1" dirty="0">
                <a:latin typeface="General Sans Light Italic"/>
              </a:rPr>
              <a:t> </a:t>
            </a:r>
            <a:r>
              <a:rPr lang="nl-NL" sz="1400" i="1" dirty="0" err="1">
                <a:latin typeface="General Sans Light Italic"/>
              </a:rPr>
              <a:t>need</a:t>
            </a:r>
            <a:r>
              <a:rPr lang="nl-NL" sz="1400" i="1" dirty="0">
                <a:latin typeface="General Sans Light Italic"/>
              </a:rPr>
              <a:t> </a:t>
            </a:r>
            <a:r>
              <a:rPr lang="nl-NL" sz="1400" i="1" dirty="0" err="1">
                <a:latin typeface="General Sans Light Italic"/>
              </a:rPr>
              <a:t>and</a:t>
            </a:r>
            <a:r>
              <a:rPr lang="nl-NL" sz="1400" i="1" dirty="0">
                <a:latin typeface="General Sans Light Italic"/>
              </a:rPr>
              <a:t> meet </a:t>
            </a:r>
            <a:r>
              <a:rPr lang="nl-NL" sz="1400" i="1" dirty="0" err="1">
                <a:latin typeface="General Sans Light Italic"/>
              </a:rPr>
              <a:t>desired</a:t>
            </a:r>
            <a:r>
              <a:rPr lang="nl-NL" sz="1400" i="1" dirty="0">
                <a:latin typeface="General Sans Light Italic"/>
              </a:rPr>
              <a:t> </a:t>
            </a:r>
            <a:r>
              <a:rPr lang="nl-NL" sz="1400" i="1" dirty="0" err="1">
                <a:latin typeface="General Sans Light Italic"/>
              </a:rPr>
              <a:t>educational</a:t>
            </a:r>
            <a:r>
              <a:rPr lang="nl-NL" sz="1400" i="1" dirty="0">
                <a:latin typeface="General Sans Light Italic"/>
              </a:rPr>
              <a:t> </a:t>
            </a:r>
            <a:r>
              <a:rPr lang="nl-NL" sz="1400" i="1" dirty="0" err="1">
                <a:latin typeface="General Sans Light Italic"/>
              </a:rPr>
              <a:t>outcomes</a:t>
            </a:r>
            <a:r>
              <a:rPr lang="nl-NL" sz="1400" i="1" dirty="0">
                <a:latin typeface="General Sans Light Italic"/>
              </a:rPr>
              <a:t>. </a:t>
            </a:r>
            <a:endParaRPr lang="en-US" sz="1400" dirty="0">
              <a:latin typeface="General Sans Light Italic"/>
            </a:endParaRPr>
          </a:p>
        </p:txBody>
      </p:sp>
      <p:cxnSp>
        <p:nvCxnSpPr>
          <p:cNvPr id="9" name="Straight Connector 8">
            <a:extLst>
              <a:ext uri="{FF2B5EF4-FFF2-40B4-BE49-F238E27FC236}">
                <a16:creationId xmlns:a16="http://schemas.microsoft.com/office/drawing/2014/main" id="{CF9A8B55-7FED-7132-49D0-5D2F5484917E}"/>
              </a:ext>
            </a:extLst>
          </p:cNvPr>
          <p:cNvCxnSpPr>
            <a:cxnSpLocks/>
          </p:cNvCxnSpPr>
          <p:nvPr/>
        </p:nvCxnSpPr>
        <p:spPr>
          <a:xfrm>
            <a:off x="6946900" y="2848512"/>
            <a:ext cx="17312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diagram of a tower&#10;&#10;Description automatically generated">
            <a:extLst>
              <a:ext uri="{FF2B5EF4-FFF2-40B4-BE49-F238E27FC236}">
                <a16:creationId xmlns:a16="http://schemas.microsoft.com/office/drawing/2014/main" id="{50631183-C29B-36FF-ED1B-70CF3E87A5D9}"/>
              </a:ext>
            </a:extLst>
          </p:cNvPr>
          <p:cNvPicPr>
            <a:picLocks noChangeAspect="1"/>
          </p:cNvPicPr>
          <p:nvPr/>
        </p:nvPicPr>
        <p:blipFill>
          <a:blip r:embed="rId3"/>
          <a:stretch>
            <a:fillRect/>
          </a:stretch>
        </p:blipFill>
        <p:spPr>
          <a:xfrm>
            <a:off x="571500" y="889430"/>
            <a:ext cx="8173915" cy="11296190"/>
          </a:xfrm>
          <a:prstGeom prst="rect">
            <a:avLst/>
          </a:prstGeom>
        </p:spPr>
      </p:pic>
    </p:spTree>
    <p:extLst>
      <p:ext uri="{BB962C8B-B14F-4D97-AF65-F5344CB8AC3E}">
        <p14:creationId xmlns:p14="http://schemas.microsoft.com/office/powerpoint/2010/main" val="2012175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011D23-D6EA-92C5-4DC7-C656C59F6793}"/>
              </a:ext>
            </a:extLst>
          </p:cNvPr>
          <p:cNvSpPr txBox="1"/>
          <p:nvPr/>
        </p:nvSpPr>
        <p:spPr>
          <a:xfrm>
            <a:off x="8905323" y="1652163"/>
            <a:ext cx="2959602" cy="830997"/>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Organisation </a:t>
            </a:r>
            <a:r>
              <a:rPr lang="en-GB" sz="2400" b="1" u="none" strike="noStrike" dirty="0">
                <a:solidFill>
                  <a:srgbClr val="000000"/>
                </a:solidFill>
                <a:effectLst/>
                <a:latin typeface="General Sans Semibold"/>
              </a:rPr>
              <a:t>&amp; </a:t>
            </a:r>
            <a:r>
              <a:rPr lang="en-GB" sz="2400" b="1" dirty="0">
                <a:solidFill>
                  <a:srgbClr val="000000"/>
                </a:solidFill>
                <a:latin typeface="General Sans Semibold"/>
              </a:rPr>
              <a:t>Processes</a:t>
            </a:r>
            <a:endParaRPr lang="nl-NL" dirty="0"/>
          </a:p>
        </p:txBody>
      </p:sp>
      <p:cxnSp>
        <p:nvCxnSpPr>
          <p:cNvPr id="7" name="Straight Connector 6">
            <a:extLst>
              <a:ext uri="{FF2B5EF4-FFF2-40B4-BE49-F238E27FC236}">
                <a16:creationId xmlns:a16="http://schemas.microsoft.com/office/drawing/2014/main" id="{4E1D8258-C877-F55A-66BF-89C39946C82E}"/>
              </a:ext>
            </a:extLst>
          </p:cNvPr>
          <p:cNvCxnSpPr>
            <a:cxnSpLocks/>
            <a:endCxn id="25" idx="2"/>
          </p:cNvCxnSpPr>
          <p:nvPr/>
        </p:nvCxnSpPr>
        <p:spPr>
          <a:xfrm>
            <a:off x="6652800" y="2835812"/>
            <a:ext cx="20253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6DEF931-EA45-E843-FDFB-B40FBB3B0A69}"/>
              </a:ext>
            </a:extLst>
          </p:cNvPr>
          <p:cNvSpPr/>
          <p:nvPr/>
        </p:nvSpPr>
        <p:spPr>
          <a:xfrm>
            <a:off x="8678139" y="2733416"/>
            <a:ext cx="204792" cy="204792"/>
          </a:xfrm>
          <a:prstGeom prst="ellipse">
            <a:avLst/>
          </a:prstGeom>
          <a:solidFill>
            <a:srgbClr val="F4D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extBox 1">
            <a:extLst>
              <a:ext uri="{FF2B5EF4-FFF2-40B4-BE49-F238E27FC236}">
                <a16:creationId xmlns:a16="http://schemas.microsoft.com/office/drawing/2014/main" id="{58584F36-5875-EAB1-DFA2-74282CE42171}"/>
              </a:ext>
            </a:extLst>
          </p:cNvPr>
          <p:cNvSpPr txBox="1"/>
          <p:nvPr/>
        </p:nvSpPr>
        <p:spPr>
          <a:xfrm>
            <a:off x="8905323" y="2580366"/>
            <a:ext cx="2842177" cy="1600438"/>
          </a:xfrm>
          <a:prstGeom prst="rect">
            <a:avLst/>
          </a:prstGeom>
          <a:noFill/>
        </p:spPr>
        <p:txBody>
          <a:bodyPr wrap="square" lIns="91440" tIns="45720" rIns="91440" bIns="45720" rtlCol="0" anchor="t">
            <a:spAutoFit/>
          </a:bodyPr>
          <a:lstStyle/>
          <a:p>
            <a:r>
              <a:rPr lang="nl-NL" sz="1400" dirty="0">
                <a:latin typeface="General Sans"/>
              </a:rPr>
              <a:t>Next, </a:t>
            </a:r>
            <a:r>
              <a:rPr lang="nl-NL" sz="1400" dirty="0" err="1">
                <a:latin typeface="General Sans"/>
              </a:rPr>
              <a:t>the</a:t>
            </a:r>
            <a:r>
              <a:rPr lang="nl-NL" sz="1400" dirty="0">
                <a:latin typeface="General Sans"/>
              </a:rPr>
              <a:t> ‘business’ </a:t>
            </a:r>
            <a:r>
              <a:rPr lang="nl-NL" sz="1400" dirty="0" err="1">
                <a:latin typeface="General Sans"/>
              </a:rPr>
              <a:t>layer</a:t>
            </a:r>
            <a:r>
              <a:rPr lang="nl-NL" sz="1400" dirty="0">
                <a:latin typeface="General Sans"/>
              </a:rPr>
              <a:t> is </a:t>
            </a:r>
            <a:r>
              <a:rPr lang="nl-NL" sz="1400" dirty="0" err="1">
                <a:latin typeface="General Sans"/>
              </a:rPr>
              <a:t>about</a:t>
            </a:r>
            <a:r>
              <a:rPr lang="nl-NL" sz="1400" dirty="0">
                <a:latin typeface="General Sans"/>
              </a:rPr>
              <a:t> </a:t>
            </a:r>
            <a:r>
              <a:rPr lang="nl-NL" sz="1400" dirty="0" err="1">
                <a:latin typeface="General Sans"/>
              </a:rPr>
              <a:t>designing</a:t>
            </a:r>
            <a:r>
              <a:rPr lang="nl-NL" sz="1400" dirty="0">
                <a:latin typeface="General Sans"/>
              </a:rPr>
              <a:t> </a:t>
            </a:r>
            <a:r>
              <a:rPr lang="nl-NL" sz="1400" dirty="0" err="1">
                <a:latin typeface="General Sans"/>
              </a:rPr>
              <a:t>and</a:t>
            </a:r>
            <a:r>
              <a:rPr lang="nl-NL" sz="1400" dirty="0">
                <a:latin typeface="General Sans"/>
              </a:rPr>
              <a:t> managing </a:t>
            </a:r>
            <a:r>
              <a:rPr lang="nl-NL" sz="1400" dirty="0" err="1">
                <a:latin typeface="General Sans"/>
              </a:rPr>
              <a:t>the</a:t>
            </a:r>
            <a:r>
              <a:rPr lang="nl-NL" sz="1400" dirty="0">
                <a:latin typeface="General Sans"/>
              </a:rPr>
              <a:t> </a:t>
            </a:r>
            <a:r>
              <a:rPr lang="nl-NL" sz="1400" dirty="0" err="1">
                <a:latin typeface="General Sans"/>
              </a:rPr>
              <a:t>education</a:t>
            </a:r>
            <a:r>
              <a:rPr lang="nl-NL" sz="1400" dirty="0">
                <a:latin typeface="General Sans"/>
              </a:rPr>
              <a:t> operations, </a:t>
            </a:r>
            <a:r>
              <a:rPr lang="nl-NL" sz="1400" dirty="0" err="1">
                <a:latin typeface="General Sans"/>
              </a:rPr>
              <a:t>to</a:t>
            </a:r>
            <a:r>
              <a:rPr lang="nl-NL" sz="1400" dirty="0">
                <a:latin typeface="General Sans"/>
              </a:rPr>
              <a:t> meet </a:t>
            </a:r>
            <a:r>
              <a:rPr lang="nl-NL" sz="1400" dirty="0" err="1">
                <a:latin typeface="General Sans"/>
              </a:rPr>
              <a:t>the</a:t>
            </a:r>
            <a:r>
              <a:rPr lang="nl-NL" sz="1400" dirty="0">
                <a:latin typeface="General Sans"/>
              </a:rPr>
              <a:t> goals set in </a:t>
            </a:r>
            <a:r>
              <a:rPr lang="nl-NL" sz="1400" dirty="0" err="1">
                <a:latin typeface="General Sans"/>
              </a:rPr>
              <a:t>the</a:t>
            </a:r>
            <a:r>
              <a:rPr lang="nl-NL" sz="1400" dirty="0">
                <a:latin typeface="General Sans"/>
              </a:rPr>
              <a:t> top </a:t>
            </a:r>
            <a:r>
              <a:rPr lang="nl-NL" sz="1400" dirty="0" err="1">
                <a:latin typeface="General Sans"/>
              </a:rPr>
              <a:t>layer</a:t>
            </a:r>
            <a:r>
              <a:rPr lang="nl-NL" sz="1400" dirty="0">
                <a:latin typeface="General Sans"/>
              </a:rPr>
              <a:t>. For </a:t>
            </a:r>
            <a:r>
              <a:rPr lang="nl-NL" sz="1400" dirty="0" err="1">
                <a:latin typeface="General Sans"/>
              </a:rPr>
              <a:t>example</a:t>
            </a:r>
            <a:r>
              <a:rPr lang="nl-NL" sz="1400" dirty="0">
                <a:latin typeface="General Sans"/>
              </a:rPr>
              <a:t> curriculum development, </a:t>
            </a:r>
            <a:r>
              <a:rPr lang="nl-NL" sz="1400" dirty="0" err="1">
                <a:latin typeface="General Sans"/>
              </a:rPr>
              <a:t>exam</a:t>
            </a:r>
            <a:r>
              <a:rPr lang="nl-NL" sz="1400" dirty="0">
                <a:latin typeface="General Sans"/>
              </a:rPr>
              <a:t> </a:t>
            </a:r>
            <a:r>
              <a:rPr lang="nl-NL" sz="1400" dirty="0" err="1">
                <a:latin typeface="General Sans"/>
              </a:rPr>
              <a:t>organisation</a:t>
            </a:r>
            <a:r>
              <a:rPr lang="nl-NL" sz="1400" dirty="0">
                <a:latin typeface="General Sans"/>
              </a:rPr>
              <a:t> or </a:t>
            </a:r>
            <a:r>
              <a:rPr lang="nl-NL" sz="1400" dirty="0" err="1">
                <a:latin typeface="General Sans"/>
              </a:rPr>
              <a:t>scheduling</a:t>
            </a:r>
            <a:r>
              <a:rPr lang="nl-NL" sz="1400" dirty="0">
                <a:latin typeface="General Sans"/>
              </a:rPr>
              <a:t>.</a:t>
            </a:r>
          </a:p>
          <a:p>
            <a:endParaRPr lang="en-GB" sz="1400" dirty="0">
              <a:latin typeface="General Sans"/>
            </a:endParaRPr>
          </a:p>
        </p:txBody>
      </p:sp>
      <p:sp>
        <p:nvSpPr>
          <p:cNvPr id="6" name="TextBox 5">
            <a:extLst>
              <a:ext uri="{FF2B5EF4-FFF2-40B4-BE49-F238E27FC236}">
                <a16:creationId xmlns:a16="http://schemas.microsoft.com/office/drawing/2014/main" id="{3694637B-06BC-6342-F84C-975E6D07ADD8}"/>
              </a:ext>
            </a:extLst>
          </p:cNvPr>
          <p:cNvSpPr txBox="1"/>
          <p:nvPr/>
        </p:nvSpPr>
        <p:spPr>
          <a:xfrm>
            <a:off x="8893033" y="4488062"/>
            <a:ext cx="2854467" cy="2246769"/>
          </a:xfrm>
          <a:prstGeom prst="rect">
            <a:avLst/>
          </a:prstGeom>
          <a:noFill/>
        </p:spPr>
        <p:txBody>
          <a:bodyPr wrap="square" lIns="91440" tIns="45720" rIns="91440" bIns="45720" rtlCol="0" anchor="t">
            <a:spAutoFit/>
          </a:bodyPr>
          <a:lstStyle/>
          <a:p>
            <a:r>
              <a:rPr lang="nl-NL" sz="1400" i="1" err="1">
                <a:latin typeface="General Sans Light Italic"/>
              </a:rPr>
              <a:t>Examples</a:t>
            </a:r>
            <a:r>
              <a:rPr lang="nl-NL" sz="1400" i="1">
                <a:latin typeface="General Sans Light Italic"/>
              </a:rPr>
              <a:t>:</a:t>
            </a:r>
            <a:endParaRPr lang="en-US" sz="1400">
              <a:latin typeface="General Sans Light Italic"/>
            </a:endParaRPr>
          </a:p>
          <a:p>
            <a:pPr marL="285750" indent="-285750">
              <a:buFont typeface="Arial,Sans-Serif"/>
              <a:buChar char="•"/>
            </a:pPr>
            <a:r>
              <a:rPr lang="nl-NL" sz="1400" i="1" dirty="0">
                <a:latin typeface="General Sans Light Italic"/>
              </a:rPr>
              <a:t>The program director designs a program in </a:t>
            </a:r>
            <a:r>
              <a:rPr lang="nl-NL" sz="1400" i="1" dirty="0" err="1">
                <a:latin typeface="General Sans Light Italic"/>
              </a:rPr>
              <a:t>collaboration</a:t>
            </a:r>
            <a:r>
              <a:rPr lang="nl-NL" sz="1400" i="1" dirty="0">
                <a:latin typeface="General Sans Light Italic"/>
              </a:rPr>
              <a:t> </a:t>
            </a:r>
            <a:r>
              <a:rPr lang="nl-NL" sz="1400" i="1" dirty="0" err="1">
                <a:latin typeface="General Sans Light Italic"/>
              </a:rPr>
              <a:t>with</a:t>
            </a:r>
            <a:r>
              <a:rPr lang="nl-NL" sz="1400" i="1" dirty="0">
                <a:latin typeface="General Sans Light Italic"/>
              </a:rPr>
              <a:t> </a:t>
            </a:r>
            <a:r>
              <a:rPr lang="nl-NL" sz="1400" i="1" dirty="0" err="1">
                <a:latin typeface="General Sans Light Italic"/>
              </a:rPr>
              <a:t>the</a:t>
            </a:r>
            <a:r>
              <a:rPr lang="nl-NL" sz="1400" i="1" dirty="0">
                <a:latin typeface="General Sans Light Italic"/>
              </a:rPr>
              <a:t> </a:t>
            </a:r>
            <a:r>
              <a:rPr lang="nl-NL" sz="1400" i="1" dirty="0" err="1">
                <a:latin typeface="General Sans Light Italic"/>
              </a:rPr>
              <a:t>teachers</a:t>
            </a:r>
            <a:r>
              <a:rPr lang="nl-NL" sz="1400" i="1" dirty="0">
                <a:latin typeface="General Sans Light Italic"/>
              </a:rPr>
              <a:t>’ team.</a:t>
            </a:r>
            <a:endParaRPr lang="en-US" sz="1400" dirty="0">
              <a:latin typeface="General Sans Light Italic"/>
            </a:endParaRPr>
          </a:p>
          <a:p>
            <a:pPr marL="285750" indent="-285750">
              <a:buFont typeface="Arial,Sans-Serif"/>
              <a:buChar char="•"/>
            </a:pPr>
            <a:r>
              <a:rPr lang="nl-NL" sz="1400" i="1" dirty="0">
                <a:latin typeface="General Sans Light Italic"/>
              </a:rPr>
              <a:t>The CIO, in </a:t>
            </a:r>
            <a:r>
              <a:rPr lang="nl-NL" sz="1400" i="1" dirty="0" err="1">
                <a:latin typeface="General Sans Light Italic"/>
              </a:rPr>
              <a:t>collaboration</a:t>
            </a:r>
            <a:r>
              <a:rPr lang="nl-NL" sz="1400" i="1" dirty="0">
                <a:latin typeface="General Sans Light Italic"/>
              </a:rPr>
              <a:t> </a:t>
            </a:r>
            <a:r>
              <a:rPr lang="nl-NL" sz="1400" i="1" dirty="0" err="1">
                <a:latin typeface="General Sans Light Italic"/>
              </a:rPr>
              <a:t>with</a:t>
            </a:r>
            <a:r>
              <a:rPr lang="nl-NL" sz="1400" i="1" dirty="0">
                <a:latin typeface="General Sans Light Italic"/>
              </a:rPr>
              <a:t> </a:t>
            </a:r>
            <a:r>
              <a:rPr lang="nl-NL" sz="1400" i="1" dirty="0" err="1">
                <a:latin typeface="General Sans Light Italic"/>
              </a:rPr>
              <a:t>educational</a:t>
            </a:r>
            <a:r>
              <a:rPr lang="nl-NL" sz="1400" i="1" dirty="0">
                <a:latin typeface="General Sans Light Italic"/>
              </a:rPr>
              <a:t> experts </a:t>
            </a:r>
            <a:r>
              <a:rPr lang="nl-NL" sz="1400" i="1" dirty="0" err="1">
                <a:latin typeface="General Sans Light Italic"/>
              </a:rPr>
              <a:t>and</a:t>
            </a:r>
            <a:r>
              <a:rPr lang="nl-NL" sz="1400" i="1" dirty="0">
                <a:latin typeface="General Sans Light Italic"/>
              </a:rPr>
              <a:t> IT teams, </a:t>
            </a:r>
            <a:r>
              <a:rPr lang="nl-NL" sz="1400" i="1" dirty="0" err="1">
                <a:latin typeface="General Sans Light Italic"/>
              </a:rPr>
              <a:t>oversees</a:t>
            </a:r>
            <a:r>
              <a:rPr lang="nl-NL" sz="1400" i="1" dirty="0">
                <a:latin typeface="General Sans Light Italic"/>
              </a:rPr>
              <a:t> </a:t>
            </a:r>
            <a:r>
              <a:rPr lang="nl-NL" sz="1400" i="1" dirty="0" err="1">
                <a:latin typeface="General Sans Light Italic"/>
              </a:rPr>
              <a:t>the</a:t>
            </a:r>
            <a:r>
              <a:rPr lang="nl-NL" sz="1400" i="1" dirty="0">
                <a:latin typeface="General Sans Light Italic"/>
              </a:rPr>
              <a:t> </a:t>
            </a:r>
            <a:r>
              <a:rPr lang="nl-NL" sz="1400" i="1" dirty="0" err="1">
                <a:latin typeface="General Sans Light Italic"/>
              </a:rPr>
              <a:t>procurement</a:t>
            </a:r>
            <a:r>
              <a:rPr lang="nl-NL" sz="1400" i="1" dirty="0">
                <a:latin typeface="General Sans Light Italic"/>
              </a:rPr>
              <a:t> </a:t>
            </a:r>
            <a:r>
              <a:rPr lang="nl-NL" sz="1400" i="1" dirty="0" err="1">
                <a:latin typeface="General Sans Light Italic"/>
              </a:rPr>
              <a:t>and</a:t>
            </a:r>
            <a:r>
              <a:rPr lang="nl-NL" sz="1400" i="1" dirty="0">
                <a:latin typeface="General Sans Light Italic"/>
              </a:rPr>
              <a:t> </a:t>
            </a:r>
            <a:r>
              <a:rPr lang="nl-NL" sz="1400" i="1" dirty="0" err="1">
                <a:latin typeface="General Sans Light Italic"/>
              </a:rPr>
              <a:t>configuration</a:t>
            </a:r>
            <a:r>
              <a:rPr lang="nl-NL" sz="1400" i="1" dirty="0">
                <a:latin typeface="General Sans Light Italic"/>
              </a:rPr>
              <a:t> of </a:t>
            </a:r>
            <a:r>
              <a:rPr lang="nl-NL" sz="1400" i="1" dirty="0" err="1">
                <a:latin typeface="General Sans Light Italic"/>
              </a:rPr>
              <a:t>the</a:t>
            </a:r>
            <a:r>
              <a:rPr lang="nl-NL" sz="1400" i="1" dirty="0">
                <a:latin typeface="General Sans Light Italic"/>
              </a:rPr>
              <a:t> most </a:t>
            </a:r>
            <a:r>
              <a:rPr lang="nl-NL" sz="1400" i="1" dirty="0" err="1">
                <a:latin typeface="General Sans Light Italic"/>
              </a:rPr>
              <a:t>suitable</a:t>
            </a:r>
            <a:r>
              <a:rPr lang="nl-NL" sz="1400" i="1" dirty="0">
                <a:latin typeface="General Sans Light Italic"/>
              </a:rPr>
              <a:t> LMS.</a:t>
            </a:r>
            <a:endParaRPr lang="en-US" sz="1400" dirty="0">
              <a:latin typeface="General Sans Light Italic"/>
            </a:endParaRPr>
          </a:p>
          <a:p>
            <a:endParaRPr lang="nl-NL" sz="1400" i="1" dirty="0">
              <a:latin typeface="General Sans Light Italic"/>
            </a:endParaRPr>
          </a:p>
        </p:txBody>
      </p:sp>
      <p:pic>
        <p:nvPicPr>
          <p:cNvPr id="9" name="Picture 8" descr="A diagram of a tower&#10;&#10;Description automatically generated">
            <a:extLst>
              <a:ext uri="{FF2B5EF4-FFF2-40B4-BE49-F238E27FC236}">
                <a16:creationId xmlns:a16="http://schemas.microsoft.com/office/drawing/2014/main" id="{32BF82C9-ABF8-A8B2-8D2E-15C2A7EEFDBF}"/>
              </a:ext>
            </a:extLst>
          </p:cNvPr>
          <p:cNvPicPr>
            <a:picLocks noChangeAspect="1"/>
          </p:cNvPicPr>
          <p:nvPr/>
        </p:nvPicPr>
        <p:blipFill>
          <a:blip r:embed="rId3"/>
          <a:stretch>
            <a:fillRect/>
          </a:stretch>
        </p:blipFill>
        <p:spPr>
          <a:xfrm>
            <a:off x="571500" y="-248987"/>
            <a:ext cx="8173915" cy="11296190"/>
          </a:xfrm>
          <a:prstGeom prst="rect">
            <a:avLst/>
          </a:prstGeom>
        </p:spPr>
      </p:pic>
    </p:spTree>
    <p:extLst>
      <p:ext uri="{BB962C8B-B14F-4D97-AF65-F5344CB8AC3E}">
        <p14:creationId xmlns:p14="http://schemas.microsoft.com/office/powerpoint/2010/main" val="121413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52085"/>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011D23-D6EA-92C5-4DC7-C656C59F6793}"/>
              </a:ext>
            </a:extLst>
          </p:cNvPr>
          <p:cNvSpPr txBox="1"/>
          <p:nvPr/>
        </p:nvSpPr>
        <p:spPr>
          <a:xfrm>
            <a:off x="8994284" y="1629712"/>
            <a:ext cx="2959602" cy="830997"/>
          </a:xfrm>
          <a:prstGeom prst="rect">
            <a:avLst/>
          </a:prstGeom>
          <a:noFill/>
        </p:spPr>
        <p:txBody>
          <a:bodyPr wrap="square" lIns="91440" tIns="45720" rIns="91440" bIns="45720" rtlCol="0" anchor="t">
            <a:spAutoFit/>
          </a:bodyPr>
          <a:lstStyle/>
          <a:p>
            <a:r>
              <a:rPr lang="en-GB" sz="2400" b="1" dirty="0">
                <a:solidFill>
                  <a:srgbClr val="000000"/>
                </a:solidFill>
                <a:latin typeface="General Sans Semibold"/>
              </a:rPr>
              <a:t>Applications </a:t>
            </a:r>
            <a:r>
              <a:rPr lang="en-GB" sz="2400" b="1" u="none" strike="noStrike" dirty="0">
                <a:solidFill>
                  <a:srgbClr val="000000"/>
                </a:solidFill>
                <a:effectLst/>
                <a:latin typeface="General Sans Semibold"/>
              </a:rPr>
              <a:t>&amp; </a:t>
            </a:r>
            <a:r>
              <a:rPr lang="en-GB" sz="2400" b="1" dirty="0">
                <a:solidFill>
                  <a:srgbClr val="000000"/>
                </a:solidFill>
                <a:latin typeface="General Sans Semibold"/>
              </a:rPr>
              <a:t>Information</a:t>
            </a:r>
            <a:endParaRPr lang="nl-NL" dirty="0"/>
          </a:p>
        </p:txBody>
      </p:sp>
      <p:cxnSp>
        <p:nvCxnSpPr>
          <p:cNvPr id="7" name="Straight Connector 6">
            <a:extLst>
              <a:ext uri="{FF2B5EF4-FFF2-40B4-BE49-F238E27FC236}">
                <a16:creationId xmlns:a16="http://schemas.microsoft.com/office/drawing/2014/main" id="{4E1D8258-C877-F55A-66BF-89C39946C82E}"/>
              </a:ext>
            </a:extLst>
          </p:cNvPr>
          <p:cNvCxnSpPr>
            <a:cxnSpLocks/>
            <a:endCxn id="25" idx="2"/>
          </p:cNvCxnSpPr>
          <p:nvPr/>
        </p:nvCxnSpPr>
        <p:spPr>
          <a:xfrm>
            <a:off x="6831980" y="2775515"/>
            <a:ext cx="184615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6DEF931-EA45-E843-FDFB-B40FBB3B0A69}"/>
              </a:ext>
            </a:extLst>
          </p:cNvPr>
          <p:cNvSpPr/>
          <p:nvPr/>
        </p:nvSpPr>
        <p:spPr>
          <a:xfrm>
            <a:off x="8678139" y="2673119"/>
            <a:ext cx="204792" cy="204792"/>
          </a:xfrm>
          <a:prstGeom prst="ellipse">
            <a:avLst/>
          </a:prstGeom>
          <a:solidFill>
            <a:srgbClr val="3D6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extBox 1">
            <a:extLst>
              <a:ext uri="{FF2B5EF4-FFF2-40B4-BE49-F238E27FC236}">
                <a16:creationId xmlns:a16="http://schemas.microsoft.com/office/drawing/2014/main" id="{7145C040-726F-B083-8886-96C96698E48B}"/>
              </a:ext>
            </a:extLst>
          </p:cNvPr>
          <p:cNvSpPr txBox="1"/>
          <p:nvPr/>
        </p:nvSpPr>
        <p:spPr>
          <a:xfrm>
            <a:off x="8990394" y="2514114"/>
            <a:ext cx="2437591" cy="523220"/>
          </a:xfrm>
          <a:prstGeom prst="rect">
            <a:avLst/>
          </a:prstGeom>
          <a:noFill/>
        </p:spPr>
        <p:txBody>
          <a:bodyPr wrap="square" lIns="91440" tIns="45720" rIns="91440" bIns="45720" rtlCol="0" anchor="t">
            <a:spAutoFit/>
          </a:bodyPr>
          <a:lstStyle/>
          <a:p>
            <a:r>
              <a:rPr lang="nl-NL" sz="1400" dirty="0" err="1">
                <a:latin typeface="General Sans"/>
              </a:rPr>
              <a:t>This</a:t>
            </a:r>
            <a:r>
              <a:rPr lang="nl-NL" sz="1400" dirty="0">
                <a:latin typeface="General Sans"/>
              </a:rPr>
              <a:t> </a:t>
            </a:r>
            <a:r>
              <a:rPr lang="nl-NL" sz="1400" dirty="0" err="1">
                <a:latin typeface="General Sans"/>
              </a:rPr>
              <a:t>layer</a:t>
            </a:r>
            <a:r>
              <a:rPr lang="nl-NL" sz="1400" dirty="0">
                <a:latin typeface="General Sans"/>
              </a:rPr>
              <a:t> is </a:t>
            </a:r>
            <a:r>
              <a:rPr lang="nl-NL" sz="1400" dirty="0" err="1">
                <a:latin typeface="General Sans"/>
              </a:rPr>
              <a:t>about</a:t>
            </a:r>
            <a:r>
              <a:rPr lang="nl-NL" sz="1400" dirty="0">
                <a:latin typeface="General Sans"/>
              </a:rPr>
              <a:t> </a:t>
            </a:r>
            <a:r>
              <a:rPr lang="nl-NL" sz="1400" dirty="0" err="1">
                <a:latin typeface="General Sans"/>
              </a:rPr>
              <a:t>what</a:t>
            </a:r>
            <a:r>
              <a:rPr lang="nl-NL" sz="1400" dirty="0">
                <a:latin typeface="General Sans"/>
              </a:rPr>
              <a:t> IT </a:t>
            </a:r>
            <a:r>
              <a:rPr lang="nl-NL" sz="1400" dirty="0" err="1">
                <a:latin typeface="General Sans"/>
              </a:rPr>
              <a:t>should</a:t>
            </a:r>
            <a:r>
              <a:rPr lang="nl-NL" sz="1400" dirty="0">
                <a:latin typeface="General Sans"/>
              </a:rPr>
              <a:t> do.</a:t>
            </a:r>
          </a:p>
        </p:txBody>
      </p:sp>
      <p:sp>
        <p:nvSpPr>
          <p:cNvPr id="6" name="TextBox 5">
            <a:extLst>
              <a:ext uri="{FF2B5EF4-FFF2-40B4-BE49-F238E27FC236}">
                <a16:creationId xmlns:a16="http://schemas.microsoft.com/office/drawing/2014/main" id="{330E66AB-E986-4B2D-CA15-C776A6778517}"/>
              </a:ext>
            </a:extLst>
          </p:cNvPr>
          <p:cNvSpPr txBox="1"/>
          <p:nvPr/>
        </p:nvSpPr>
        <p:spPr>
          <a:xfrm>
            <a:off x="8990394" y="3256936"/>
            <a:ext cx="2959602" cy="2893100"/>
          </a:xfrm>
          <a:prstGeom prst="rect">
            <a:avLst/>
          </a:prstGeom>
          <a:noFill/>
        </p:spPr>
        <p:txBody>
          <a:bodyPr wrap="square" lIns="91440" tIns="45720" rIns="91440" bIns="45720" rtlCol="0" anchor="t">
            <a:spAutoFit/>
          </a:bodyPr>
          <a:lstStyle/>
          <a:p>
            <a:r>
              <a:rPr lang="nl-NL" sz="1400" i="1" err="1">
                <a:latin typeface="General Sans Light Italic"/>
              </a:rPr>
              <a:t>Examples</a:t>
            </a:r>
            <a:r>
              <a:rPr lang="nl-NL" sz="1400" i="1">
                <a:latin typeface="General Sans Light Italic"/>
              </a:rPr>
              <a:t>:</a:t>
            </a:r>
            <a:endParaRPr lang="en-US" sz="1400">
              <a:latin typeface="General Sans Light Italic"/>
            </a:endParaRPr>
          </a:p>
          <a:p>
            <a:pPr marL="285750" indent="-285750">
              <a:buFont typeface="Arial,Sans-Serif"/>
              <a:buChar char="•"/>
            </a:pPr>
            <a:r>
              <a:rPr lang="nl-NL" sz="1400" i="1" err="1">
                <a:latin typeface="General Sans Light Italic"/>
              </a:rPr>
              <a:t>Functional</a:t>
            </a:r>
            <a:r>
              <a:rPr lang="nl-NL" sz="1400" i="1">
                <a:latin typeface="General Sans Light Italic"/>
              </a:rPr>
              <a:t> </a:t>
            </a:r>
            <a:r>
              <a:rPr lang="nl-NL" sz="1400" i="1" err="1">
                <a:latin typeface="General Sans Light Italic"/>
              </a:rPr>
              <a:t>application</a:t>
            </a:r>
            <a:r>
              <a:rPr lang="nl-NL" sz="1400" i="1">
                <a:latin typeface="General Sans Light Italic"/>
              </a:rPr>
              <a:t> managers </a:t>
            </a:r>
            <a:r>
              <a:rPr lang="nl-NL" sz="1400" i="1" err="1">
                <a:latin typeface="General Sans Light Italic"/>
              </a:rPr>
              <a:t>find</a:t>
            </a:r>
            <a:r>
              <a:rPr lang="nl-NL" sz="1400" i="1">
                <a:latin typeface="General Sans Light Italic"/>
              </a:rPr>
              <a:t> </a:t>
            </a:r>
            <a:r>
              <a:rPr lang="nl-NL" sz="1400" i="1" err="1">
                <a:latin typeface="General Sans Light Italic"/>
              </a:rPr>
              <a:t>solutions</a:t>
            </a:r>
            <a:r>
              <a:rPr lang="nl-NL" sz="1400" i="1">
                <a:latin typeface="General Sans Light Italic"/>
              </a:rPr>
              <a:t> </a:t>
            </a:r>
            <a:r>
              <a:rPr lang="nl-NL" sz="1400" i="1" err="1">
                <a:latin typeface="General Sans Light Italic"/>
              </a:rPr>
              <a:t>that</a:t>
            </a:r>
            <a:r>
              <a:rPr lang="nl-NL" sz="1400" i="1">
                <a:latin typeface="General Sans Light Italic"/>
              </a:rPr>
              <a:t> meet user </a:t>
            </a:r>
            <a:r>
              <a:rPr lang="nl-NL" sz="1400" i="1" err="1">
                <a:latin typeface="General Sans Light Italic"/>
              </a:rPr>
              <a:t>needs</a:t>
            </a:r>
            <a:r>
              <a:rPr lang="nl-NL" sz="1400" i="1">
                <a:latin typeface="General Sans Light Italic"/>
              </a:rPr>
              <a:t>. </a:t>
            </a:r>
            <a:r>
              <a:rPr lang="nl-NL" sz="1400" i="1" err="1">
                <a:latin typeface="General Sans Light Italic"/>
              </a:rPr>
              <a:t>They</a:t>
            </a:r>
            <a:r>
              <a:rPr lang="nl-NL" sz="1400" i="1">
                <a:latin typeface="General Sans Light Italic"/>
              </a:rPr>
              <a:t> </a:t>
            </a:r>
            <a:r>
              <a:rPr lang="nl-NL" sz="1400" i="1" err="1">
                <a:latin typeface="General Sans Light Italic"/>
              </a:rPr>
              <a:t>define</a:t>
            </a:r>
            <a:r>
              <a:rPr lang="nl-NL" sz="1400" i="1">
                <a:latin typeface="General Sans Light Italic"/>
              </a:rPr>
              <a:t> </a:t>
            </a:r>
            <a:r>
              <a:rPr lang="nl-NL" sz="1400" i="1" err="1">
                <a:latin typeface="General Sans Light Italic"/>
              </a:rPr>
              <a:t>how</a:t>
            </a:r>
            <a:r>
              <a:rPr lang="nl-NL" sz="1400" i="1">
                <a:latin typeface="General Sans Light Italic"/>
              </a:rPr>
              <a:t> </a:t>
            </a:r>
            <a:r>
              <a:rPr lang="nl-NL" sz="1400" i="1" err="1">
                <a:latin typeface="General Sans Light Italic"/>
              </a:rPr>
              <a:t>to</a:t>
            </a:r>
            <a:r>
              <a:rPr lang="nl-NL" sz="1400" i="1">
                <a:latin typeface="General Sans Light Italic"/>
              </a:rPr>
              <a:t> </a:t>
            </a:r>
            <a:r>
              <a:rPr lang="nl-NL" sz="1400" i="1" err="1">
                <a:latin typeface="General Sans Light Italic"/>
              </a:rPr>
              <a:t>execute</a:t>
            </a:r>
            <a:r>
              <a:rPr lang="nl-NL" sz="1400" i="1">
                <a:latin typeface="General Sans Light Italic"/>
              </a:rPr>
              <a:t> these </a:t>
            </a:r>
            <a:r>
              <a:rPr lang="nl-NL" sz="1400" i="1" err="1">
                <a:latin typeface="General Sans Light Italic"/>
              </a:rPr>
              <a:t>within</a:t>
            </a:r>
            <a:r>
              <a:rPr lang="nl-NL" sz="1400" i="1">
                <a:latin typeface="General Sans Light Italic"/>
              </a:rPr>
              <a:t> </a:t>
            </a:r>
            <a:r>
              <a:rPr lang="nl-NL" sz="1400" i="1" err="1">
                <a:latin typeface="General Sans Light Italic"/>
              </a:rPr>
              <a:t>an</a:t>
            </a:r>
            <a:r>
              <a:rPr lang="nl-NL" sz="1400" i="1">
                <a:latin typeface="General Sans Light Italic"/>
              </a:rPr>
              <a:t> </a:t>
            </a:r>
            <a:r>
              <a:rPr lang="nl-NL" sz="1400" i="1" err="1">
                <a:latin typeface="General Sans Light Italic"/>
              </a:rPr>
              <a:t>application</a:t>
            </a:r>
            <a:r>
              <a:rPr lang="nl-NL" sz="1400" i="1">
                <a:latin typeface="General Sans Light Italic"/>
              </a:rPr>
              <a:t>, </a:t>
            </a:r>
            <a:r>
              <a:rPr lang="nl-NL" sz="1400" i="1" err="1">
                <a:latin typeface="General Sans Light Italic"/>
              </a:rPr>
              <a:t>following</a:t>
            </a:r>
            <a:r>
              <a:rPr lang="nl-NL" sz="1400" i="1">
                <a:latin typeface="General Sans Light Italic"/>
              </a:rPr>
              <a:t> business </a:t>
            </a:r>
            <a:r>
              <a:rPr lang="nl-NL" sz="1400" i="1" err="1">
                <a:latin typeface="General Sans Light Italic"/>
              </a:rPr>
              <a:t>processes</a:t>
            </a:r>
            <a:r>
              <a:rPr lang="nl-NL" sz="1400" i="1">
                <a:latin typeface="General Sans Light Italic"/>
              </a:rPr>
              <a:t>.</a:t>
            </a:r>
            <a:endParaRPr lang="nl-NL" sz="1400">
              <a:latin typeface="General Sans Light Italic"/>
            </a:endParaRPr>
          </a:p>
          <a:p>
            <a:pPr marL="285750" indent="-285750">
              <a:buFont typeface="Arial,Sans-Serif"/>
              <a:buChar char="•"/>
            </a:pPr>
            <a:r>
              <a:rPr lang="nl-NL" sz="1400" i="1" dirty="0">
                <a:latin typeface="General Sans Light Italic"/>
              </a:rPr>
              <a:t>The International Exchange </a:t>
            </a:r>
            <a:r>
              <a:rPr lang="nl-NL" sz="1400" i="1" dirty="0" err="1">
                <a:latin typeface="General Sans Light Italic"/>
              </a:rPr>
              <a:t>Officer</a:t>
            </a:r>
            <a:r>
              <a:rPr lang="nl-NL" sz="1400" i="1" dirty="0">
                <a:latin typeface="General Sans Light Italic"/>
              </a:rPr>
              <a:t> </a:t>
            </a:r>
            <a:r>
              <a:rPr lang="nl-NL" sz="1400" i="1" dirty="0" err="1">
                <a:latin typeface="General Sans Light Italic"/>
              </a:rPr>
              <a:t>can</a:t>
            </a:r>
            <a:r>
              <a:rPr lang="nl-NL" sz="1400" i="1" dirty="0">
                <a:latin typeface="General Sans Light Italic"/>
              </a:rPr>
              <a:t> access student data </a:t>
            </a:r>
            <a:r>
              <a:rPr lang="nl-NL" sz="1400" i="1" dirty="0" err="1">
                <a:latin typeface="General Sans Light Italic"/>
              </a:rPr>
              <a:t>for</a:t>
            </a:r>
            <a:r>
              <a:rPr lang="nl-NL" sz="1400" i="1" dirty="0">
                <a:latin typeface="General Sans Light Italic"/>
              </a:rPr>
              <a:t> </a:t>
            </a:r>
            <a:r>
              <a:rPr lang="nl-NL" sz="1400" i="1" dirty="0" err="1">
                <a:latin typeface="General Sans Light Italic"/>
              </a:rPr>
              <a:t>current</a:t>
            </a:r>
            <a:r>
              <a:rPr lang="nl-NL" sz="1400" i="1" dirty="0">
                <a:latin typeface="General Sans Light Italic"/>
              </a:rPr>
              <a:t> exchanges. </a:t>
            </a:r>
            <a:r>
              <a:rPr lang="nl-NL" sz="1400" i="1" dirty="0" err="1">
                <a:latin typeface="General Sans Light Italic"/>
              </a:rPr>
              <a:t>This</a:t>
            </a:r>
            <a:r>
              <a:rPr lang="nl-NL" sz="1400" i="1" dirty="0">
                <a:latin typeface="General Sans Light Italic"/>
              </a:rPr>
              <a:t> </a:t>
            </a:r>
            <a:r>
              <a:rPr lang="nl-NL" sz="1400" i="1" dirty="0" err="1">
                <a:latin typeface="General Sans Light Italic"/>
              </a:rPr>
              <a:t>helps</a:t>
            </a:r>
            <a:r>
              <a:rPr lang="nl-NL" sz="1400" i="1" dirty="0">
                <a:latin typeface="General Sans Light Italic"/>
              </a:rPr>
              <a:t> </a:t>
            </a:r>
            <a:r>
              <a:rPr lang="nl-NL" sz="1400" i="1" dirty="0" err="1">
                <a:latin typeface="General Sans Light Italic"/>
              </a:rPr>
              <a:t>them</a:t>
            </a:r>
            <a:r>
              <a:rPr lang="nl-NL" sz="1400" i="1" dirty="0">
                <a:latin typeface="General Sans Light Italic"/>
              </a:rPr>
              <a:t> keep information up-to-date </a:t>
            </a:r>
            <a:r>
              <a:rPr lang="nl-NL" sz="1400" i="1" dirty="0" err="1">
                <a:latin typeface="General Sans Light Italic"/>
              </a:rPr>
              <a:t>to</a:t>
            </a:r>
            <a:r>
              <a:rPr lang="nl-NL" sz="1400" i="1" dirty="0">
                <a:latin typeface="General Sans Light Italic"/>
              </a:rPr>
              <a:t> manage </a:t>
            </a:r>
            <a:r>
              <a:rPr lang="nl-NL" sz="1400" i="1" dirty="0" err="1">
                <a:latin typeface="General Sans Light Italic"/>
              </a:rPr>
              <a:t>and</a:t>
            </a:r>
            <a:r>
              <a:rPr lang="nl-NL" sz="1400" i="1" dirty="0">
                <a:latin typeface="General Sans Light Italic"/>
              </a:rPr>
              <a:t> support </a:t>
            </a:r>
            <a:r>
              <a:rPr lang="nl-NL" sz="1400" i="1" dirty="0" err="1">
                <a:latin typeface="General Sans Light Italic"/>
              </a:rPr>
              <a:t>international</a:t>
            </a:r>
            <a:r>
              <a:rPr lang="nl-NL" sz="1400" i="1" dirty="0">
                <a:latin typeface="General Sans Light Italic"/>
              </a:rPr>
              <a:t> programs well.</a:t>
            </a:r>
            <a:endParaRPr lang="nl-NL" sz="1400" dirty="0">
              <a:latin typeface="General Sans Light Italic"/>
            </a:endParaRPr>
          </a:p>
          <a:p>
            <a:endParaRPr lang="nl-NL" sz="1400" i="1" dirty="0">
              <a:latin typeface="General Sans Light Italic"/>
            </a:endParaRPr>
          </a:p>
        </p:txBody>
      </p:sp>
      <p:pic>
        <p:nvPicPr>
          <p:cNvPr id="3" name="Picture 2" descr="A diagram of a tower&#10;&#10;Description automatically generated">
            <a:extLst>
              <a:ext uri="{FF2B5EF4-FFF2-40B4-BE49-F238E27FC236}">
                <a16:creationId xmlns:a16="http://schemas.microsoft.com/office/drawing/2014/main" id="{6F4D195E-0E22-88B9-AFBC-FD1793CA0F44}"/>
              </a:ext>
            </a:extLst>
          </p:cNvPr>
          <p:cNvPicPr>
            <a:picLocks noChangeAspect="1"/>
          </p:cNvPicPr>
          <p:nvPr/>
        </p:nvPicPr>
        <p:blipFill>
          <a:blip r:embed="rId3"/>
          <a:stretch>
            <a:fillRect/>
          </a:stretch>
        </p:blipFill>
        <p:spPr>
          <a:xfrm>
            <a:off x="571500" y="-3787301"/>
            <a:ext cx="8173915" cy="11296190"/>
          </a:xfrm>
          <a:prstGeom prst="rect">
            <a:avLst/>
          </a:prstGeom>
        </p:spPr>
      </p:pic>
    </p:spTree>
    <p:extLst>
      <p:ext uri="{BB962C8B-B14F-4D97-AF65-F5344CB8AC3E}">
        <p14:creationId xmlns:p14="http://schemas.microsoft.com/office/powerpoint/2010/main" val="3885572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Slidebuilder - SURF">
  <a:themeElements>
    <a:clrScheme name="SURF">
      <a:dk1>
        <a:srgbClr val="000000"/>
      </a:dk1>
      <a:lt1>
        <a:srgbClr val="FFFFFF"/>
      </a:lt1>
      <a:dk2>
        <a:srgbClr val="070809"/>
      </a:dk2>
      <a:lt2>
        <a:srgbClr val="FFFFFF"/>
      </a:lt2>
      <a:accent1>
        <a:srgbClr val="EE7628"/>
      </a:accent1>
      <a:accent2>
        <a:srgbClr val="F6DA44"/>
      </a:accent2>
      <a:accent3>
        <a:srgbClr val="177ABF"/>
      </a:accent3>
      <a:accent4>
        <a:srgbClr val="2CA055"/>
      </a:accent4>
      <a:accent5>
        <a:srgbClr val="7B2882"/>
      </a:accent5>
      <a:accent6>
        <a:srgbClr val="E7303A"/>
      </a:accent6>
      <a:hlink>
        <a:srgbClr val="CCCBCB"/>
      </a:hlink>
      <a:folHlink>
        <a:srgbClr val="211F26"/>
      </a:folHlink>
    </a:clrScheme>
    <a:fontScheme name="SURF">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Powerpoint template SURF 2022" id="{805CC8F2-3837-F440-BA4F-A200BE2A11E9}" vid="{E1FBF26F-72F9-574C-920A-3231174783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3B647963068B4D9C8F8458A5C3A115" ma:contentTypeVersion="18" ma:contentTypeDescription="Een nieuw document maken." ma:contentTypeScope="" ma:versionID="f8db191439cc7bccb50ae100096dbd15">
  <xsd:schema xmlns:xsd="http://www.w3.org/2001/XMLSchema" xmlns:xs="http://www.w3.org/2001/XMLSchema" xmlns:p="http://schemas.microsoft.com/office/2006/metadata/properties" xmlns:ns2="a88a5de6-8b70-4fcb-902a-2cf0321a625b" xmlns:ns3="639bed64-fe42-46b4-9d2b-edb577ff1c62" targetNamespace="http://schemas.microsoft.com/office/2006/metadata/properties" ma:root="true" ma:fieldsID="f8d983c389896633170b35422775fb2f" ns2:_="" ns3:_="">
    <xsd:import namespace="a88a5de6-8b70-4fcb-902a-2cf0321a625b"/>
    <xsd:import namespace="639bed64-fe42-46b4-9d2b-edb577ff1c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8a5de6-8b70-4fcb-902a-2cf0321a62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c6f371a7-af1e-4863-b830-9db92276c562"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9bed64-fe42-46b4-9d2b-edb577ff1c62"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372c1456-9649-498f-aa3d-310b06dc4ab0}" ma:internalName="TaxCatchAll" ma:showField="CatchAllData" ma:web="639bed64-fe42-46b4-9d2b-edb577ff1c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88a5de6-8b70-4fcb-902a-2cf0321a625b">
      <Terms xmlns="http://schemas.microsoft.com/office/infopath/2007/PartnerControls"/>
    </lcf76f155ced4ddcb4097134ff3c332f>
    <TaxCatchAll xmlns="639bed64-fe42-46b4-9d2b-edb577ff1c62" xsi:nil="true"/>
  </documentManagement>
</p:properties>
</file>

<file path=customXml/itemProps1.xml><?xml version="1.0" encoding="utf-8"?>
<ds:datastoreItem xmlns:ds="http://schemas.openxmlformats.org/officeDocument/2006/customXml" ds:itemID="{8444E1C8-D154-4B70-B24A-E8186C4766AB}"/>
</file>

<file path=customXml/itemProps2.xml><?xml version="1.0" encoding="utf-8"?>
<ds:datastoreItem xmlns:ds="http://schemas.openxmlformats.org/officeDocument/2006/customXml" ds:itemID="{643A7B40-227F-4254-9F57-82747B1C3AC4}">
  <ds:schemaRefs>
    <ds:schemaRef ds:uri="http://schemas.microsoft.com/sharepoint/v3/contenttype/forms"/>
  </ds:schemaRefs>
</ds:datastoreItem>
</file>

<file path=customXml/itemProps3.xml><?xml version="1.0" encoding="utf-8"?>
<ds:datastoreItem xmlns:ds="http://schemas.openxmlformats.org/officeDocument/2006/customXml" ds:itemID="{46AF1397-F78A-40DE-B654-BFCCD1B47A8A}">
  <ds:schemaRefs>
    <ds:schemaRef ds:uri="639bed64-fe42-46b4-9d2b-edb577ff1c62"/>
    <ds:schemaRef ds:uri="a88a5de6-8b70-4fcb-902a-2cf0321a625b"/>
    <ds:schemaRef ds:uri="http://schemas.microsoft.com/office/2006/metadata/properties"/>
    <ds:schemaRef ds:uri="http://schemas.microsoft.com/office/infopath/2007/PartnerControls"/>
    <ds:schemaRef ds:uri="http://www.w3.org/2000/xmlns/"/>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otalTime>308</TotalTime>
  <Words>1307</Words>
  <Application>Microsoft Office PowerPoint</Application>
  <PresentationFormat>Breedbeeld</PresentationFormat>
  <Paragraphs>184</Paragraphs>
  <Slides>29</Slides>
  <Notes>17</Notes>
  <HiddenSlides>0</HiddenSlides>
  <MMClips>0</MMClips>
  <ScaleCrop>false</ScaleCrop>
  <HeadingPairs>
    <vt:vector size="4" baseType="variant">
      <vt:variant>
        <vt:lpstr>Thema</vt:lpstr>
      </vt:variant>
      <vt:variant>
        <vt:i4>2</vt:i4>
      </vt:variant>
      <vt:variant>
        <vt:lpstr>Diatitels</vt:lpstr>
      </vt:variant>
      <vt:variant>
        <vt:i4>29</vt:i4>
      </vt:variant>
    </vt:vector>
  </HeadingPairs>
  <TitlesOfParts>
    <vt:vector size="31" baseType="lpstr">
      <vt:lpstr>Office Theme</vt:lpstr>
      <vt:lpstr>Template Slidebuilder - SURF</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Dirma Janse</dc:creator>
  <cp:lastModifiedBy>Dirma Janse</cp:lastModifiedBy>
  <cp:revision>288</cp:revision>
  <dcterms:created xsi:type="dcterms:W3CDTF">2023-12-27T18:37:00Z</dcterms:created>
  <dcterms:modified xsi:type="dcterms:W3CDTF">2024-11-26T17:33:04Z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0x010100A03B647963068B4D9C8F8458A5C3A115</vt:lpwstr>
  </property>
  <property fmtid="{D5CDD505-2E9C-101B-9397-08002B2CF9AE}" pid="3" name="MediaServiceImageTags">
    <vt:lpwstr/>
  </property>
</Properties>
</file>